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28" r:id="rId2"/>
    <p:sldId id="357" r:id="rId3"/>
    <p:sldId id="359" r:id="rId4"/>
    <p:sldId id="360" r:id="rId5"/>
    <p:sldId id="361" r:id="rId6"/>
    <p:sldId id="364" r:id="rId7"/>
    <p:sldId id="365" r:id="rId8"/>
    <p:sldId id="366" r:id="rId9"/>
    <p:sldId id="363" r:id="rId10"/>
    <p:sldId id="362" r:id="rId11"/>
    <p:sldId id="367" r:id="rId12"/>
    <p:sldId id="358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CC9900"/>
    <a:srgbClr val="BFCC00"/>
    <a:srgbClr val="00FF00"/>
    <a:srgbClr val="7CBAFD"/>
    <a:srgbClr val="4E9CFE"/>
    <a:srgbClr val="888889"/>
    <a:srgbClr val="2A1511"/>
    <a:srgbClr val="595757"/>
    <a:srgbClr val="8F92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8359" autoAdjust="0"/>
    <p:restoredTop sz="94660" autoAdjust="0"/>
  </p:normalViewPr>
  <p:slideViewPr>
    <p:cSldViewPr>
      <p:cViewPr>
        <p:scale>
          <a:sx n="100" d="100"/>
          <a:sy n="100" d="100"/>
        </p:scale>
        <p:origin x="678" y="4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882C86-C168-49C1-99FE-D02A644628AD}" type="datetimeFigureOut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A247A-631C-4796-9D8B-9781BEBF58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233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406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44656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6703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0029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6911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6731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2638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7952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6006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2875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A247A-631C-4796-9D8B-9781BEBF580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5737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16F5-6607-425B-A8CE-4DF360FC5EF6}" type="datetimeFigureOut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5CD2-3DB0-4302-AB2B-700846BC9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5671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16F5-6607-425B-A8CE-4DF360FC5EF6}" type="datetimeFigureOut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5CD2-3DB0-4302-AB2B-700846BC9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755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16F5-6607-425B-A8CE-4DF360FC5EF6}" type="datetimeFigureOut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5CD2-3DB0-4302-AB2B-700846BC9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324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16F5-6607-425B-A8CE-4DF360FC5EF6}" type="datetimeFigureOut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5CD2-3DB0-4302-AB2B-700846BC9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0417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16F5-6607-425B-A8CE-4DF360FC5EF6}" type="datetimeFigureOut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5CD2-3DB0-4302-AB2B-700846BC9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1102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16F5-6607-425B-A8CE-4DF360FC5EF6}" type="datetimeFigureOut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5CD2-3DB0-4302-AB2B-700846BC9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499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16F5-6607-425B-A8CE-4DF360FC5EF6}" type="datetimeFigureOut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5CD2-3DB0-4302-AB2B-700846BC9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27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16F5-6607-425B-A8CE-4DF360FC5EF6}" type="datetimeFigureOut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5CD2-3DB0-4302-AB2B-700846BC9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1890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16F5-6607-425B-A8CE-4DF360FC5EF6}" type="datetimeFigureOut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5CD2-3DB0-4302-AB2B-700846BC9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435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16F5-6607-425B-A8CE-4DF360FC5EF6}" type="datetimeFigureOut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5CD2-3DB0-4302-AB2B-700846BC9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7588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A16F5-6607-425B-A8CE-4DF360FC5EF6}" type="datetimeFigureOut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35CD2-3DB0-4302-AB2B-700846BC9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89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A16F5-6607-425B-A8CE-4DF360FC5EF6}" type="datetimeFigureOut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35CD2-3DB0-4302-AB2B-700846BC9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6499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364088" y="3212976"/>
            <a:ext cx="3672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3600" b="1" dirty="0" err="1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Pixi</a:t>
            </a:r>
            <a:r>
              <a:rPr lang="en-US" altLang="zh-TW" sz="36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Projection</a:t>
            </a:r>
            <a:endParaRPr lang="zh-TW" altLang="en-US" sz="3600" b="1" dirty="0">
              <a:solidFill>
                <a:srgbClr val="E1376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666172" y="3969931"/>
            <a:ext cx="23703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500" dirty="0" err="1" smtClean="0">
                <a:solidFill>
                  <a:srgbClr val="71707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Kent_Shi</a:t>
            </a:r>
            <a:r>
              <a:rPr lang="en-US" altLang="zh-TW" sz="1500" dirty="0" smtClean="0">
                <a:solidFill>
                  <a:srgbClr val="71707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2019.02.21</a:t>
            </a:r>
            <a:endParaRPr lang="zh-TW" altLang="en-US" sz="1500" dirty="0">
              <a:solidFill>
                <a:srgbClr val="71707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77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05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10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13962" y="421214"/>
            <a:ext cx="12618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座標轉換</a:t>
            </a:r>
            <a:endParaRPr lang="zh-TW" altLang="en-US" sz="2100" b="1" dirty="0">
              <a:solidFill>
                <a:srgbClr val="E1376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16510" y="1470901"/>
            <a:ext cx="74870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proj.setAxisX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en-US" altLang="zh-TW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pos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, factor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或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proj.setAxisY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en-US" altLang="zh-TW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pos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, factor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時，可能需要取得投影點在區域座標上的位置，而一般用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.position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取得的是世界座標的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，轉換為區域座標需要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toLocal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的函式，其中第五項必須代入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PIXI.projection.TRANSFORM_STEP.BEFORE_PROJ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，得到的區域座標才會為未投影轉換的區域座標。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962" y="4221088"/>
            <a:ext cx="76200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2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06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11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13962" y="421214"/>
            <a:ext cx="99257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延伸</a:t>
            </a:r>
            <a:r>
              <a:rPr lang="zh-TW" altLang="en-US" sz="2100" b="1" dirty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  <a:endParaRPr lang="zh-TW" altLang="en-US" sz="2100" b="1" dirty="0">
              <a:solidFill>
                <a:srgbClr val="E1376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84125" y="3244334"/>
            <a:ext cx="4375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var tiling = new PIXI.projection.TilingSprite2d</a:t>
            </a:r>
          </a:p>
        </p:txBody>
      </p:sp>
    </p:spTree>
    <p:extLst>
      <p:ext uri="{BB962C8B-B14F-4D97-AF65-F5344CB8AC3E}">
        <p14:creationId xmlns:p14="http://schemas.microsoft.com/office/powerpoint/2010/main" val="205660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群組 56"/>
          <p:cNvGrpSpPr/>
          <p:nvPr/>
        </p:nvGrpSpPr>
        <p:grpSpPr>
          <a:xfrm>
            <a:off x="10641" y="3430419"/>
            <a:ext cx="9144000" cy="3427581"/>
            <a:chOff x="10641" y="3430419"/>
            <a:chExt cx="9144000" cy="3427581"/>
          </a:xfrm>
        </p:grpSpPr>
        <p:sp>
          <p:nvSpPr>
            <p:cNvPr id="5" name="矩形 4"/>
            <p:cNvSpPr>
              <a:spLocks/>
            </p:cNvSpPr>
            <p:nvPr/>
          </p:nvSpPr>
          <p:spPr>
            <a:xfrm>
              <a:off x="10641" y="3430419"/>
              <a:ext cx="9144000" cy="3427581"/>
            </a:xfrm>
            <a:prstGeom prst="rect">
              <a:avLst/>
            </a:prstGeom>
            <a:gradFill flip="none" rotWithShape="1">
              <a:gsLst>
                <a:gs pos="46000">
                  <a:schemeClr val="accent3">
                    <a:lumMod val="75000"/>
                  </a:schemeClr>
                </a:gs>
                <a:gs pos="100000">
                  <a:srgbClr val="BFCC00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1" name="群組 10"/>
            <p:cNvGrpSpPr/>
            <p:nvPr/>
          </p:nvGrpSpPr>
          <p:grpSpPr>
            <a:xfrm>
              <a:off x="4294641" y="6281936"/>
              <a:ext cx="576000" cy="576064"/>
              <a:chOff x="2267744" y="1700808"/>
              <a:chExt cx="576000" cy="576064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2267744" y="1700808"/>
                <a:ext cx="576000" cy="576064"/>
              </a:xfrm>
              <a:prstGeom prst="rect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橢圓 7"/>
              <p:cNvSpPr/>
              <p:nvPr/>
            </p:nvSpPr>
            <p:spPr>
              <a:xfrm>
                <a:off x="2339720" y="1772816"/>
                <a:ext cx="432048" cy="4320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4" name="群組 13"/>
            <p:cNvGrpSpPr/>
            <p:nvPr/>
          </p:nvGrpSpPr>
          <p:grpSpPr>
            <a:xfrm>
              <a:off x="3718641" y="6281936"/>
              <a:ext cx="576000" cy="576064"/>
              <a:chOff x="2267744" y="1700808"/>
              <a:chExt cx="576000" cy="576064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2267744" y="1700808"/>
                <a:ext cx="576000" cy="576064"/>
              </a:xfrm>
              <a:prstGeom prst="rect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橢圓 16"/>
              <p:cNvSpPr/>
              <p:nvPr/>
            </p:nvSpPr>
            <p:spPr>
              <a:xfrm>
                <a:off x="2339720" y="1772816"/>
                <a:ext cx="432048" cy="4320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8" name="群組 17"/>
            <p:cNvGrpSpPr/>
            <p:nvPr/>
          </p:nvGrpSpPr>
          <p:grpSpPr>
            <a:xfrm>
              <a:off x="4870641" y="6281936"/>
              <a:ext cx="576000" cy="576064"/>
              <a:chOff x="2267744" y="1700808"/>
              <a:chExt cx="576000" cy="576064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2267744" y="1700808"/>
                <a:ext cx="576000" cy="576064"/>
              </a:xfrm>
              <a:prstGeom prst="rect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橢圓 19"/>
              <p:cNvSpPr/>
              <p:nvPr/>
            </p:nvSpPr>
            <p:spPr>
              <a:xfrm>
                <a:off x="2339720" y="1772816"/>
                <a:ext cx="432048" cy="4320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1" name="群組 20"/>
            <p:cNvGrpSpPr/>
            <p:nvPr/>
          </p:nvGrpSpPr>
          <p:grpSpPr>
            <a:xfrm>
              <a:off x="4294641" y="5705872"/>
              <a:ext cx="576000" cy="576064"/>
              <a:chOff x="2267744" y="1700808"/>
              <a:chExt cx="576000" cy="576064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267744" y="1700808"/>
                <a:ext cx="576000" cy="576064"/>
              </a:xfrm>
              <a:prstGeom prst="rect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" name="橢圓 22"/>
              <p:cNvSpPr/>
              <p:nvPr/>
            </p:nvSpPr>
            <p:spPr>
              <a:xfrm>
                <a:off x="2339720" y="1772816"/>
                <a:ext cx="432048" cy="4320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4" name="群組 23"/>
            <p:cNvGrpSpPr/>
            <p:nvPr/>
          </p:nvGrpSpPr>
          <p:grpSpPr>
            <a:xfrm>
              <a:off x="4870641" y="5705872"/>
              <a:ext cx="576000" cy="576064"/>
              <a:chOff x="2267744" y="1700808"/>
              <a:chExt cx="576000" cy="576064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2267744" y="1700808"/>
                <a:ext cx="576000" cy="576064"/>
              </a:xfrm>
              <a:prstGeom prst="rect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橢圓 25"/>
              <p:cNvSpPr/>
              <p:nvPr/>
            </p:nvSpPr>
            <p:spPr>
              <a:xfrm>
                <a:off x="2339720" y="1772816"/>
                <a:ext cx="432048" cy="4320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7" name="群組 26"/>
            <p:cNvGrpSpPr/>
            <p:nvPr/>
          </p:nvGrpSpPr>
          <p:grpSpPr>
            <a:xfrm>
              <a:off x="3718641" y="5705872"/>
              <a:ext cx="576000" cy="576064"/>
              <a:chOff x="2267744" y="1700808"/>
              <a:chExt cx="576000" cy="576064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2267744" y="1700808"/>
                <a:ext cx="576000" cy="576064"/>
              </a:xfrm>
              <a:prstGeom prst="rect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橢圓 28"/>
              <p:cNvSpPr/>
              <p:nvPr/>
            </p:nvSpPr>
            <p:spPr>
              <a:xfrm>
                <a:off x="2339720" y="1772816"/>
                <a:ext cx="432048" cy="4320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0" name="群組 29"/>
            <p:cNvGrpSpPr/>
            <p:nvPr/>
          </p:nvGrpSpPr>
          <p:grpSpPr>
            <a:xfrm>
              <a:off x="4294641" y="5129808"/>
              <a:ext cx="576000" cy="576064"/>
              <a:chOff x="2267744" y="1700808"/>
              <a:chExt cx="576000" cy="576064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2267744" y="1700808"/>
                <a:ext cx="576000" cy="576064"/>
              </a:xfrm>
              <a:prstGeom prst="rect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" name="橢圓 31"/>
              <p:cNvSpPr/>
              <p:nvPr/>
            </p:nvSpPr>
            <p:spPr>
              <a:xfrm>
                <a:off x="2339720" y="1772816"/>
                <a:ext cx="432048" cy="4320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3" name="群組 32"/>
            <p:cNvGrpSpPr/>
            <p:nvPr/>
          </p:nvGrpSpPr>
          <p:grpSpPr>
            <a:xfrm>
              <a:off x="4870641" y="5129808"/>
              <a:ext cx="576000" cy="576064"/>
              <a:chOff x="2267744" y="1700808"/>
              <a:chExt cx="576000" cy="576064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2267744" y="1700808"/>
                <a:ext cx="576000" cy="576064"/>
              </a:xfrm>
              <a:prstGeom prst="rect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" name="橢圓 34"/>
              <p:cNvSpPr/>
              <p:nvPr/>
            </p:nvSpPr>
            <p:spPr>
              <a:xfrm>
                <a:off x="2339720" y="1772816"/>
                <a:ext cx="432048" cy="4320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6" name="群組 35"/>
            <p:cNvGrpSpPr/>
            <p:nvPr/>
          </p:nvGrpSpPr>
          <p:grpSpPr>
            <a:xfrm>
              <a:off x="3718641" y="5129808"/>
              <a:ext cx="576000" cy="576064"/>
              <a:chOff x="2267744" y="1700808"/>
              <a:chExt cx="576000" cy="576064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2267744" y="1700808"/>
                <a:ext cx="576000" cy="576064"/>
              </a:xfrm>
              <a:prstGeom prst="rect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橢圓 37"/>
              <p:cNvSpPr/>
              <p:nvPr/>
            </p:nvSpPr>
            <p:spPr>
              <a:xfrm>
                <a:off x="2339720" y="1772816"/>
                <a:ext cx="432048" cy="4320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9" name="群組 38"/>
            <p:cNvGrpSpPr/>
            <p:nvPr/>
          </p:nvGrpSpPr>
          <p:grpSpPr>
            <a:xfrm>
              <a:off x="3142641" y="5705872"/>
              <a:ext cx="576000" cy="576064"/>
              <a:chOff x="2267744" y="1700808"/>
              <a:chExt cx="576000" cy="576064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2267744" y="1700808"/>
                <a:ext cx="576000" cy="576064"/>
              </a:xfrm>
              <a:prstGeom prst="rect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橢圓 40"/>
              <p:cNvSpPr/>
              <p:nvPr/>
            </p:nvSpPr>
            <p:spPr>
              <a:xfrm>
                <a:off x="2339720" y="1772816"/>
                <a:ext cx="432048" cy="4320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2" name="群組 41"/>
            <p:cNvGrpSpPr/>
            <p:nvPr/>
          </p:nvGrpSpPr>
          <p:grpSpPr>
            <a:xfrm>
              <a:off x="5446641" y="5708551"/>
              <a:ext cx="576000" cy="576064"/>
              <a:chOff x="2267744" y="1700808"/>
              <a:chExt cx="576000" cy="576064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2267744" y="1700808"/>
                <a:ext cx="576000" cy="576064"/>
              </a:xfrm>
              <a:prstGeom prst="rect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" name="橢圓 43"/>
              <p:cNvSpPr/>
              <p:nvPr/>
            </p:nvSpPr>
            <p:spPr>
              <a:xfrm>
                <a:off x="2339720" y="1772816"/>
                <a:ext cx="432048" cy="4320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5" name="群組 44"/>
            <p:cNvGrpSpPr/>
            <p:nvPr/>
          </p:nvGrpSpPr>
          <p:grpSpPr>
            <a:xfrm>
              <a:off x="5446641" y="5129808"/>
              <a:ext cx="576000" cy="576064"/>
              <a:chOff x="2267744" y="1700808"/>
              <a:chExt cx="576000" cy="576064"/>
            </a:xfrm>
          </p:grpSpPr>
          <p:sp>
            <p:nvSpPr>
              <p:cNvPr id="46" name="矩形 45"/>
              <p:cNvSpPr/>
              <p:nvPr/>
            </p:nvSpPr>
            <p:spPr>
              <a:xfrm>
                <a:off x="2267744" y="1700808"/>
                <a:ext cx="576000" cy="576064"/>
              </a:xfrm>
              <a:prstGeom prst="rect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7" name="橢圓 46"/>
              <p:cNvSpPr/>
              <p:nvPr/>
            </p:nvSpPr>
            <p:spPr>
              <a:xfrm>
                <a:off x="2339720" y="1772816"/>
                <a:ext cx="432048" cy="4320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8" name="群組 47"/>
            <p:cNvGrpSpPr/>
            <p:nvPr/>
          </p:nvGrpSpPr>
          <p:grpSpPr>
            <a:xfrm>
              <a:off x="3142641" y="5135116"/>
              <a:ext cx="576000" cy="576064"/>
              <a:chOff x="2267744" y="1700808"/>
              <a:chExt cx="576000" cy="576064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2267744" y="1700808"/>
                <a:ext cx="576000" cy="576064"/>
              </a:xfrm>
              <a:prstGeom prst="rect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" name="橢圓 49"/>
              <p:cNvSpPr/>
              <p:nvPr/>
            </p:nvSpPr>
            <p:spPr>
              <a:xfrm>
                <a:off x="2339720" y="1772816"/>
                <a:ext cx="432048" cy="4320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1" name="群組 50"/>
            <p:cNvGrpSpPr/>
            <p:nvPr/>
          </p:nvGrpSpPr>
          <p:grpSpPr>
            <a:xfrm>
              <a:off x="2566641" y="5129808"/>
              <a:ext cx="576000" cy="576064"/>
              <a:chOff x="2267744" y="1700808"/>
              <a:chExt cx="576000" cy="576064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2267744" y="1700808"/>
                <a:ext cx="576000" cy="576064"/>
              </a:xfrm>
              <a:prstGeom prst="rect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3" name="橢圓 52"/>
              <p:cNvSpPr/>
              <p:nvPr/>
            </p:nvSpPr>
            <p:spPr>
              <a:xfrm>
                <a:off x="2339720" y="1772816"/>
                <a:ext cx="432048" cy="4320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54" name="群組 53"/>
            <p:cNvGrpSpPr/>
            <p:nvPr/>
          </p:nvGrpSpPr>
          <p:grpSpPr>
            <a:xfrm>
              <a:off x="6022641" y="5129808"/>
              <a:ext cx="576000" cy="576064"/>
              <a:chOff x="2267744" y="1700808"/>
              <a:chExt cx="576000" cy="576064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2267744" y="1700808"/>
                <a:ext cx="576000" cy="576064"/>
              </a:xfrm>
              <a:prstGeom prst="rect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6" name="橢圓 55"/>
              <p:cNvSpPr/>
              <p:nvPr/>
            </p:nvSpPr>
            <p:spPr>
              <a:xfrm>
                <a:off x="2339720" y="1772816"/>
                <a:ext cx="432048" cy="4320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363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01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2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16511" y="1470901"/>
            <a:ext cx="47636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安裝（需先安裝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node.js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zh-TW" altLang="en-US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 </a:t>
            </a:r>
            <a:r>
              <a:rPr lang="zh-TW" altLang="zh-TW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npm </a:t>
            </a:r>
            <a:r>
              <a:rPr lang="zh-TW" altLang="zh-TW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install -g </a:t>
            </a:r>
            <a:r>
              <a:rPr lang="zh-TW" altLang="zh-TW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yarn</a:t>
            </a:r>
            <a:endParaRPr lang="en-US" altLang="zh-TW" dirty="0" smtClean="0">
              <a:solidFill>
                <a:srgbClr val="24292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zh-TW" altLang="en-US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zh-TW" altLang="en-US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yarn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AutoNum type="arabicPeriod"/>
            </a:pPr>
            <a:r>
              <a:rPr lang="zh-TW" altLang="en-US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下載 </a:t>
            </a:r>
            <a:r>
              <a:rPr lang="en-US" altLang="zh-TW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pixi-projection.js</a:t>
            </a:r>
            <a:r>
              <a:rPr lang="zh-TW" altLang="en-US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，並放到路徑</a:t>
            </a:r>
            <a:endParaRPr lang="en-US" altLang="zh-TW" dirty="0" smtClean="0">
              <a:solidFill>
                <a:srgbClr val="24292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AutoNum type="arabicPeriod"/>
            </a:pPr>
            <a:r>
              <a:rPr lang="zh-TW" altLang="en-US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載入 </a:t>
            </a:r>
            <a:r>
              <a:rPr lang="en-US" altLang="zh-TW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pixi-projection.js</a:t>
            </a:r>
            <a:endParaRPr lang="en-US" altLang="zh-TW" dirty="0">
              <a:solidFill>
                <a:srgbClr val="24292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AutoNum type="arabicPeriod"/>
            </a:pP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13962" y="421214"/>
            <a:ext cx="7232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</a:t>
            </a:r>
            <a:r>
              <a:rPr lang="zh-TW" altLang="en-US" sz="2100" b="1" dirty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裝</a:t>
            </a: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151" y="4040478"/>
            <a:ext cx="74961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84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02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3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16510" y="1470901"/>
            <a:ext cx="70678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ew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投影物件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en-US" altLang="zh-TW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PIXI.projection.Sprite2d</a:t>
            </a:r>
            <a:r>
              <a:rPr lang="zh-TW" altLang="en-US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：可投影的 </a:t>
            </a:r>
            <a:r>
              <a:rPr lang="en-US" altLang="zh-TW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2D</a:t>
            </a:r>
            <a:r>
              <a:rPr lang="zh-TW" altLang="en-US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Sprite</a:t>
            </a:r>
            <a:r>
              <a:rPr lang="zh-TW" altLang="en-US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物件。</a:t>
            </a:r>
            <a:endParaRPr lang="en-US" altLang="zh-TW" dirty="0" smtClean="0">
              <a:solidFill>
                <a:srgbClr val="24292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en-US" altLang="zh-TW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PIXI.projection.Container2d</a:t>
            </a:r>
            <a:r>
              <a:rPr lang="zh-TW" altLang="en-US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：存放可</a:t>
            </a:r>
            <a:r>
              <a:rPr lang="zh-TW" altLang="en-US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投影的 </a:t>
            </a:r>
            <a:r>
              <a:rPr lang="en-US" altLang="zh-TW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2D</a:t>
            </a:r>
            <a:r>
              <a:rPr lang="zh-TW" altLang="en-US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物件容器。</a:t>
            </a:r>
            <a:endParaRPr lang="en-US" altLang="zh-TW" dirty="0">
              <a:solidFill>
                <a:srgbClr val="24292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AutoNum type="arabicPeriod"/>
            </a:pP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13962" y="421214"/>
            <a:ext cx="7232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物</a:t>
            </a:r>
            <a:r>
              <a:rPr lang="zh-TW" altLang="en-US" sz="2100" b="1" dirty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件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3359632"/>
            <a:ext cx="627697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3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03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4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16510" y="1470901"/>
            <a:ext cx="706785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proj.affine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PIXI.projection.AFFINE.AXIS_X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讓物件沿著錨點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做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軸向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橫向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旋轉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proj.affine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=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PIXI.projection.AFFINE.AXIS_Y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讓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物件沿著錨點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做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軸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向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縱向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旋轉</a:t>
            </a:r>
            <a:endParaRPr lang="en-US" altLang="zh-TW" dirty="0" smtClean="0">
              <a:solidFill>
                <a:srgbClr val="24292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zh-TW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proj.affine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=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PIXI.projection.AFFINE.NONE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讓物件沿著錨點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做平面旋轉</a:t>
            </a:r>
            <a:endParaRPr lang="en-US" altLang="zh-TW" dirty="0">
              <a:solidFill>
                <a:srgbClr val="24292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AutoNum type="arabicPeriod"/>
            </a:pP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13962" y="421214"/>
            <a:ext cx="132119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2.5D</a:t>
            </a:r>
            <a:r>
              <a:rPr lang="zh-TW" altLang="en-US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旋轉</a:t>
            </a:r>
            <a:endParaRPr lang="zh-TW" altLang="en-US" sz="2100" b="1" dirty="0">
              <a:solidFill>
                <a:srgbClr val="E1376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089" y="4437112"/>
            <a:ext cx="712470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4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04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5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13962" y="421214"/>
            <a:ext cx="12618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投影變形</a:t>
            </a:r>
            <a:endParaRPr lang="zh-TW" altLang="en-US" sz="2100" b="1" dirty="0">
              <a:solidFill>
                <a:srgbClr val="E1376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4653136"/>
            <a:ext cx="4533900" cy="552450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816510" y="1470901"/>
            <a:ext cx="778793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proj.setAxisX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en-US" altLang="zh-TW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pos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, factor)</a:t>
            </a:r>
            <a:b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讓物件變形為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軸向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橫向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的投影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形狀</a:t>
            </a:r>
            <a:endParaRPr lang="en-US" altLang="zh-TW" dirty="0" smtClean="0">
              <a:solidFill>
                <a:srgbClr val="24292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en-US" altLang="zh-TW" dirty="0" err="1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pos</a:t>
            </a:r>
            <a:r>
              <a:rPr lang="zh-TW" altLang="en-US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：投影點</a:t>
            </a:r>
            <a:endParaRPr lang="en-US" altLang="zh-TW" dirty="0" smtClean="0">
              <a:solidFill>
                <a:srgbClr val="24292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en-US" altLang="zh-TW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factor</a:t>
            </a:r>
            <a:r>
              <a:rPr lang="zh-TW" altLang="en-US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：投影方向和倍率</a:t>
            </a:r>
            <a:r>
              <a:rPr lang="en-US" altLang="zh-TW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負數為投影</a:t>
            </a:r>
            <a:r>
              <a:rPr lang="zh-TW" altLang="en-US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</a:t>
            </a:r>
            <a:r>
              <a:rPr lang="zh-TW" altLang="en-US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座標</a:t>
            </a:r>
            <a:r>
              <a:rPr lang="en-US" altLang="zh-TW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*-1</a:t>
            </a:r>
            <a:r>
              <a:rPr lang="zh-TW" altLang="en-US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向投影點投影</a:t>
            </a:r>
            <a:r>
              <a:rPr lang="en-US" altLang="zh-TW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AutoNum type="arabicPeriod"/>
            </a:pP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proj.setAxisY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en-US" altLang="zh-TW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pos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, factor)</a:t>
            </a:r>
            <a:b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讓物件變形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軸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向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橫向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的投影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形狀</a:t>
            </a:r>
            <a:endParaRPr lang="en-US" altLang="zh-TW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en-US" altLang="zh-TW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factor</a:t>
            </a:r>
            <a:r>
              <a:rPr lang="zh-TW" altLang="en-US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：投影方向和倍率</a:t>
            </a:r>
            <a:r>
              <a:rPr lang="en-US" altLang="zh-TW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負數為投影</a:t>
            </a:r>
            <a:r>
              <a:rPr lang="zh-TW" altLang="en-US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</a:t>
            </a:r>
            <a:r>
              <a:rPr lang="zh-TW" altLang="en-US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座標</a:t>
            </a:r>
            <a:r>
              <a:rPr lang="en-US" altLang="zh-TW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*-1</a:t>
            </a:r>
            <a:r>
              <a:rPr lang="zh-TW" altLang="en-US" dirty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向投影點</a:t>
            </a:r>
            <a:r>
              <a:rPr lang="zh-TW" altLang="en-US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投影</a:t>
            </a:r>
            <a:r>
              <a:rPr lang="en-US" altLang="zh-TW" dirty="0" smtClean="0">
                <a:solidFill>
                  <a:srgbClr val="24292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dirty="0">
              <a:solidFill>
                <a:srgbClr val="24292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597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04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6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13962" y="421214"/>
            <a:ext cx="12618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投影變形</a:t>
            </a:r>
            <a:endParaRPr lang="zh-TW" altLang="en-US" sz="2100" b="1" dirty="0">
              <a:solidFill>
                <a:srgbClr val="E1376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91075" y="1052736"/>
            <a:ext cx="778793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proj.setAxisY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en-US" altLang="zh-TW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pos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,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　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//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pos.x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pos.y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為紅點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投影點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中心座標</a:t>
            </a:r>
            <a:endParaRPr lang="en-US" altLang="zh-TW" dirty="0">
              <a:solidFill>
                <a:srgbClr val="24292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00808"/>
            <a:ext cx="3696216" cy="452500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072334"/>
            <a:ext cx="3667637" cy="4153480"/>
          </a:xfrm>
          <a:prstGeom prst="rect">
            <a:avLst/>
          </a:prstGeom>
        </p:spPr>
      </p:pic>
      <p:sp>
        <p:nvSpPr>
          <p:cNvPr id="11" name="向右箭號 10"/>
          <p:cNvSpPr/>
          <p:nvPr/>
        </p:nvSpPr>
        <p:spPr>
          <a:xfrm>
            <a:off x="4295872" y="4005058"/>
            <a:ext cx="360040" cy="2880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743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04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7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13962" y="421214"/>
            <a:ext cx="12618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投影變形</a:t>
            </a:r>
            <a:endParaRPr lang="zh-TW" altLang="en-US" sz="2100" b="1" dirty="0">
              <a:solidFill>
                <a:srgbClr val="E1376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91075" y="1052736"/>
            <a:ext cx="778793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proj.setAxisY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en-US" altLang="zh-TW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pos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,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-1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　　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//</a:t>
            </a:r>
            <a:r>
              <a:rPr lang="en-US" altLang="zh-TW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pos.x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pos.y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為紅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投影點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中心座標</a:t>
            </a:r>
            <a:endParaRPr lang="en-US" altLang="zh-TW" dirty="0">
              <a:solidFill>
                <a:srgbClr val="24292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00808"/>
            <a:ext cx="3696216" cy="4525006"/>
          </a:xfrm>
          <a:prstGeom prst="rect">
            <a:avLst/>
          </a:prstGeom>
        </p:spPr>
      </p:pic>
      <p:sp>
        <p:nvSpPr>
          <p:cNvPr id="11" name="向右箭號 10"/>
          <p:cNvSpPr/>
          <p:nvPr/>
        </p:nvSpPr>
        <p:spPr>
          <a:xfrm>
            <a:off x="4295872" y="4005058"/>
            <a:ext cx="360040" cy="2880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977071"/>
            <a:ext cx="3591426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27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04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8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13962" y="421214"/>
            <a:ext cx="12618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投影變形</a:t>
            </a:r>
            <a:endParaRPr lang="zh-TW" altLang="en-US" sz="2100" b="1" dirty="0">
              <a:solidFill>
                <a:srgbClr val="E1376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91075" y="1052736"/>
            <a:ext cx="778793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proj.setAxisY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-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pos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　　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//-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pos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實際為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pos.x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pos.y</a:t>
            </a:r>
            <a:endParaRPr lang="en-US" altLang="zh-TW" dirty="0">
              <a:solidFill>
                <a:srgbClr val="24292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00808"/>
            <a:ext cx="3696216" cy="4525006"/>
          </a:xfrm>
          <a:prstGeom prst="rect">
            <a:avLst/>
          </a:prstGeom>
        </p:spPr>
      </p:pic>
      <p:sp>
        <p:nvSpPr>
          <p:cNvPr id="11" name="向右箭號 10"/>
          <p:cNvSpPr/>
          <p:nvPr/>
        </p:nvSpPr>
        <p:spPr>
          <a:xfrm>
            <a:off x="4295872" y="4005058"/>
            <a:ext cx="360040" cy="2880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8" t="4907" r="13012"/>
          <a:stretch/>
        </p:blipFill>
        <p:spPr>
          <a:xfrm>
            <a:off x="4802084" y="1506161"/>
            <a:ext cx="3600401" cy="471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41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16000" y="417210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i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04</a:t>
            </a:r>
            <a:endParaRPr lang="zh-TW" altLang="en-US" sz="2400" b="1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投影片編號版面配置區 7"/>
          <p:cNvSpPr txBox="1">
            <a:spLocks/>
          </p:cNvSpPr>
          <p:nvPr/>
        </p:nvSpPr>
        <p:spPr>
          <a:xfrm>
            <a:off x="8684388" y="6381328"/>
            <a:ext cx="432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F135CD2-3DB0-4302-AB2B-700846BC90E2}" type="slidenum">
              <a:rPr lang="zh-TW" altLang="en-US" sz="1600" b="1" smtClean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pPr algn="ctr"/>
              <a:t>9</a:t>
            </a:fld>
            <a:endParaRPr lang="zh-TW" altLang="en-US" sz="1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13962" y="421214"/>
            <a:ext cx="12618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100" b="1" dirty="0" smtClean="0">
                <a:solidFill>
                  <a:srgbClr val="E1376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投影變形</a:t>
            </a:r>
            <a:endParaRPr lang="zh-TW" altLang="en-US" sz="2100" b="1" dirty="0">
              <a:solidFill>
                <a:srgbClr val="E1376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91075" y="1052736"/>
            <a:ext cx="778793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proj.setAxisY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-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pos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-1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　　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//-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pos</a:t>
            </a:r>
            <a:r>
              <a:rPr lang="zh-TW" altLang="en-US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實際為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pos.x</a:t>
            </a:r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en-US" altLang="zh-TW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dirty="0" err="1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pos.y</a:t>
            </a:r>
            <a:endParaRPr lang="en-US" altLang="zh-TW" dirty="0">
              <a:solidFill>
                <a:srgbClr val="24292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00808"/>
            <a:ext cx="3696216" cy="4525006"/>
          </a:xfrm>
          <a:prstGeom prst="rect">
            <a:avLst/>
          </a:prstGeom>
        </p:spPr>
      </p:pic>
      <p:sp>
        <p:nvSpPr>
          <p:cNvPr id="11" name="向右箭號 10"/>
          <p:cNvSpPr/>
          <p:nvPr/>
        </p:nvSpPr>
        <p:spPr>
          <a:xfrm>
            <a:off x="4295872" y="4005058"/>
            <a:ext cx="360040" cy="2880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067" y="1929439"/>
            <a:ext cx="3553321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1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4062</TotalTime>
  <Words>232</Words>
  <Application>Microsoft Office PowerPoint</Application>
  <PresentationFormat>如螢幕大小 (4:3)</PresentationFormat>
  <Paragraphs>65</Paragraphs>
  <Slides>12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微軟正黑體</vt:lpstr>
      <vt:lpstr>新細明體</vt:lpstr>
      <vt:lpstr>Arial</vt:lpstr>
      <vt:lpstr>Calibri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Rickie</dc:creator>
  <cp:lastModifiedBy>Kent_shi</cp:lastModifiedBy>
  <cp:revision>349</cp:revision>
  <dcterms:created xsi:type="dcterms:W3CDTF">2014-05-27T07:58:36Z</dcterms:created>
  <dcterms:modified xsi:type="dcterms:W3CDTF">2019-02-20T09:08:40Z</dcterms:modified>
</cp:coreProperties>
</file>