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8" r:id="rId2"/>
    <p:sldId id="357" r:id="rId3"/>
    <p:sldId id="359" r:id="rId4"/>
    <p:sldId id="360" r:id="rId5"/>
    <p:sldId id="361" r:id="rId6"/>
    <p:sldId id="3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9"/>
    <a:srgbClr val="BFCC00"/>
    <a:srgbClr val="2A1511"/>
    <a:srgbClr val="595757"/>
    <a:srgbClr val="8F9227"/>
    <a:srgbClr val="E13763"/>
    <a:srgbClr val="717071"/>
    <a:srgbClr val="ECEDD3"/>
    <a:srgbClr val="DADBA9"/>
    <a:srgbClr val="C7C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59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2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7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7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Projection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2019.02.21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pixi-projection.js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pixi-projection.js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1" y="4040478"/>
            <a:ext cx="7496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0" y="1470901"/>
            <a:ext cx="7067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投影物件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PIXI.projection.Sprite2d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：可投影的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Sprite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物件。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PIXI.projection.Container2d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：存放可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投影的 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物件容器。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59632"/>
            <a:ext cx="6276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0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PIXI.projection.AFFINE.AXIS_X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讓物件沿著錨點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PIXI.projection.AFFINE.AXIS_Y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物件沿著錨點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縱向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PIXI.projection.AFFINE.NONE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讓物件沿著錨點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做平面旋轉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2.5D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9" y="4437112"/>
            <a:ext cx="7124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653136"/>
            <a:ext cx="4533900" cy="5524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16510" y="1470901"/>
            <a:ext cx="77879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factor)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讓物件變形為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的投影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投影點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：投影方向和倍率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負數為投影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*-1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向投影點投影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factor)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讓物件變形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的投影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：投影方向和倍率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負數為投影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*-1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向投影點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9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時，可能需要取得投影點在區域座標上的位置，而一般用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.position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取得的是世界座標的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，轉換為區域座標需要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toLocal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的函式，其中第五項必須代入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PIXI.projection.TRANSFORM_STEP.BEFORE_PROJ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，得到的區域座標才會為未投影轉換的區域座標。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4221088"/>
            <a:ext cx="7620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157</Words>
  <Application>Microsoft Office PowerPoint</Application>
  <PresentationFormat>如螢幕大小 (4:3)</PresentationFormat>
  <Paragraphs>39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341</cp:revision>
  <dcterms:created xsi:type="dcterms:W3CDTF">2014-05-27T07:58:36Z</dcterms:created>
  <dcterms:modified xsi:type="dcterms:W3CDTF">2019-02-19T09:46:07Z</dcterms:modified>
</cp:coreProperties>
</file>