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8" r:id="rId2"/>
    <p:sldId id="363" r:id="rId3"/>
    <p:sldId id="357" r:id="rId4"/>
    <p:sldId id="362" r:id="rId5"/>
    <p:sldId id="365" r:id="rId6"/>
    <p:sldId id="366" r:id="rId7"/>
    <p:sldId id="367" r:id="rId8"/>
    <p:sldId id="379" r:id="rId9"/>
    <p:sldId id="380" r:id="rId10"/>
    <p:sldId id="381" r:id="rId11"/>
    <p:sldId id="371" r:id="rId12"/>
    <p:sldId id="368" r:id="rId13"/>
    <p:sldId id="369" r:id="rId14"/>
    <p:sldId id="370" r:id="rId15"/>
    <p:sldId id="364" r:id="rId16"/>
    <p:sldId id="378" r:id="rId17"/>
    <p:sldId id="373" r:id="rId18"/>
    <p:sldId id="376" r:id="rId19"/>
    <p:sldId id="374" r:id="rId20"/>
    <p:sldId id="377" r:id="rId21"/>
    <p:sldId id="382" r:id="rId22"/>
    <p:sldId id="383" r:id="rId23"/>
    <p:sldId id="384" r:id="rId24"/>
    <p:sldId id="3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BFCC00"/>
    <a:srgbClr val="00FF00"/>
    <a:srgbClr val="7CBAFD"/>
    <a:srgbClr val="4E9CFE"/>
    <a:srgbClr val="888889"/>
    <a:srgbClr val="2A1511"/>
    <a:srgbClr val="595757"/>
    <a:srgbClr val="8F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1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1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9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3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9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4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47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1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20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6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11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4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3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3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9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9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Spine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2019.03.05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54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後會回傳一個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物件，該物件裝有該動畫在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上的資料，讓使用者去控制。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：動畫物件，包含的屬性有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動畫時間長度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影響度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( 0~1 )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：調整動畫對下層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的影響力，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為完全影響，會撥放完整的動畫。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lpha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越低，則混合下層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動畫的比率越高。也會影響動作的大小。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混合時間：與上一個動作的混合時間。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9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54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timeScale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時間縮放倍率：小於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則緩慢動畫的播放，大於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則加速動畫的播放。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trackIndex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編號：動畫所在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的編號，即優先權。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會在動畫結束不再循環播放時或播放下個動畫時清除，無法在控制此物件。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3" y="4293096"/>
            <a:ext cx="7410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現在所播放的動作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：動作軌道，用於組合動作，數字越大優先權越大。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delta )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骨架當前動作時間軸前進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delta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941168"/>
            <a:ext cx="604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spine.autoUpdate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自動更新，可用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，手動調整播放的快慢。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loop, delay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前一個動作播放完後，接續一個動作。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：動作名稱。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：延遲時間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47333"/>
            <a:ext cx="6772275" cy="9620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79" y="4626843"/>
            <a:ext cx="4552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97152"/>
            <a:ext cx="6172200" cy="56197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spine.stateData.setMix(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設定動作與動作間的混接時間。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：原本動作。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：接續動作。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：混接時間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spine.skeleton.setSkinByName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設定骨架使用的皮膚。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684557"/>
            <a:ext cx="5667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spine.scale.set( x,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spine.position.set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x, 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設定骨架座標，錨點在骨架中心的位置。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3933056"/>
            <a:ext cx="7562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spine.skeleton.setToSetupPose();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骨架回到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，在清空軌道時最好做此設定，以免骨骼位置不正確，影響其他動作。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spine.tint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染色，可將圖片與指定顏色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做混合，產生偏暗或偏紅等效果。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149080"/>
            <a:ext cx="5543550" cy="533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61" y="5085184"/>
            <a:ext cx="40481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時間線控制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0636" y="1124744"/>
            <a:ext cx="77838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若要控制動畫時間線，需先將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autoUpdate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若要將動畫設定在特定的時間點上，需先使用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loop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將時間線重設為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 delta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將時間線跳至想要的點。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若想取得當下時間線的時間，可使用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取得使用的軌道之後，再使用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getAnimationTime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取得當下時間。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可直接改為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spine.state.tracks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index ]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79" y="4653136"/>
            <a:ext cx="740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521410"/>
            <a:ext cx="7258050" cy="704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空動畫可占用軌道的時間，可用於時間的混合。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加入空動畫的方法有二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EmptyAnimation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使用時機可用於動畫開始或結束的混合，抑或是占用軌道方面後續動作的銜接。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45" y="4223240"/>
            <a:ext cx="6172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動畫結束的混合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若想要有動畫漸漸結束的效果，可藉由融合空動畫來達成，如跑步的動作漸漸慢下來直到停止。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方法是在觸發的時間點上加上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輸入要混合動作的軌道，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輸入混合持續的時間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157192"/>
            <a:ext cx="6172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748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骨骼動畫的應用程式，透過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編輯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骨骼動畫並輸出檔案，可以在其他支援的應用上撥放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檔案小：傳統的動畫是連續貼圖動畫，連續貼圖動畫的圖片多、檔案大；骨骼動畫只需提供動畫數據，佔用空間非常小。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流暢性：傳統動畫流暢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性低，在慢速撥放時沒辦法有連貫的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效果；骨骼動畫利用內差值計算每幀的座標或旋轉等數值，所以不論動畫撥放快慢，皆能有連續性及流暢的效果。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混合：動作可以進行混合，換動作時也可以做混接的效果。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87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8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動畫開始的混合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動畫開始的混合不能直接由函式代入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的值去設定。因空動畫需擺在前，要混合的動作擺後面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設一個空動畫在需要的軌道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輸入要混合動作的軌道，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新增一個動畫，並且用一個變數接收回傳的軌道物件。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將軌道的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屬性設定為混合的時間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521410"/>
            <a:ext cx="7258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動畫的銜接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因動畫播完後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就會清除，如果在清除之後用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做動畫的新增，可能會出現沒有播放的情況。若在前一個動畫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addEmptyAnimation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，可以解決此問題。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20" y="4005064"/>
            <a:ext cx="6896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0" y="1271993"/>
            <a:ext cx="748591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可以觸發事件，需要用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addListener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新增觸發事件。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32" y="2204864"/>
            <a:ext cx="8753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開始：動畫開始播放時觸發。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完成：動畫播完時觸發，包含循環動畫一次循環結束時。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中斷：在下一個動畫開始前觸發，若有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，則在開始混接前觸發。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2" y="4077072"/>
            <a:ext cx="8610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下個動畫開始後觸發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非循環動畫結束時觸發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動畫所在的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被清除時觸發。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事件：動畫有定義其他事件發生時觸發，例如跑步時角落地的那一瞬間。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2" y="4309764"/>
            <a:ext cx="8610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之後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56224"/>
            <a:ext cx="6438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軟體輸出的檔案包含了三種格式：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檔：裝有貼圖檔案，負責記錄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檔及雪碧圖各個元件的名稱、座標及長寬，供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檔：紀錄骨骼動畫內的所有數據，並且載入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檔敘述的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貼圖。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檔：骨骼動畫的使用的圖片。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9080"/>
            <a:ext cx="1685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1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檔案的方式，需使用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檔，載入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檔後會載入同名的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檔內紀錄的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檔，所以三個檔案都要放在同個路徑下。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別名：載入檔案時在路徑之前加入別名，方便之後載入時使用。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new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PIXI.spine.spine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(resource.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spineData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創建一個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9884"/>
            <a:ext cx="4962525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5157192"/>
            <a:ext cx="719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物件架構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Skeletons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骨架：骨架包含了構成此骨架的所有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插槽、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附件及其他訊息。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骨骼：骨架包含許多骨骼，每個骨骼都可以縮放、旋轉、移動等。父骨骼一經變換，其子骨骼也會受影響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插槽：在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中骨骼的圖片並不是直接附在骨骼上，而是由插槽附在骨骼上，再由插槽內的圖片顯示出來。一個骨骼可以有多個插槽，並由插槽決定圖片繪製的先後順序。一個插槽可以有多個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附件，但同時間只能顯示一個附件。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9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124744"/>
            <a:ext cx="7574462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附件通過插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槽附加到骨骼上，當骨骼發生變換時，附件也會隨之變換。附件可以是圖片，也可以使用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皮膚組織附件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988955"/>
            <a:ext cx="75744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動畫：動畫存有在時間軸的每個時間點上，骨骼或插槽需要做的變換，一個骨架可以有多個動畫。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事件：動畫的開始或結束，或動畫的特定時間點上，都可以設定事件，方便在事件點上做觸發。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940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道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所有的動畫都要放在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軌道裡，由軌道的時間限控制動畫的播放。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不同的軌道集合成一個陣列，設定軌道內的動畫時，由陣列中前面的軌道先做設定，因此較後面軌道的動作會蓋掉前面動畫的動作。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可以使用不同的軌道達到動畫組合的效果。例如在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track[0]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播跑步的動作、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track[1]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播舉手的動作、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track[2]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播射擊的動作，就可以組合出邊跑步邊射擊的樣子。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7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1388</Words>
  <Application>Microsoft Office PowerPoint</Application>
  <PresentationFormat>如螢幕大小 (4:3)</PresentationFormat>
  <Paragraphs>176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405</cp:revision>
  <dcterms:created xsi:type="dcterms:W3CDTF">2014-05-27T07:58:36Z</dcterms:created>
  <dcterms:modified xsi:type="dcterms:W3CDTF">2019-03-07T10:08:15Z</dcterms:modified>
</cp:coreProperties>
</file>