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77" r:id="rId4"/>
    <p:sldId id="268" r:id="rId5"/>
    <p:sldId id="267" r:id="rId6"/>
    <p:sldId id="281" r:id="rId7"/>
    <p:sldId id="274" r:id="rId8"/>
    <p:sldId id="275" r:id="rId9"/>
    <p:sldId id="280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0E76F-D33C-49AC-BD33-8F0961E91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Implement of Many-Core System</a:t>
            </a:r>
            <a:br>
              <a:rPr lang="en-US" altLang="zh-TW" dirty="0"/>
            </a:br>
            <a:r>
              <a:rPr lang="en-US" altLang="zh-TW" dirty="0"/>
              <a:t>Midterm Project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F5E2A2-28F9-4984-BFD9-B71E54F727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109061641</a:t>
            </a:r>
            <a:r>
              <a:rPr lang="zh-TW" altLang="en-US" dirty="0"/>
              <a:t> 林庭寬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555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5AF96-E4B4-4132-83EE-097F5200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044" y="2741521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Thank you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109B9C-1A69-469E-8EB9-0A39DE49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119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3F1C8-961D-4DA1-AC73-89CEFA23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E11F7C-4E86-4BB6-9E00-0A732712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Sharpen Filter</a:t>
            </a:r>
          </a:p>
          <a:p>
            <a:r>
              <a:rPr lang="en-US" altLang="zh-TW" b="1" dirty="0"/>
              <a:t>The Architecture of Sharpen Filter</a:t>
            </a:r>
          </a:p>
          <a:p>
            <a:r>
              <a:rPr lang="en-US" altLang="zh-TW" b="1" dirty="0"/>
              <a:t>Sharpen Filter in HLS(with data reuse and loop unrolling and pipeline)</a:t>
            </a:r>
          </a:p>
          <a:p>
            <a:r>
              <a:rPr lang="en-US" altLang="zh-TW" b="1" dirty="0"/>
              <a:t>Compare time and area with accelerator and without accelerator</a:t>
            </a:r>
          </a:p>
          <a:p>
            <a:r>
              <a:rPr lang="en-US" altLang="zh-TW" b="1" dirty="0"/>
              <a:t>result</a:t>
            </a:r>
          </a:p>
          <a:p>
            <a:endParaRPr lang="en-US" altLang="zh-TW" b="1" dirty="0"/>
          </a:p>
          <a:p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44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E993BEB-A245-4350-B329-6EA82822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061" y="1135181"/>
            <a:ext cx="3033023" cy="229381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F9FC6BC-2104-4E78-B334-D3C70FDC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Sharpen Filter</a:t>
            </a:r>
            <a:br>
              <a:rPr lang="en-US" altLang="zh-TW" b="1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5E248DB-14CF-4D91-9843-4CA808052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2925" y="2016331"/>
            <a:ext cx="3722340" cy="2395871"/>
          </a:xfrm>
          <a:prstGeom prst="rect">
            <a:avLst/>
          </a:prstGeom>
        </p:spPr>
      </p:pic>
      <p:sp>
        <p:nvSpPr>
          <p:cNvPr id="6" name="箭號: 向下 5">
            <a:extLst>
              <a:ext uri="{FF2B5EF4-FFF2-40B4-BE49-F238E27FC236}">
                <a16:creationId xmlns:a16="http://schemas.microsoft.com/office/drawing/2014/main" id="{D013D20E-F020-497A-BCD1-47840DD66EB7}"/>
              </a:ext>
            </a:extLst>
          </p:cNvPr>
          <p:cNvSpPr/>
          <p:nvPr/>
        </p:nvSpPr>
        <p:spPr>
          <a:xfrm>
            <a:off x="9055223" y="3542190"/>
            <a:ext cx="372862" cy="949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C1AD9A6-445C-4402-8DFF-46EC9D510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406" y="4553047"/>
            <a:ext cx="2979678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8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31149-0EE0-44DF-A986-8197F637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The Architecture of Sharpen Filter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F1EBA58-FF71-458D-B86B-E3DF50735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91321"/>
            <a:ext cx="8911686" cy="4520855"/>
          </a:xfrm>
          <a:prstGeom prst="rect">
            <a:avLst/>
          </a:prstGeo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03A5085-A8F4-442E-BA6F-87E836A6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95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CD609-D374-4E51-B197-6F6E13C7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Sharpen Filter in HLS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B45FA6-D056-4761-85DA-96F048333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E7A8CA-2C98-4952-A263-8B340A1DB811}"/>
              </a:ext>
            </a:extLst>
          </p:cNvPr>
          <p:cNvSpPr/>
          <p:nvPr/>
        </p:nvSpPr>
        <p:spPr>
          <a:xfrm>
            <a:off x="2340637" y="1612037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38B19D-9676-4166-8990-8A0274471292}"/>
              </a:ext>
            </a:extLst>
          </p:cNvPr>
          <p:cNvSpPr/>
          <p:nvPr/>
        </p:nvSpPr>
        <p:spPr>
          <a:xfrm>
            <a:off x="2645437" y="1612037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170F1B-A1B0-474B-AB46-5F3A86D26D50}"/>
              </a:ext>
            </a:extLst>
          </p:cNvPr>
          <p:cNvSpPr/>
          <p:nvPr/>
        </p:nvSpPr>
        <p:spPr>
          <a:xfrm>
            <a:off x="2950237" y="1612037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5969AB-8150-4F02-B8F9-6AA9BFDB7607}"/>
              </a:ext>
            </a:extLst>
          </p:cNvPr>
          <p:cNvSpPr/>
          <p:nvPr/>
        </p:nvSpPr>
        <p:spPr>
          <a:xfrm>
            <a:off x="3255037" y="1612037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CC1267-D9BD-4F0A-80EE-5048D6DE2890}"/>
              </a:ext>
            </a:extLst>
          </p:cNvPr>
          <p:cNvSpPr/>
          <p:nvPr/>
        </p:nvSpPr>
        <p:spPr>
          <a:xfrm>
            <a:off x="3559837" y="1612037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DC1A0C-FEC0-4D5D-8625-121E7AFC582D}"/>
              </a:ext>
            </a:extLst>
          </p:cNvPr>
          <p:cNvSpPr/>
          <p:nvPr/>
        </p:nvSpPr>
        <p:spPr>
          <a:xfrm>
            <a:off x="3864637" y="1612037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1D4D13-0ECB-48C6-B328-F768E45E1A8A}"/>
              </a:ext>
            </a:extLst>
          </p:cNvPr>
          <p:cNvSpPr/>
          <p:nvPr/>
        </p:nvSpPr>
        <p:spPr>
          <a:xfrm>
            <a:off x="2346447" y="1976391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5957E7-A014-45F0-9914-68172D9B3C3A}"/>
              </a:ext>
            </a:extLst>
          </p:cNvPr>
          <p:cNvSpPr/>
          <p:nvPr/>
        </p:nvSpPr>
        <p:spPr>
          <a:xfrm>
            <a:off x="2651247" y="1976391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2BFA90-E7A8-48E4-A329-73B9ED44E52C}"/>
              </a:ext>
            </a:extLst>
          </p:cNvPr>
          <p:cNvSpPr/>
          <p:nvPr/>
        </p:nvSpPr>
        <p:spPr>
          <a:xfrm>
            <a:off x="2956047" y="1976391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9BE499-52C1-400F-833D-FE724956FF38}"/>
              </a:ext>
            </a:extLst>
          </p:cNvPr>
          <p:cNvSpPr/>
          <p:nvPr/>
        </p:nvSpPr>
        <p:spPr>
          <a:xfrm>
            <a:off x="3260847" y="1976391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40183B-5960-4A4A-96AC-385122F0BE66}"/>
              </a:ext>
            </a:extLst>
          </p:cNvPr>
          <p:cNvSpPr/>
          <p:nvPr/>
        </p:nvSpPr>
        <p:spPr>
          <a:xfrm>
            <a:off x="3565647" y="1976391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3120C3-D522-4FB1-BCE4-E199653A4F55}"/>
              </a:ext>
            </a:extLst>
          </p:cNvPr>
          <p:cNvSpPr/>
          <p:nvPr/>
        </p:nvSpPr>
        <p:spPr>
          <a:xfrm>
            <a:off x="3870447" y="1976391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5E649B7-4CEF-49C7-9BB3-C228BC681CE0}"/>
              </a:ext>
            </a:extLst>
          </p:cNvPr>
          <p:cNvSpPr txBox="1"/>
          <p:nvPr/>
        </p:nvSpPr>
        <p:spPr>
          <a:xfrm>
            <a:off x="4169437" y="1540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DBD3721-E04E-490D-A3BA-B44F5DE7C781}"/>
              </a:ext>
            </a:extLst>
          </p:cNvPr>
          <p:cNvSpPr/>
          <p:nvPr/>
        </p:nvSpPr>
        <p:spPr>
          <a:xfrm>
            <a:off x="4871993" y="1612037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736AF4-35D1-473C-AA74-414901DE3F35}"/>
              </a:ext>
            </a:extLst>
          </p:cNvPr>
          <p:cNvSpPr/>
          <p:nvPr/>
        </p:nvSpPr>
        <p:spPr>
          <a:xfrm>
            <a:off x="5176793" y="1612037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225397-7BF9-4F23-814C-BEA48871EEB2}"/>
              </a:ext>
            </a:extLst>
          </p:cNvPr>
          <p:cNvSpPr/>
          <p:nvPr/>
        </p:nvSpPr>
        <p:spPr>
          <a:xfrm>
            <a:off x="5481593" y="1612037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39CB70-339E-4CA1-864A-6F3021A3B91C}"/>
              </a:ext>
            </a:extLst>
          </p:cNvPr>
          <p:cNvSpPr/>
          <p:nvPr/>
        </p:nvSpPr>
        <p:spPr>
          <a:xfrm>
            <a:off x="4877803" y="1976391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9C92D8C-474C-46AE-B4D4-B48F9D0C24EE}"/>
              </a:ext>
            </a:extLst>
          </p:cNvPr>
          <p:cNvSpPr/>
          <p:nvPr/>
        </p:nvSpPr>
        <p:spPr>
          <a:xfrm>
            <a:off x="5182603" y="1976391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857456-394C-4F9B-98BD-E9AF154D70F3}"/>
              </a:ext>
            </a:extLst>
          </p:cNvPr>
          <p:cNvSpPr/>
          <p:nvPr/>
        </p:nvSpPr>
        <p:spPr>
          <a:xfrm>
            <a:off x="5487403" y="1976391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8941127-1D3C-4983-B8EE-39427DF90196}"/>
              </a:ext>
            </a:extLst>
          </p:cNvPr>
          <p:cNvSpPr/>
          <p:nvPr/>
        </p:nvSpPr>
        <p:spPr>
          <a:xfrm>
            <a:off x="2340637" y="2324638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CDF30A8-C632-4974-9C61-2712B423C738}"/>
              </a:ext>
            </a:extLst>
          </p:cNvPr>
          <p:cNvSpPr/>
          <p:nvPr/>
        </p:nvSpPr>
        <p:spPr>
          <a:xfrm>
            <a:off x="2645437" y="2324638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2E8BB16-1F71-419C-88A0-1672AE3C0946}"/>
              </a:ext>
            </a:extLst>
          </p:cNvPr>
          <p:cNvSpPr/>
          <p:nvPr/>
        </p:nvSpPr>
        <p:spPr>
          <a:xfrm>
            <a:off x="2950237" y="2324638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8447A6D-1567-4864-BD7E-7BAD38EEDC23}"/>
              </a:ext>
            </a:extLst>
          </p:cNvPr>
          <p:cNvSpPr/>
          <p:nvPr/>
        </p:nvSpPr>
        <p:spPr>
          <a:xfrm>
            <a:off x="3255037" y="2324638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5F13E27-4190-402B-B878-84F574BD537F}"/>
              </a:ext>
            </a:extLst>
          </p:cNvPr>
          <p:cNvSpPr/>
          <p:nvPr/>
        </p:nvSpPr>
        <p:spPr>
          <a:xfrm>
            <a:off x="3559837" y="2324638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A8EC346-277A-409A-A1E4-7A5D4ABFB3AA}"/>
              </a:ext>
            </a:extLst>
          </p:cNvPr>
          <p:cNvSpPr/>
          <p:nvPr/>
        </p:nvSpPr>
        <p:spPr>
          <a:xfrm>
            <a:off x="3864637" y="2324638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41C29FD-1F05-4BFB-ABC3-19D15DB2F516}"/>
              </a:ext>
            </a:extLst>
          </p:cNvPr>
          <p:cNvSpPr txBox="1"/>
          <p:nvPr/>
        </p:nvSpPr>
        <p:spPr>
          <a:xfrm>
            <a:off x="4169437" y="22534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A7BCF2F-CBF3-449A-917F-A76009E02E97}"/>
              </a:ext>
            </a:extLst>
          </p:cNvPr>
          <p:cNvSpPr/>
          <p:nvPr/>
        </p:nvSpPr>
        <p:spPr>
          <a:xfrm>
            <a:off x="4871993" y="2324638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7FACC39-7EB0-4DE7-8D91-2A3C749E7C6B}"/>
              </a:ext>
            </a:extLst>
          </p:cNvPr>
          <p:cNvSpPr/>
          <p:nvPr/>
        </p:nvSpPr>
        <p:spPr>
          <a:xfrm>
            <a:off x="5176793" y="2324638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8DF814-0630-4926-8F5A-C74DFC01A073}"/>
              </a:ext>
            </a:extLst>
          </p:cNvPr>
          <p:cNvSpPr/>
          <p:nvPr/>
        </p:nvSpPr>
        <p:spPr>
          <a:xfrm>
            <a:off x="5481593" y="2324638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72A8509-22E5-4D66-922C-DD28154796AA}"/>
              </a:ext>
            </a:extLst>
          </p:cNvPr>
          <p:cNvSpPr/>
          <p:nvPr/>
        </p:nvSpPr>
        <p:spPr>
          <a:xfrm>
            <a:off x="2340637" y="2965597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8E57AB7-33AA-45A1-BFD5-8F3E2DDB48E1}"/>
              </a:ext>
            </a:extLst>
          </p:cNvPr>
          <p:cNvSpPr/>
          <p:nvPr/>
        </p:nvSpPr>
        <p:spPr>
          <a:xfrm>
            <a:off x="2645437" y="2965597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BCE0F9-4727-49E0-A24E-94C1AEFC004B}"/>
              </a:ext>
            </a:extLst>
          </p:cNvPr>
          <p:cNvSpPr/>
          <p:nvPr/>
        </p:nvSpPr>
        <p:spPr>
          <a:xfrm>
            <a:off x="2950237" y="2965597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8147D7E-91A4-4262-BBFD-FD21F8D5EDD8}"/>
              </a:ext>
            </a:extLst>
          </p:cNvPr>
          <p:cNvSpPr/>
          <p:nvPr/>
        </p:nvSpPr>
        <p:spPr>
          <a:xfrm>
            <a:off x="3255037" y="2965597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8313DF-0E34-4B24-944B-A83744B2C2BD}"/>
              </a:ext>
            </a:extLst>
          </p:cNvPr>
          <p:cNvSpPr/>
          <p:nvPr/>
        </p:nvSpPr>
        <p:spPr>
          <a:xfrm>
            <a:off x="3559837" y="2965597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F96464E-4594-448D-AD1A-DE41D326CCFC}"/>
              </a:ext>
            </a:extLst>
          </p:cNvPr>
          <p:cNvSpPr/>
          <p:nvPr/>
        </p:nvSpPr>
        <p:spPr>
          <a:xfrm>
            <a:off x="3864637" y="2965597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5C4AE3B-B415-41A9-8E69-B04F5E46CCD9}"/>
              </a:ext>
            </a:extLst>
          </p:cNvPr>
          <p:cNvSpPr txBox="1"/>
          <p:nvPr/>
        </p:nvSpPr>
        <p:spPr>
          <a:xfrm>
            <a:off x="4169437" y="2894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9C39DD0-90C4-42AC-A5B4-E0509674E777}"/>
              </a:ext>
            </a:extLst>
          </p:cNvPr>
          <p:cNvSpPr/>
          <p:nvPr/>
        </p:nvSpPr>
        <p:spPr>
          <a:xfrm>
            <a:off x="4871993" y="2965597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FDB07B9-48F5-454F-9486-62101ECEB944}"/>
              </a:ext>
            </a:extLst>
          </p:cNvPr>
          <p:cNvSpPr/>
          <p:nvPr/>
        </p:nvSpPr>
        <p:spPr>
          <a:xfrm>
            <a:off x="5176793" y="2965597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A1747CF-9483-416C-96AE-F62551CFA428}"/>
              </a:ext>
            </a:extLst>
          </p:cNvPr>
          <p:cNvSpPr/>
          <p:nvPr/>
        </p:nvSpPr>
        <p:spPr>
          <a:xfrm>
            <a:off x="5481593" y="2965597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5CED266-CCEF-4359-AC18-8FE6D8CECD36}"/>
              </a:ext>
            </a:extLst>
          </p:cNvPr>
          <p:cNvSpPr/>
          <p:nvPr/>
        </p:nvSpPr>
        <p:spPr>
          <a:xfrm>
            <a:off x="2340637" y="3658054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F6BCFF8-BBA6-463C-B8B7-37F2B309D88C}"/>
              </a:ext>
            </a:extLst>
          </p:cNvPr>
          <p:cNvSpPr/>
          <p:nvPr/>
        </p:nvSpPr>
        <p:spPr>
          <a:xfrm>
            <a:off x="2645437" y="3658054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4AF7A96-6607-44BF-8EF5-618CC5B78F97}"/>
              </a:ext>
            </a:extLst>
          </p:cNvPr>
          <p:cNvSpPr/>
          <p:nvPr/>
        </p:nvSpPr>
        <p:spPr>
          <a:xfrm>
            <a:off x="2950237" y="3658054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B756FE0-06DC-4933-A0FE-03E17A790F60}"/>
              </a:ext>
            </a:extLst>
          </p:cNvPr>
          <p:cNvSpPr/>
          <p:nvPr/>
        </p:nvSpPr>
        <p:spPr>
          <a:xfrm>
            <a:off x="3255037" y="3658054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76BA5EF-7346-4536-9926-B968A18F8068}"/>
              </a:ext>
            </a:extLst>
          </p:cNvPr>
          <p:cNvSpPr/>
          <p:nvPr/>
        </p:nvSpPr>
        <p:spPr>
          <a:xfrm>
            <a:off x="3559837" y="3658054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B778A6F-E725-498D-BDE4-D76A4FE36EE4}"/>
              </a:ext>
            </a:extLst>
          </p:cNvPr>
          <p:cNvSpPr/>
          <p:nvPr/>
        </p:nvSpPr>
        <p:spPr>
          <a:xfrm>
            <a:off x="3864637" y="3658054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59E41DC-3056-480F-AE6A-FE8DD392A0F7}"/>
              </a:ext>
            </a:extLst>
          </p:cNvPr>
          <p:cNvSpPr txBox="1"/>
          <p:nvPr/>
        </p:nvSpPr>
        <p:spPr>
          <a:xfrm>
            <a:off x="4169437" y="35868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4057B09-F5CE-4DC7-8BF1-EEFF03CED82C}"/>
              </a:ext>
            </a:extLst>
          </p:cNvPr>
          <p:cNvSpPr/>
          <p:nvPr/>
        </p:nvSpPr>
        <p:spPr>
          <a:xfrm>
            <a:off x="4871993" y="3658054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23F91D4-9FBE-4D94-9774-8959B37BE753}"/>
              </a:ext>
            </a:extLst>
          </p:cNvPr>
          <p:cNvSpPr/>
          <p:nvPr/>
        </p:nvSpPr>
        <p:spPr>
          <a:xfrm>
            <a:off x="5176793" y="3658054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1059788-3692-42C1-8892-866CBED5AF15}"/>
              </a:ext>
            </a:extLst>
          </p:cNvPr>
          <p:cNvSpPr/>
          <p:nvPr/>
        </p:nvSpPr>
        <p:spPr>
          <a:xfrm>
            <a:off x="5481593" y="3658054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9448639-F41B-48E9-A3A3-1F04D6DB2AB7}"/>
              </a:ext>
            </a:extLst>
          </p:cNvPr>
          <p:cNvSpPr/>
          <p:nvPr/>
        </p:nvSpPr>
        <p:spPr>
          <a:xfrm>
            <a:off x="2340637" y="4421532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94C6C9F-D45A-411C-965F-17B9FB8B57D8}"/>
              </a:ext>
            </a:extLst>
          </p:cNvPr>
          <p:cNvSpPr/>
          <p:nvPr/>
        </p:nvSpPr>
        <p:spPr>
          <a:xfrm>
            <a:off x="2645437" y="4421532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A78BF2B-A961-4854-ABFA-3E0A0B0A60C3}"/>
              </a:ext>
            </a:extLst>
          </p:cNvPr>
          <p:cNvSpPr/>
          <p:nvPr/>
        </p:nvSpPr>
        <p:spPr>
          <a:xfrm>
            <a:off x="2950237" y="4421532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61FE340-C272-4CF9-B45D-5776E3D6C8A5}"/>
              </a:ext>
            </a:extLst>
          </p:cNvPr>
          <p:cNvSpPr/>
          <p:nvPr/>
        </p:nvSpPr>
        <p:spPr>
          <a:xfrm>
            <a:off x="3255037" y="4421532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07770E7-2677-46EE-B5D3-0E557EF2465F}"/>
              </a:ext>
            </a:extLst>
          </p:cNvPr>
          <p:cNvSpPr/>
          <p:nvPr/>
        </p:nvSpPr>
        <p:spPr>
          <a:xfrm>
            <a:off x="3559837" y="4421532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1B6C27C-85CF-4229-9BBB-E2DF2ABF08BE}"/>
              </a:ext>
            </a:extLst>
          </p:cNvPr>
          <p:cNvSpPr/>
          <p:nvPr/>
        </p:nvSpPr>
        <p:spPr>
          <a:xfrm>
            <a:off x="3864637" y="4421532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DC19A096-0924-4E90-9FE9-8AA86F94DC53}"/>
              </a:ext>
            </a:extLst>
          </p:cNvPr>
          <p:cNvSpPr txBox="1"/>
          <p:nvPr/>
        </p:nvSpPr>
        <p:spPr>
          <a:xfrm>
            <a:off x="4169437" y="43503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18BDAB6-5AAF-49B4-AFEB-2FE05F3F4D01}"/>
              </a:ext>
            </a:extLst>
          </p:cNvPr>
          <p:cNvSpPr/>
          <p:nvPr/>
        </p:nvSpPr>
        <p:spPr>
          <a:xfrm>
            <a:off x="4871993" y="4421532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3971746-D0AA-4083-AE9E-04032212FEDE}"/>
              </a:ext>
            </a:extLst>
          </p:cNvPr>
          <p:cNvSpPr/>
          <p:nvPr/>
        </p:nvSpPr>
        <p:spPr>
          <a:xfrm>
            <a:off x="5176793" y="4421532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723C641-0FF1-449F-B818-F38C5E9E2F52}"/>
              </a:ext>
            </a:extLst>
          </p:cNvPr>
          <p:cNvSpPr/>
          <p:nvPr/>
        </p:nvSpPr>
        <p:spPr>
          <a:xfrm>
            <a:off x="5481593" y="4421532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箭號: 弧形右彎 66">
            <a:extLst>
              <a:ext uri="{FF2B5EF4-FFF2-40B4-BE49-F238E27FC236}">
                <a16:creationId xmlns:a16="http://schemas.microsoft.com/office/drawing/2014/main" id="{45C08047-4405-4A73-9459-3CB86FC7E37D}"/>
              </a:ext>
            </a:extLst>
          </p:cNvPr>
          <p:cNvSpPr/>
          <p:nvPr/>
        </p:nvSpPr>
        <p:spPr>
          <a:xfrm rot="10800000">
            <a:off x="6230547" y="1559311"/>
            <a:ext cx="584295" cy="1587171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8" name="箭號: 弧形右彎 67">
            <a:extLst>
              <a:ext uri="{FF2B5EF4-FFF2-40B4-BE49-F238E27FC236}">
                <a16:creationId xmlns:a16="http://schemas.microsoft.com/office/drawing/2014/main" id="{4059800A-DED0-4578-9E6B-045F2D3B0F4F}"/>
              </a:ext>
            </a:extLst>
          </p:cNvPr>
          <p:cNvSpPr/>
          <p:nvPr/>
        </p:nvSpPr>
        <p:spPr>
          <a:xfrm rot="10800000">
            <a:off x="6189780" y="1984784"/>
            <a:ext cx="665825" cy="1872902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9" name="箭號: 弧形右彎 68">
            <a:extLst>
              <a:ext uri="{FF2B5EF4-FFF2-40B4-BE49-F238E27FC236}">
                <a16:creationId xmlns:a16="http://schemas.microsoft.com/office/drawing/2014/main" id="{5CE361AA-0755-47DE-892E-BC269489E1DA}"/>
              </a:ext>
            </a:extLst>
          </p:cNvPr>
          <p:cNvSpPr/>
          <p:nvPr/>
        </p:nvSpPr>
        <p:spPr>
          <a:xfrm rot="10800000">
            <a:off x="6198280" y="2333031"/>
            <a:ext cx="665825" cy="2269867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C942C91-67BF-499D-90A9-22CF0A488DF2}"/>
              </a:ext>
            </a:extLst>
          </p:cNvPr>
          <p:cNvSpPr/>
          <p:nvPr/>
        </p:nvSpPr>
        <p:spPr>
          <a:xfrm>
            <a:off x="7918457" y="1612037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1A7A3CF-CDE6-4E66-B33F-C2482A2207DF}"/>
              </a:ext>
            </a:extLst>
          </p:cNvPr>
          <p:cNvSpPr/>
          <p:nvPr/>
        </p:nvSpPr>
        <p:spPr>
          <a:xfrm>
            <a:off x="8223257" y="1612037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F0F67B8-8E72-4645-B638-777380D89C59}"/>
              </a:ext>
            </a:extLst>
          </p:cNvPr>
          <p:cNvSpPr/>
          <p:nvPr/>
        </p:nvSpPr>
        <p:spPr>
          <a:xfrm>
            <a:off x="8528057" y="1612037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7EA0DF7-787B-4428-830D-422CC70C4E32}"/>
              </a:ext>
            </a:extLst>
          </p:cNvPr>
          <p:cNvSpPr/>
          <p:nvPr/>
        </p:nvSpPr>
        <p:spPr>
          <a:xfrm>
            <a:off x="7924267" y="1976391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A633345-447A-47B7-8F86-DEDBCE10C72A}"/>
              </a:ext>
            </a:extLst>
          </p:cNvPr>
          <p:cNvSpPr/>
          <p:nvPr/>
        </p:nvSpPr>
        <p:spPr>
          <a:xfrm>
            <a:off x="8229067" y="1976391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0016636-EB1D-48F9-AE5A-89FD6CBBEF87}"/>
              </a:ext>
            </a:extLst>
          </p:cNvPr>
          <p:cNvSpPr/>
          <p:nvPr/>
        </p:nvSpPr>
        <p:spPr>
          <a:xfrm>
            <a:off x="8533867" y="1976391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47C4F36-C8B4-48AC-AEAA-CF7826996C37}"/>
              </a:ext>
            </a:extLst>
          </p:cNvPr>
          <p:cNvSpPr/>
          <p:nvPr/>
        </p:nvSpPr>
        <p:spPr>
          <a:xfrm>
            <a:off x="7918457" y="2324638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3A2F4F9-5B05-4538-B7F8-6A6F3D69E2FD}"/>
              </a:ext>
            </a:extLst>
          </p:cNvPr>
          <p:cNvSpPr/>
          <p:nvPr/>
        </p:nvSpPr>
        <p:spPr>
          <a:xfrm>
            <a:off x="8223257" y="2324638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C04F0C3-796B-40F7-B24E-D9DE67C2CD42}"/>
              </a:ext>
            </a:extLst>
          </p:cNvPr>
          <p:cNvSpPr/>
          <p:nvPr/>
        </p:nvSpPr>
        <p:spPr>
          <a:xfrm>
            <a:off x="8528057" y="2324638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9CEF906-8B1C-47B0-9145-ECB1E01E13C6}"/>
              </a:ext>
            </a:extLst>
          </p:cNvPr>
          <p:cNvSpPr txBox="1"/>
          <p:nvPr/>
        </p:nvSpPr>
        <p:spPr>
          <a:xfrm>
            <a:off x="7517398" y="1612037"/>
            <a:ext cx="287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0" name="箭號: 迴轉箭號 79">
            <a:extLst>
              <a:ext uri="{FF2B5EF4-FFF2-40B4-BE49-F238E27FC236}">
                <a16:creationId xmlns:a16="http://schemas.microsoft.com/office/drawing/2014/main" id="{D9F358BD-9E93-4547-BDBA-A518C0AD9805}"/>
              </a:ext>
            </a:extLst>
          </p:cNvPr>
          <p:cNvSpPr/>
          <p:nvPr/>
        </p:nvSpPr>
        <p:spPr>
          <a:xfrm rot="10278046" flipH="1">
            <a:off x="8998271" y="1872698"/>
            <a:ext cx="435212" cy="1026565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DD34115-E538-41CD-B8DF-6B2C62CEEC93}"/>
              </a:ext>
            </a:extLst>
          </p:cNvPr>
          <p:cNvSpPr/>
          <p:nvPr/>
        </p:nvSpPr>
        <p:spPr>
          <a:xfrm>
            <a:off x="7918457" y="3234672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8677D93-9C55-40C2-ACAF-ED89942BEEAA}"/>
              </a:ext>
            </a:extLst>
          </p:cNvPr>
          <p:cNvSpPr/>
          <p:nvPr/>
        </p:nvSpPr>
        <p:spPr>
          <a:xfrm>
            <a:off x="8223257" y="3234672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E02A42B-BBDF-42A1-B82C-7B8E55BF73C3}"/>
              </a:ext>
            </a:extLst>
          </p:cNvPr>
          <p:cNvSpPr/>
          <p:nvPr/>
        </p:nvSpPr>
        <p:spPr>
          <a:xfrm>
            <a:off x="8528057" y="3234672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1CCA7E7-D90C-4769-9645-D182596088CA}"/>
              </a:ext>
            </a:extLst>
          </p:cNvPr>
          <p:cNvSpPr/>
          <p:nvPr/>
        </p:nvSpPr>
        <p:spPr>
          <a:xfrm>
            <a:off x="7924267" y="3599026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5B82578-7A99-44DD-907B-264FD2EF8A60}"/>
              </a:ext>
            </a:extLst>
          </p:cNvPr>
          <p:cNvSpPr/>
          <p:nvPr/>
        </p:nvSpPr>
        <p:spPr>
          <a:xfrm>
            <a:off x="8229067" y="3599026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AB694FF-11C1-4147-9A35-3DE9EE876A57}"/>
              </a:ext>
            </a:extLst>
          </p:cNvPr>
          <p:cNvSpPr/>
          <p:nvPr/>
        </p:nvSpPr>
        <p:spPr>
          <a:xfrm>
            <a:off x="8533867" y="3599026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322F2C4-B3B9-4983-A1C2-B8B3F542A847}"/>
              </a:ext>
            </a:extLst>
          </p:cNvPr>
          <p:cNvSpPr/>
          <p:nvPr/>
        </p:nvSpPr>
        <p:spPr>
          <a:xfrm>
            <a:off x="7918457" y="3947273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FD653F5-77C7-4E1A-8C11-0D7FDEF9C440}"/>
              </a:ext>
            </a:extLst>
          </p:cNvPr>
          <p:cNvSpPr/>
          <p:nvPr/>
        </p:nvSpPr>
        <p:spPr>
          <a:xfrm>
            <a:off x="8223257" y="3947273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0D5C3CC-09FD-4EF1-A021-D64FE7A72B94}"/>
              </a:ext>
            </a:extLst>
          </p:cNvPr>
          <p:cNvSpPr/>
          <p:nvPr/>
        </p:nvSpPr>
        <p:spPr>
          <a:xfrm>
            <a:off x="8528057" y="3947273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5F423540-DCC7-403E-B949-0CBABD550E44}"/>
              </a:ext>
            </a:extLst>
          </p:cNvPr>
          <p:cNvSpPr txBox="1"/>
          <p:nvPr/>
        </p:nvSpPr>
        <p:spPr>
          <a:xfrm>
            <a:off x="7517398" y="3234672"/>
            <a:ext cx="287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45D57234-24E3-4F06-AFE2-F73FB8221CD5}"/>
              </a:ext>
            </a:extLst>
          </p:cNvPr>
          <p:cNvSpPr txBox="1"/>
          <p:nvPr/>
        </p:nvSpPr>
        <p:spPr>
          <a:xfrm>
            <a:off x="496039" y="1757779"/>
            <a:ext cx="16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Picture data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C33BD7F2-3327-45E3-B35F-362A2FFB870D}"/>
              </a:ext>
            </a:extLst>
          </p:cNvPr>
          <p:cNvSpPr txBox="1"/>
          <p:nvPr/>
        </p:nvSpPr>
        <p:spPr>
          <a:xfrm>
            <a:off x="9215877" y="1353592"/>
            <a:ext cx="16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Filter kernel</a:t>
            </a:r>
            <a:endParaRPr lang="zh-TW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6FD9A80-A8C9-4F49-8320-501B2A58DB5B}"/>
              </a:ext>
            </a:extLst>
          </p:cNvPr>
          <p:cNvSpPr/>
          <p:nvPr/>
        </p:nvSpPr>
        <p:spPr>
          <a:xfrm>
            <a:off x="1998745" y="1279409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457D20E-9E57-4A0A-ACC1-E755F9026895}"/>
              </a:ext>
            </a:extLst>
          </p:cNvPr>
          <p:cNvSpPr/>
          <p:nvPr/>
        </p:nvSpPr>
        <p:spPr>
          <a:xfrm>
            <a:off x="2340953" y="1287802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1D1B60A-52B2-41EC-BBE6-D97BFB10F87C}"/>
              </a:ext>
            </a:extLst>
          </p:cNvPr>
          <p:cNvSpPr/>
          <p:nvPr/>
        </p:nvSpPr>
        <p:spPr>
          <a:xfrm>
            <a:off x="2645753" y="1287802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446EBCA-A601-483E-9FF7-9F42A0ACD63C}"/>
              </a:ext>
            </a:extLst>
          </p:cNvPr>
          <p:cNvSpPr/>
          <p:nvPr/>
        </p:nvSpPr>
        <p:spPr>
          <a:xfrm>
            <a:off x="2950553" y="1287802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C45A8AB-239C-4C60-B9AA-638C0FC2C3AA}"/>
              </a:ext>
            </a:extLst>
          </p:cNvPr>
          <p:cNvSpPr/>
          <p:nvPr/>
        </p:nvSpPr>
        <p:spPr>
          <a:xfrm>
            <a:off x="3255353" y="1287802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E464771-A954-4911-A559-245E76BCB251}"/>
              </a:ext>
            </a:extLst>
          </p:cNvPr>
          <p:cNvSpPr/>
          <p:nvPr/>
        </p:nvSpPr>
        <p:spPr>
          <a:xfrm>
            <a:off x="3560153" y="1287802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6C5BD6-74E6-4361-B4B4-C0CA2F689ADF}"/>
              </a:ext>
            </a:extLst>
          </p:cNvPr>
          <p:cNvSpPr/>
          <p:nvPr/>
        </p:nvSpPr>
        <p:spPr>
          <a:xfrm>
            <a:off x="3864953" y="1287802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AAB5F5F-64D3-443B-9A91-2DB551F5A397}"/>
              </a:ext>
            </a:extLst>
          </p:cNvPr>
          <p:cNvSpPr/>
          <p:nvPr/>
        </p:nvSpPr>
        <p:spPr>
          <a:xfrm>
            <a:off x="4872309" y="1287802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0024D83-FB8B-4332-A8C8-96ED0245C7B8}"/>
              </a:ext>
            </a:extLst>
          </p:cNvPr>
          <p:cNvSpPr/>
          <p:nvPr/>
        </p:nvSpPr>
        <p:spPr>
          <a:xfrm>
            <a:off x="5177109" y="1287802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2C01701C-FB37-4DA1-9D11-19766CBB94FB}"/>
              </a:ext>
            </a:extLst>
          </p:cNvPr>
          <p:cNvSpPr/>
          <p:nvPr/>
        </p:nvSpPr>
        <p:spPr>
          <a:xfrm>
            <a:off x="5481909" y="1287802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C494BAB-4316-423D-938F-767B287D1701}"/>
              </a:ext>
            </a:extLst>
          </p:cNvPr>
          <p:cNvSpPr/>
          <p:nvPr/>
        </p:nvSpPr>
        <p:spPr>
          <a:xfrm>
            <a:off x="5826346" y="1287802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4871ACF-4DA8-4B3E-A8BD-AA10FD5DCB3B}"/>
              </a:ext>
            </a:extLst>
          </p:cNvPr>
          <p:cNvSpPr/>
          <p:nvPr/>
        </p:nvSpPr>
        <p:spPr>
          <a:xfrm>
            <a:off x="1996874" y="1612037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214EEDA-05BA-4E54-B826-B47272619EC2}"/>
              </a:ext>
            </a:extLst>
          </p:cNvPr>
          <p:cNvSpPr/>
          <p:nvPr/>
        </p:nvSpPr>
        <p:spPr>
          <a:xfrm>
            <a:off x="2002684" y="1976391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6B2CDCE-C349-4B58-83B0-9BA674153724}"/>
              </a:ext>
            </a:extLst>
          </p:cNvPr>
          <p:cNvSpPr/>
          <p:nvPr/>
        </p:nvSpPr>
        <p:spPr>
          <a:xfrm>
            <a:off x="1996874" y="2324638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4BA3C81-05B9-472A-8DCC-DC24B5478BED}"/>
              </a:ext>
            </a:extLst>
          </p:cNvPr>
          <p:cNvSpPr/>
          <p:nvPr/>
        </p:nvSpPr>
        <p:spPr>
          <a:xfrm>
            <a:off x="1996874" y="2965597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C97E8B2-73CE-4E1B-92E7-80BD08EF1CCB}"/>
              </a:ext>
            </a:extLst>
          </p:cNvPr>
          <p:cNvSpPr/>
          <p:nvPr/>
        </p:nvSpPr>
        <p:spPr>
          <a:xfrm>
            <a:off x="1996874" y="3658054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E3B3D4B7-8DE4-407E-93AD-7A95F6DE1DA9}"/>
              </a:ext>
            </a:extLst>
          </p:cNvPr>
          <p:cNvSpPr/>
          <p:nvPr/>
        </p:nvSpPr>
        <p:spPr>
          <a:xfrm>
            <a:off x="1996874" y="4421532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493BFFDF-EF06-4141-A4F1-6F89944B6B7F}"/>
              </a:ext>
            </a:extLst>
          </p:cNvPr>
          <p:cNvSpPr/>
          <p:nvPr/>
        </p:nvSpPr>
        <p:spPr>
          <a:xfrm>
            <a:off x="5825356" y="1639125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CEDBD2B-C7B6-4B4D-8CE8-567A3F72990A}"/>
              </a:ext>
            </a:extLst>
          </p:cNvPr>
          <p:cNvSpPr/>
          <p:nvPr/>
        </p:nvSpPr>
        <p:spPr>
          <a:xfrm>
            <a:off x="5831166" y="2003479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A6B9140-6A31-4AFC-B491-CD1887720FA1}"/>
              </a:ext>
            </a:extLst>
          </p:cNvPr>
          <p:cNvSpPr/>
          <p:nvPr/>
        </p:nvSpPr>
        <p:spPr>
          <a:xfrm>
            <a:off x="5825356" y="2351726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BFD244F-CA22-4E77-8201-A83605588F2E}"/>
              </a:ext>
            </a:extLst>
          </p:cNvPr>
          <p:cNvSpPr/>
          <p:nvPr/>
        </p:nvSpPr>
        <p:spPr>
          <a:xfrm>
            <a:off x="5825356" y="2992685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4A8EA0F-F13B-4E2F-87D8-04BE5C98108E}"/>
              </a:ext>
            </a:extLst>
          </p:cNvPr>
          <p:cNvSpPr/>
          <p:nvPr/>
        </p:nvSpPr>
        <p:spPr>
          <a:xfrm>
            <a:off x="5825356" y="3685142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78FE678-3A13-493B-A4D0-B114B9770095}"/>
              </a:ext>
            </a:extLst>
          </p:cNvPr>
          <p:cNvSpPr/>
          <p:nvPr/>
        </p:nvSpPr>
        <p:spPr>
          <a:xfrm>
            <a:off x="5825356" y="4448620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53A2298-0A4B-4FE8-9308-0576663D97A1}"/>
              </a:ext>
            </a:extLst>
          </p:cNvPr>
          <p:cNvSpPr/>
          <p:nvPr/>
        </p:nvSpPr>
        <p:spPr>
          <a:xfrm>
            <a:off x="1991235" y="4830708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89F9446-AC4F-483F-90FC-3955E0618FF9}"/>
              </a:ext>
            </a:extLst>
          </p:cNvPr>
          <p:cNvSpPr/>
          <p:nvPr/>
        </p:nvSpPr>
        <p:spPr>
          <a:xfrm>
            <a:off x="2333443" y="4839101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728B8FA-B274-47B0-AE85-92DB981EE807}"/>
              </a:ext>
            </a:extLst>
          </p:cNvPr>
          <p:cNvSpPr/>
          <p:nvPr/>
        </p:nvSpPr>
        <p:spPr>
          <a:xfrm>
            <a:off x="2638243" y="4839101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242D779-AB5D-4709-B2D5-629E8EA29A89}"/>
              </a:ext>
            </a:extLst>
          </p:cNvPr>
          <p:cNvSpPr/>
          <p:nvPr/>
        </p:nvSpPr>
        <p:spPr>
          <a:xfrm>
            <a:off x="2943043" y="4839101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75CACB1-DDDD-47D1-AF83-416AA8338E20}"/>
              </a:ext>
            </a:extLst>
          </p:cNvPr>
          <p:cNvSpPr/>
          <p:nvPr/>
        </p:nvSpPr>
        <p:spPr>
          <a:xfrm>
            <a:off x="3247843" y="4839101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18CDD7D-D9C7-4C39-ACD9-9E2AA4B90A6B}"/>
              </a:ext>
            </a:extLst>
          </p:cNvPr>
          <p:cNvSpPr/>
          <p:nvPr/>
        </p:nvSpPr>
        <p:spPr>
          <a:xfrm>
            <a:off x="3552643" y="4839101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4F4D377-B867-42A1-8ABF-EC6D55921C2F}"/>
              </a:ext>
            </a:extLst>
          </p:cNvPr>
          <p:cNvSpPr/>
          <p:nvPr/>
        </p:nvSpPr>
        <p:spPr>
          <a:xfrm>
            <a:off x="3857443" y="4839101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AFC74E5-6100-4219-A46E-11F317B58CC1}"/>
              </a:ext>
            </a:extLst>
          </p:cNvPr>
          <p:cNvSpPr/>
          <p:nvPr/>
        </p:nvSpPr>
        <p:spPr>
          <a:xfrm>
            <a:off x="4864799" y="4839101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68198E3-353C-4496-BF2A-0AB0B7546D8F}"/>
              </a:ext>
            </a:extLst>
          </p:cNvPr>
          <p:cNvSpPr/>
          <p:nvPr/>
        </p:nvSpPr>
        <p:spPr>
          <a:xfrm>
            <a:off x="5169599" y="4839101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AB0AFD3-14D9-4D8D-87A5-B7B07BEA5913}"/>
              </a:ext>
            </a:extLst>
          </p:cNvPr>
          <p:cNvSpPr/>
          <p:nvPr/>
        </p:nvSpPr>
        <p:spPr>
          <a:xfrm>
            <a:off x="5474399" y="4839101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548AC6E-8E0A-4EE9-A094-EEBF12D2B7E5}"/>
              </a:ext>
            </a:extLst>
          </p:cNvPr>
          <p:cNvSpPr/>
          <p:nvPr/>
        </p:nvSpPr>
        <p:spPr>
          <a:xfrm>
            <a:off x="5818836" y="4839101"/>
            <a:ext cx="248575" cy="27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BACD27B-6AE2-454F-8B3D-1F8D6CFBC8D3}"/>
              </a:ext>
            </a:extLst>
          </p:cNvPr>
          <p:cNvSpPr/>
          <p:nvPr/>
        </p:nvSpPr>
        <p:spPr>
          <a:xfrm>
            <a:off x="7918457" y="4550535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13A37B81-E158-46E1-AB4A-6E79E33AD5D9}"/>
              </a:ext>
            </a:extLst>
          </p:cNvPr>
          <p:cNvSpPr/>
          <p:nvPr/>
        </p:nvSpPr>
        <p:spPr>
          <a:xfrm>
            <a:off x="8223257" y="4550535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221FF96-9A73-4979-B16B-36379FE8E933}"/>
              </a:ext>
            </a:extLst>
          </p:cNvPr>
          <p:cNvSpPr/>
          <p:nvPr/>
        </p:nvSpPr>
        <p:spPr>
          <a:xfrm>
            <a:off x="8528057" y="4550535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A0020F08-00E2-4C9B-960F-9491BEEF2F38}"/>
              </a:ext>
            </a:extLst>
          </p:cNvPr>
          <p:cNvSpPr/>
          <p:nvPr/>
        </p:nvSpPr>
        <p:spPr>
          <a:xfrm>
            <a:off x="7924267" y="4914889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6AA145D-B6C1-4FB0-BF95-5B1147FAB32B}"/>
              </a:ext>
            </a:extLst>
          </p:cNvPr>
          <p:cNvSpPr/>
          <p:nvPr/>
        </p:nvSpPr>
        <p:spPr>
          <a:xfrm>
            <a:off x="8229067" y="4914889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3F8CB8F3-935E-4C27-BD70-BD271610066B}"/>
              </a:ext>
            </a:extLst>
          </p:cNvPr>
          <p:cNvSpPr/>
          <p:nvPr/>
        </p:nvSpPr>
        <p:spPr>
          <a:xfrm>
            <a:off x="8533867" y="4914889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C505BFE3-4B8B-4E2E-8787-06AF53107827}"/>
              </a:ext>
            </a:extLst>
          </p:cNvPr>
          <p:cNvSpPr/>
          <p:nvPr/>
        </p:nvSpPr>
        <p:spPr>
          <a:xfrm>
            <a:off x="7918457" y="5263136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1CEB9EB-5AFF-47AC-8D80-0BF3B6568D34}"/>
              </a:ext>
            </a:extLst>
          </p:cNvPr>
          <p:cNvSpPr/>
          <p:nvPr/>
        </p:nvSpPr>
        <p:spPr>
          <a:xfrm>
            <a:off x="8223257" y="5263136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8F368EA-123E-48EB-A452-46F8B0828AED}"/>
              </a:ext>
            </a:extLst>
          </p:cNvPr>
          <p:cNvSpPr/>
          <p:nvPr/>
        </p:nvSpPr>
        <p:spPr>
          <a:xfrm>
            <a:off x="8528057" y="5263136"/>
            <a:ext cx="248575" cy="2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1E0E209A-7AA9-452B-9026-50BBB9B8BA63}"/>
              </a:ext>
            </a:extLst>
          </p:cNvPr>
          <p:cNvSpPr txBox="1"/>
          <p:nvPr/>
        </p:nvSpPr>
        <p:spPr>
          <a:xfrm>
            <a:off x="7517398" y="4550535"/>
            <a:ext cx="287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460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2D05C-6DF9-4AD4-A259-C4895173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2A3638-6C59-49EB-8EAF-0EE10FBF3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0D4302-78DD-484B-A861-2904B543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5809064" cy="36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BC358-BF58-4BA3-9E8B-F0AD201D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73" y="0"/>
            <a:ext cx="10824026" cy="1280890"/>
          </a:xfrm>
        </p:spPr>
        <p:txBody>
          <a:bodyPr/>
          <a:lstStyle/>
          <a:p>
            <a:r>
              <a:rPr lang="en-US" altLang="zh-TW" b="1" dirty="0"/>
              <a:t>BASIC different of area(1/2)___ Sharpen Filter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7899028-B059-4E4A-A213-6A7984F35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992" y="2179064"/>
            <a:ext cx="5311600" cy="22709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0C45140-651F-402F-B6CC-C67C7D7D6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8" y="928806"/>
            <a:ext cx="4534536" cy="128088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A4D9092-8AAE-48C7-8E56-EA36105B3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88" y="4419389"/>
            <a:ext cx="5166808" cy="243861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B7389DC-9B32-4AC1-BD4D-ADC2448AC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541" y="1085338"/>
            <a:ext cx="3627434" cy="96782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EE5CBA9-C75A-47EE-BA16-16DE8842B0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014" y="2372958"/>
            <a:ext cx="5342083" cy="222523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671A68B-8C6E-410F-83A4-B3A620BDBA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3014" y="4598191"/>
            <a:ext cx="5486875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6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BB448-F121-4643-AED3-CCE436CD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92" y="31195"/>
            <a:ext cx="11734308" cy="1280890"/>
          </a:xfrm>
        </p:spPr>
        <p:txBody>
          <a:bodyPr/>
          <a:lstStyle/>
          <a:p>
            <a:r>
              <a:rPr lang="en-US" altLang="zh-TW" b="1" dirty="0"/>
              <a:t>BASIC different of area(2/2)___ Sharpen Filter</a:t>
            </a:r>
            <a:endParaRPr lang="zh-TW" altLang="en-US" dirty="0"/>
          </a:p>
        </p:txBody>
      </p:sp>
      <p:graphicFrame>
        <p:nvGraphicFramePr>
          <p:cNvPr id="11" name="內容版面配置區 10">
            <a:extLst>
              <a:ext uri="{FF2B5EF4-FFF2-40B4-BE49-F238E27FC236}">
                <a16:creationId xmlns:a16="http://schemas.microsoft.com/office/drawing/2014/main" id="{11F5F215-6970-4E5A-B1A0-026EC5D18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430706"/>
              </p:ext>
            </p:extLst>
          </p:nvPr>
        </p:nvGraphicFramePr>
        <p:xfrm>
          <a:off x="2589213" y="2133600"/>
          <a:ext cx="8915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41767986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54060176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4371671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194383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 accelerator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With accelerator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Speed up / area rate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4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pixel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589824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65536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8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Simulation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13107250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2621490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30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BASIC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area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2345.3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9849.7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86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DPA area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1895.8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7978.6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67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65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08FE8-A352-4A5B-B935-0238878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result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2697881-BE84-4159-BEC8-0CB01EF66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8252" y="2514601"/>
            <a:ext cx="2438400" cy="24384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E65E0B1-02F4-4F3F-960F-BE34A9350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03" y="2514601"/>
            <a:ext cx="2438095" cy="2438095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E0304F7D-750C-4ED0-8638-88CBD4C66B7F}"/>
              </a:ext>
            </a:extLst>
          </p:cNvPr>
          <p:cNvSpPr/>
          <p:nvPr/>
        </p:nvSpPr>
        <p:spPr>
          <a:xfrm>
            <a:off x="5299969" y="3542190"/>
            <a:ext cx="2438400" cy="701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97112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723</TotalTime>
  <Words>120</Words>
  <Application>Microsoft Office PowerPoint</Application>
  <PresentationFormat>寬螢幕</PresentationFormat>
  <Paragraphs>51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Century Gothic</vt:lpstr>
      <vt:lpstr>Wingdings 3</vt:lpstr>
      <vt:lpstr>絲縷</vt:lpstr>
      <vt:lpstr>Implement of Many-Core System Midterm Project</vt:lpstr>
      <vt:lpstr>Outline</vt:lpstr>
      <vt:lpstr>Sharpen Filter </vt:lpstr>
      <vt:lpstr>The Architecture of Sharpen Filter</vt:lpstr>
      <vt:lpstr>Sharpen Filter in HLS</vt:lpstr>
      <vt:lpstr>PowerPoint 簡報</vt:lpstr>
      <vt:lpstr>BASIC different of area(1/2)___ Sharpen Filter</vt:lpstr>
      <vt:lpstr>BASIC different of area(2/2)___ Sharpen Filter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林庭寬</dc:creator>
  <cp:lastModifiedBy>林庭寬</cp:lastModifiedBy>
  <cp:revision>48</cp:revision>
  <dcterms:created xsi:type="dcterms:W3CDTF">2021-03-10T16:04:54Z</dcterms:created>
  <dcterms:modified xsi:type="dcterms:W3CDTF">2021-05-05T22:49:35Z</dcterms:modified>
</cp:coreProperties>
</file>