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520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054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8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5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DF82-3EBD-43F3-A29F-CE423C43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440" y="1235392"/>
            <a:ext cx="10231120" cy="1112837"/>
          </a:xfrm>
        </p:spPr>
        <p:txBody>
          <a:bodyPr/>
          <a:lstStyle/>
          <a:p>
            <a:r>
              <a:rPr lang="en-US" dirty="0"/>
              <a:t>Android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AB570-2BE1-41F2-BE87-F5C58CC9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283" y="2774564"/>
            <a:ext cx="6831673" cy="1086237"/>
          </a:xfrm>
        </p:spPr>
        <p:txBody>
          <a:bodyPr/>
          <a:lstStyle/>
          <a:p>
            <a:r>
              <a:rPr lang="en-US" dirty="0"/>
              <a:t>Team-1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5867B-E903-4BF8-8B54-91EE95FE0A79}"/>
              </a:ext>
            </a:extLst>
          </p:cNvPr>
          <p:cNvSpPr txBox="1"/>
          <p:nvPr/>
        </p:nvSpPr>
        <p:spPr>
          <a:xfrm>
            <a:off x="1524000" y="4074160"/>
            <a:ext cx="483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 </a:t>
            </a:r>
            <a:r>
              <a:rPr lang="en-US" dirty="0" err="1"/>
              <a:t>Wimer</a:t>
            </a:r>
            <a:endParaRPr lang="en-US" dirty="0"/>
          </a:p>
          <a:p>
            <a:r>
              <a:rPr lang="en-US" dirty="0"/>
              <a:t>Connor Mahaffey</a:t>
            </a:r>
          </a:p>
          <a:p>
            <a:r>
              <a:rPr lang="en-US" dirty="0"/>
              <a:t>Theodore Sosnowski</a:t>
            </a:r>
          </a:p>
          <a:p>
            <a:r>
              <a:rPr lang="en-US" dirty="0"/>
              <a:t>Chris Wilson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C2A8-8FA3-42B9-80FF-158A906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F9BE-1334-4B20-BE36-EE433E86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0" y="1945640"/>
            <a:ext cx="7142480" cy="4226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events</a:t>
            </a:r>
          </a:p>
          <a:p>
            <a:pPr lvl="1"/>
            <a:r>
              <a:rPr lang="en-US" dirty="0"/>
              <a:t>Monthly</a:t>
            </a:r>
          </a:p>
          <a:p>
            <a:pPr lvl="1"/>
            <a:r>
              <a:rPr lang="en-US" dirty="0"/>
              <a:t>Daily</a:t>
            </a:r>
          </a:p>
          <a:p>
            <a:pPr lvl="1"/>
            <a:r>
              <a:rPr lang="en-US" dirty="0"/>
              <a:t>Agenda</a:t>
            </a:r>
          </a:p>
          <a:p>
            <a:r>
              <a:rPr lang="en-US" dirty="0"/>
              <a:t>Add event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Weekly</a:t>
            </a:r>
          </a:p>
          <a:p>
            <a:pPr lvl="1"/>
            <a:r>
              <a:rPr lang="en-US" dirty="0"/>
              <a:t>Monthly</a:t>
            </a:r>
          </a:p>
          <a:p>
            <a:r>
              <a:rPr lang="en-US" dirty="0"/>
              <a:t>Edit event</a:t>
            </a:r>
          </a:p>
          <a:p>
            <a:pPr lvl="1"/>
            <a:r>
              <a:rPr lang="en-US" dirty="0"/>
              <a:t>Change date</a:t>
            </a:r>
          </a:p>
          <a:p>
            <a:pPr lvl="1"/>
            <a:r>
              <a:rPr lang="en-US" dirty="0"/>
              <a:t>Change time</a:t>
            </a:r>
          </a:p>
          <a:p>
            <a:pPr lvl="1"/>
            <a:r>
              <a:rPr lang="en-US" dirty="0"/>
              <a:t>Change occurrence</a:t>
            </a:r>
          </a:p>
          <a:p>
            <a:r>
              <a:rPr lang="en-US" dirty="0"/>
              <a:t>Delete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471-202C-493E-B202-C169786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F91E5-D7E4-4221-81AE-2FD1B456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4" y="2321229"/>
            <a:ext cx="9000251" cy="4176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5CF5-EDF4-460D-8EAC-DCB9D1BF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743075"/>
            <a:ext cx="2505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4A7-7131-45BF-9A93-EB8FDDA1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24892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Insight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40A0A-BAAB-47C8-A16A-D9E7D136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23" y="991870"/>
            <a:ext cx="7444474" cy="58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784D-927A-4E6D-A05B-DF749A73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0FB3-6294-4169-870F-4CF17B76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Meetings occurred after each class for updates</a:t>
            </a:r>
          </a:p>
          <a:p>
            <a:pPr lvl="1"/>
            <a:r>
              <a:rPr lang="en-US" dirty="0"/>
              <a:t>Once a month longer meetings pertain to the project</a:t>
            </a:r>
          </a:p>
          <a:p>
            <a:pPr lvl="1"/>
            <a:r>
              <a:rPr lang="en-US" dirty="0"/>
              <a:t>Communicated by text or in person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Appointment of task by group discussion and skill level</a:t>
            </a:r>
          </a:p>
        </p:txBody>
      </p:sp>
    </p:spTree>
    <p:extLst>
      <p:ext uri="{BB962C8B-B14F-4D97-AF65-F5344CB8AC3E}">
        <p14:creationId xmlns:p14="http://schemas.microsoft.com/office/powerpoint/2010/main" val="19452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58A-17F2-40FF-8ECE-2AA0B5F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26924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Coding Style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A96-F470-48BC-A1CB-F12EFBCA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154140"/>
            <a:ext cx="3174743" cy="5628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Link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http://www.oracle.com/technetwork/java/javase/documentation/codeconvtoc-136057.html</a:t>
            </a:r>
            <a:endParaRPr lang="en-US" sz="1600" dirty="0"/>
          </a:p>
          <a:p>
            <a:r>
              <a:rPr lang="en-US" sz="1800" dirty="0"/>
              <a:t>We tried to stick to the code convention linked above for oracle</a:t>
            </a:r>
          </a:p>
          <a:p>
            <a:r>
              <a:rPr lang="en-US" sz="1800" dirty="0"/>
              <a:t>Camel case style</a:t>
            </a:r>
          </a:p>
          <a:p>
            <a:r>
              <a:rPr lang="en-US" sz="1800" dirty="0"/>
              <a:t>Comments in code are used on a as needed basis for inside methods</a:t>
            </a:r>
          </a:p>
          <a:p>
            <a:pPr lvl="1"/>
            <a:r>
              <a:rPr lang="en-US" sz="1800" dirty="0"/>
              <a:t>Methods should all be commented on for use in Java Docs</a:t>
            </a:r>
          </a:p>
          <a:p>
            <a:pPr lvl="1"/>
            <a:r>
              <a:rPr lang="en-US" sz="1800" dirty="0"/>
              <a:t>Statements that need clarification or more guidance </a:t>
            </a:r>
          </a:p>
          <a:p>
            <a:pPr lvl="1"/>
            <a:r>
              <a:rPr lang="en-US" sz="1800" dirty="0"/>
              <a:t>Classes should all be commented on for use in Java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4D04-FA52-4E07-B20B-724E9699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83" y="1229361"/>
            <a:ext cx="8153657" cy="5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4EF4-555D-4E1D-9FEB-7793DAC9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1089"/>
          </a:xfrm>
        </p:spPr>
        <p:txBody>
          <a:bodyPr/>
          <a:lstStyle/>
          <a:p>
            <a:pPr algn="ctr"/>
            <a:r>
              <a:rPr lang="en-US" dirty="0"/>
              <a:t>Design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446F-2C46-4997-B990-163440A2584E}"/>
              </a:ext>
            </a:extLst>
          </p:cNvPr>
          <p:cNvSpPr txBox="1"/>
          <p:nvPr/>
        </p:nvSpPr>
        <p:spPr>
          <a:xfrm>
            <a:off x="1258139" y="1676655"/>
            <a:ext cx="336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Singleton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instance of the database is used by views.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49DEB5E-9C92-4F6E-9B0E-AD2487E88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00" y="1617839"/>
            <a:ext cx="4344006" cy="752580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6D81B7DE-9C38-4D37-9D23-F0F906F03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00" y="2487957"/>
            <a:ext cx="6125430" cy="1629002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AB21FB5B-F10A-49C9-BF5F-B7D03FE7E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1" y="5114829"/>
            <a:ext cx="675416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81AE-941A-413C-B6E1-6DF76F5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42081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77947-4C89-4770-9CCD-9BE3BF04152C}"/>
              </a:ext>
            </a:extLst>
          </p:cNvPr>
          <p:cNvSpPr txBox="1"/>
          <p:nvPr/>
        </p:nvSpPr>
        <p:spPr>
          <a:xfrm>
            <a:off x="4720050" y="3042852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A9490-DE15-48BD-B1BB-E82FF01F3B1E}"/>
              </a:ext>
            </a:extLst>
          </p:cNvPr>
          <p:cNvSpPr txBox="1"/>
          <p:nvPr/>
        </p:nvSpPr>
        <p:spPr>
          <a:xfrm>
            <a:off x="4720050" y="5987534"/>
            <a:ext cx="6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37333-33BC-430F-BFE0-527FAD04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5" y="1452398"/>
            <a:ext cx="5990230" cy="40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20A58-0CF4-4437-9887-5A82E871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49" y="5755612"/>
            <a:ext cx="6065521" cy="83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6B074-48FC-4D10-97C0-B4DE5567E7A2}"/>
              </a:ext>
            </a:extLst>
          </p:cNvPr>
          <p:cNvSpPr txBox="1"/>
          <p:nvPr/>
        </p:nvSpPr>
        <p:spPr>
          <a:xfrm>
            <a:off x="1219200" y="833120"/>
            <a:ext cx="3034357" cy="5842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400" dirty="0">
                <a:latin typeface="+mj-lt"/>
              </a:rPr>
              <a:t>E					M</a:t>
            </a:r>
          </a:p>
          <a:p>
            <a:r>
              <a:rPr lang="en-US" sz="2400" dirty="0">
                <a:latin typeface="+mj-lt"/>
              </a:rPr>
              <a:t> X				 E</a:t>
            </a:r>
          </a:p>
          <a:p>
            <a:r>
              <a:rPr lang="en-US" sz="2400" dirty="0">
                <a:latin typeface="+mj-lt"/>
              </a:rPr>
              <a:t>  T			  T</a:t>
            </a:r>
          </a:p>
          <a:p>
            <a:r>
              <a:rPr lang="en-US" sz="2400" dirty="0">
                <a:latin typeface="+mj-lt"/>
              </a:rPr>
              <a:t>   R		   H</a:t>
            </a:r>
          </a:p>
          <a:p>
            <a:r>
              <a:rPr lang="en-US" sz="2400" dirty="0">
                <a:latin typeface="+mj-lt"/>
              </a:rPr>
              <a:t>    A	    O</a:t>
            </a:r>
          </a:p>
          <a:p>
            <a:r>
              <a:rPr lang="en-US" sz="2400" dirty="0">
                <a:latin typeface="+mj-lt"/>
              </a:rPr>
              <a:t>     C     D</a:t>
            </a:r>
          </a:p>
          <a:p>
            <a:r>
              <a:rPr lang="en-US" sz="2400" dirty="0">
                <a:latin typeface="+mj-lt"/>
              </a:rPr>
              <a:t>      T</a:t>
            </a:r>
          </a:p>
        </p:txBody>
      </p:sp>
    </p:spTree>
    <p:extLst>
      <p:ext uri="{BB962C8B-B14F-4D97-AF65-F5344CB8AC3E}">
        <p14:creationId xmlns:p14="http://schemas.microsoft.com/office/powerpoint/2010/main" val="90675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C44-64D0-4D29-8295-41A505B4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1E989A-4107-4C2D-AA01-8BA8E13EA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52" y="2001520"/>
            <a:ext cx="51772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D2268-5436-4372-AF1E-0386D22D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1520"/>
            <a:ext cx="6050395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5BAE2-52CF-446C-A8FE-58246E27C181}"/>
              </a:ext>
            </a:extLst>
          </p:cNvPr>
          <p:cNvSpPr txBox="1"/>
          <p:nvPr/>
        </p:nvSpPr>
        <p:spPr>
          <a:xfrm>
            <a:off x="4860277" y="609600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for add event class</a:t>
            </a:r>
          </a:p>
        </p:txBody>
      </p:sp>
    </p:spTree>
    <p:extLst>
      <p:ext uri="{BB962C8B-B14F-4D97-AF65-F5344CB8AC3E}">
        <p14:creationId xmlns:p14="http://schemas.microsoft.com/office/powerpoint/2010/main" val="39252791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102</TotalTime>
  <Words>178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Android calendar</vt:lpstr>
      <vt:lpstr>Project Demo</vt:lpstr>
      <vt:lpstr>Commits</vt:lpstr>
      <vt:lpstr>Insight</vt:lpstr>
      <vt:lpstr>Team Organization</vt:lpstr>
      <vt:lpstr>Coding Style and Comments</vt:lpstr>
      <vt:lpstr>Design Pattern</vt:lpstr>
      <vt:lpstr>Refactoring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</dc:title>
  <dc:creator>Sosnowski, Theodore</dc:creator>
  <cp:lastModifiedBy>Mahaffey, Connor Aidan</cp:lastModifiedBy>
  <cp:revision>17</cp:revision>
  <dcterms:created xsi:type="dcterms:W3CDTF">2017-12-03T17:53:21Z</dcterms:created>
  <dcterms:modified xsi:type="dcterms:W3CDTF">2017-12-08T18:01:20Z</dcterms:modified>
</cp:coreProperties>
</file>