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4271963" cy="228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86" autoAdjust="0"/>
    <p:restoredTop sz="94660"/>
  </p:normalViewPr>
  <p:slideViewPr>
    <p:cSldViewPr snapToGrid="0">
      <p:cViewPr>
        <p:scale>
          <a:sx n="95" d="100"/>
          <a:sy n="95" d="100"/>
        </p:scale>
        <p:origin x="2587" y="13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996" y="374121"/>
            <a:ext cx="3203972" cy="795867"/>
          </a:xfrm>
        </p:spPr>
        <p:txBody>
          <a:bodyPr anchor="b"/>
          <a:lstStyle>
            <a:lvl1pPr algn="ctr"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996" y="1200679"/>
            <a:ext cx="3203972" cy="551921"/>
          </a:xfrm>
        </p:spPr>
        <p:txBody>
          <a:bodyPr/>
          <a:lstStyle>
            <a:lvl1pPr marL="0" indent="0" algn="ctr">
              <a:buNone/>
              <a:defRPr sz="800"/>
            </a:lvl1pPr>
            <a:lvl2pPr marL="152385" indent="0" algn="ctr">
              <a:buNone/>
              <a:defRPr sz="667"/>
            </a:lvl2pPr>
            <a:lvl3pPr marL="304770" indent="0" algn="ctr">
              <a:buNone/>
              <a:defRPr sz="600"/>
            </a:lvl3pPr>
            <a:lvl4pPr marL="457154" indent="0" algn="ctr">
              <a:buNone/>
              <a:defRPr sz="533"/>
            </a:lvl4pPr>
            <a:lvl5pPr marL="609539" indent="0" algn="ctr">
              <a:buNone/>
              <a:defRPr sz="533"/>
            </a:lvl5pPr>
            <a:lvl6pPr marL="761924" indent="0" algn="ctr">
              <a:buNone/>
              <a:defRPr sz="533"/>
            </a:lvl6pPr>
            <a:lvl7pPr marL="914309" indent="0" algn="ctr">
              <a:buNone/>
              <a:defRPr sz="533"/>
            </a:lvl7pPr>
            <a:lvl8pPr marL="1066693" indent="0" algn="ctr">
              <a:buNone/>
              <a:defRPr sz="533"/>
            </a:lvl8pPr>
            <a:lvl9pPr marL="1219078" indent="0" algn="ctr">
              <a:buNone/>
              <a:defRPr sz="5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92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35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57124" y="121709"/>
            <a:ext cx="921142" cy="193727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697" y="121709"/>
            <a:ext cx="2710027" cy="193727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45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03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73" y="569913"/>
            <a:ext cx="3684568" cy="950912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73" y="1529821"/>
            <a:ext cx="3684568" cy="500062"/>
          </a:xfrm>
        </p:spPr>
        <p:txBody>
          <a:bodyPr/>
          <a:lstStyle>
            <a:lvl1pPr marL="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1pPr>
            <a:lvl2pPr marL="152385" indent="0">
              <a:buNone/>
              <a:defRPr sz="667">
                <a:solidFill>
                  <a:schemeClr val="tx1">
                    <a:tint val="75000"/>
                  </a:schemeClr>
                </a:solidFill>
              </a:defRPr>
            </a:lvl2pPr>
            <a:lvl3pPr marL="304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3pPr>
            <a:lvl4pPr marL="45715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4pPr>
            <a:lvl5pPr marL="60953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5pPr>
            <a:lvl6pPr marL="761924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6pPr>
            <a:lvl7pPr marL="914309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7pPr>
            <a:lvl8pPr marL="1066693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8pPr>
            <a:lvl9pPr marL="1219078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1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698" y="608542"/>
            <a:ext cx="1815584" cy="14504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2681" y="608542"/>
            <a:ext cx="1815584" cy="14504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1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121709"/>
            <a:ext cx="3684568" cy="44185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54" y="560388"/>
            <a:ext cx="1807240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254" y="835025"/>
            <a:ext cx="1807240" cy="12281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2681" y="560388"/>
            <a:ext cx="1816141" cy="274637"/>
          </a:xfrm>
        </p:spPr>
        <p:txBody>
          <a:bodyPr anchor="b"/>
          <a:lstStyle>
            <a:lvl1pPr marL="0" indent="0">
              <a:buNone/>
              <a:defRPr sz="800" b="1"/>
            </a:lvl1pPr>
            <a:lvl2pPr marL="152385" indent="0">
              <a:buNone/>
              <a:defRPr sz="667" b="1"/>
            </a:lvl2pPr>
            <a:lvl3pPr marL="304770" indent="0">
              <a:buNone/>
              <a:defRPr sz="600" b="1"/>
            </a:lvl3pPr>
            <a:lvl4pPr marL="457154" indent="0">
              <a:buNone/>
              <a:defRPr sz="533" b="1"/>
            </a:lvl4pPr>
            <a:lvl5pPr marL="609539" indent="0">
              <a:buNone/>
              <a:defRPr sz="533" b="1"/>
            </a:lvl5pPr>
            <a:lvl6pPr marL="761924" indent="0">
              <a:buNone/>
              <a:defRPr sz="533" b="1"/>
            </a:lvl6pPr>
            <a:lvl7pPr marL="914309" indent="0">
              <a:buNone/>
              <a:defRPr sz="533" b="1"/>
            </a:lvl7pPr>
            <a:lvl8pPr marL="1066693" indent="0">
              <a:buNone/>
              <a:defRPr sz="533" b="1"/>
            </a:lvl8pPr>
            <a:lvl9pPr marL="1219078" indent="0">
              <a:buNone/>
              <a:defRPr sz="5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2681" y="835025"/>
            <a:ext cx="1816141" cy="122819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282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866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86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152400"/>
            <a:ext cx="137781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6141" y="329142"/>
            <a:ext cx="2162681" cy="1624542"/>
          </a:xfrm>
        </p:spPr>
        <p:txBody>
          <a:bodyPr/>
          <a:lstStyle>
            <a:lvl1pPr>
              <a:defRPr sz="1067"/>
            </a:lvl1pPr>
            <a:lvl2pPr>
              <a:defRPr sz="933"/>
            </a:lvl2pPr>
            <a:lvl3pPr>
              <a:defRPr sz="800"/>
            </a:lvl3pPr>
            <a:lvl4pPr>
              <a:defRPr sz="667"/>
            </a:lvl4pPr>
            <a:lvl5pPr>
              <a:defRPr sz="667"/>
            </a:lvl5pPr>
            <a:lvl6pPr>
              <a:defRPr sz="667"/>
            </a:lvl6pPr>
            <a:lvl7pPr>
              <a:defRPr sz="667"/>
            </a:lvl7pPr>
            <a:lvl8pPr>
              <a:defRPr sz="667"/>
            </a:lvl8pPr>
            <a:lvl9pPr>
              <a:defRPr sz="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685800"/>
            <a:ext cx="137781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756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254" y="152400"/>
            <a:ext cx="1377819" cy="533400"/>
          </a:xfrm>
        </p:spPr>
        <p:txBody>
          <a:bodyPr anchor="b"/>
          <a:lstStyle>
            <a:lvl1pPr>
              <a:defRPr sz="10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6141" y="329142"/>
            <a:ext cx="2162681" cy="1624542"/>
          </a:xfrm>
        </p:spPr>
        <p:txBody>
          <a:bodyPr anchor="t"/>
          <a:lstStyle>
            <a:lvl1pPr marL="0" indent="0">
              <a:buNone/>
              <a:defRPr sz="1067"/>
            </a:lvl1pPr>
            <a:lvl2pPr marL="152385" indent="0">
              <a:buNone/>
              <a:defRPr sz="933"/>
            </a:lvl2pPr>
            <a:lvl3pPr marL="304770" indent="0">
              <a:buNone/>
              <a:defRPr sz="800"/>
            </a:lvl3pPr>
            <a:lvl4pPr marL="457154" indent="0">
              <a:buNone/>
              <a:defRPr sz="667"/>
            </a:lvl4pPr>
            <a:lvl5pPr marL="609539" indent="0">
              <a:buNone/>
              <a:defRPr sz="667"/>
            </a:lvl5pPr>
            <a:lvl6pPr marL="761924" indent="0">
              <a:buNone/>
              <a:defRPr sz="667"/>
            </a:lvl6pPr>
            <a:lvl7pPr marL="914309" indent="0">
              <a:buNone/>
              <a:defRPr sz="667"/>
            </a:lvl7pPr>
            <a:lvl8pPr marL="1066693" indent="0">
              <a:buNone/>
              <a:defRPr sz="667"/>
            </a:lvl8pPr>
            <a:lvl9pPr marL="1219078" indent="0">
              <a:buNone/>
              <a:defRPr sz="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254" y="685800"/>
            <a:ext cx="1377819" cy="1270529"/>
          </a:xfrm>
        </p:spPr>
        <p:txBody>
          <a:bodyPr/>
          <a:lstStyle>
            <a:lvl1pPr marL="0" indent="0">
              <a:buNone/>
              <a:defRPr sz="533"/>
            </a:lvl1pPr>
            <a:lvl2pPr marL="152385" indent="0">
              <a:buNone/>
              <a:defRPr sz="467"/>
            </a:lvl2pPr>
            <a:lvl3pPr marL="304770" indent="0">
              <a:buNone/>
              <a:defRPr sz="400"/>
            </a:lvl3pPr>
            <a:lvl4pPr marL="457154" indent="0">
              <a:buNone/>
              <a:defRPr sz="333"/>
            </a:lvl4pPr>
            <a:lvl5pPr marL="609539" indent="0">
              <a:buNone/>
              <a:defRPr sz="333"/>
            </a:lvl5pPr>
            <a:lvl6pPr marL="761924" indent="0">
              <a:buNone/>
              <a:defRPr sz="333"/>
            </a:lvl6pPr>
            <a:lvl7pPr marL="914309" indent="0">
              <a:buNone/>
              <a:defRPr sz="333"/>
            </a:lvl7pPr>
            <a:lvl8pPr marL="1066693" indent="0">
              <a:buNone/>
              <a:defRPr sz="333"/>
            </a:lvl8pPr>
            <a:lvl9pPr marL="1219078" indent="0">
              <a:buNone/>
              <a:defRPr sz="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24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698" y="121709"/>
            <a:ext cx="3684568" cy="441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698" y="608542"/>
            <a:ext cx="3684568" cy="1450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697" y="2118784"/>
            <a:ext cx="961192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6E6C7-F4CA-40AB-BC61-842E52EE7D57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5088" y="2118784"/>
            <a:ext cx="1441788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7074" y="2118784"/>
            <a:ext cx="961192" cy="1217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A578-D8C7-4C33-80C0-F8D87BD261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4770" rtl="0" eaLnBrk="1" latinLnBrk="0" hangingPunct="1">
        <a:lnSpc>
          <a:spcPct val="90000"/>
        </a:lnSpc>
        <a:spcBef>
          <a:spcPct val="0"/>
        </a:spcBef>
        <a:buNone/>
        <a:defRPr kumimoji="1" sz="14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192" indent="-76192" algn="l" defTabSz="30477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kumimoji="1"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7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380962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67" kern="1200">
          <a:solidFill>
            <a:schemeClr val="tx1"/>
          </a:solidFill>
          <a:latin typeface="+mn-lt"/>
          <a:ea typeface="+mn-ea"/>
          <a:cs typeface="+mn-cs"/>
        </a:defRPr>
      </a:lvl3pPr>
      <a:lvl4pPr marL="533347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8573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83811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90501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142886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95270" indent="-76192" algn="l" defTabSz="30477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52385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304770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154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609539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61924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14309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66693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9078" algn="l" defTabSz="304770" rtl="0" eaLnBrk="1" latinLnBrk="0" hangingPunct="1">
        <a:defRPr kumimoji="1"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43C3F68-0D86-01CD-917F-1E4F6291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639263"/>
            <a:ext cx="4271963" cy="427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90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イラストで見る江戸の園芸 - 笹井さゆり｜日本花卉文化株式会社｜note">
            <a:extLst>
              <a:ext uri="{FF2B5EF4-FFF2-40B4-BE49-F238E27FC236}">
                <a16:creationId xmlns:a16="http://schemas.microsoft.com/office/drawing/2014/main" id="{8E2272DA-20A5-BE9B-D0A9-30ECFD9CC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545" y="0"/>
            <a:ext cx="4369053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イラストでつかむ江戸の物語」第４回『御伽草子（前編）』（イラスト・文 笹井さゆり）｜二見書房 編集部">
            <a:extLst>
              <a:ext uri="{FF2B5EF4-FFF2-40B4-BE49-F238E27FC236}">
                <a16:creationId xmlns:a16="http://schemas.microsoft.com/office/drawing/2014/main" id="{C011D197-779F-6D7B-4905-57E86FC66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474" y="-88232"/>
            <a:ext cx="4681126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60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</TotalTime>
  <Words>0</Words>
  <Application>Microsoft Office PowerPoint</Application>
  <PresentationFormat>ユーザー設定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洋輔 高橋</dc:creator>
  <cp:lastModifiedBy>洋輔 高橋</cp:lastModifiedBy>
  <cp:revision>1</cp:revision>
  <dcterms:created xsi:type="dcterms:W3CDTF">2025-08-24T13:49:29Z</dcterms:created>
  <dcterms:modified xsi:type="dcterms:W3CDTF">2025-08-24T14:05:40Z</dcterms:modified>
</cp:coreProperties>
</file>