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D69B-1671-4E3C-AE6F-18EC13C2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4AA8-873C-400A-98E4-0FDF27B6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2D94-C051-4529-8C26-8D4C913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F932-591E-46B9-A128-A870ED6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1807-58FA-41E9-9CC5-49EE6D49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8BAE-3B21-4892-BBD1-D71C7410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CE06-87B2-4036-9F04-382BCE8EF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8DAF-1B18-46E4-8A44-C7BB1D4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60A2-4A36-4D40-B9F5-86E96DCC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5DF8-51BC-47F8-A9CC-90F13514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6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4AD95-8EC3-4EE1-838E-37FE8349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7304E-CFB7-4A9D-8C85-764FBF03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A210-E55D-4056-9A8E-AC96184C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6949-97E0-435B-981D-41040D49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E614-0390-43DD-99BF-DBBD202A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436-5D39-45C0-9455-30B1ED12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3759-809F-4C86-8489-9C9FDFD6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655E-3CED-4296-956B-87541758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A462-116C-4F37-B3F7-DF6D05FE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2A4B-2F33-49A2-B645-93328E3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AEA6-48FF-4C0D-85C8-F7D0D669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4D9A1-B751-4A4F-A570-988F57B3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A0EB-8591-42E4-B0FF-7B8EC1DD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51D6-AD92-46BC-B5D6-0AFB3A8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233F-A725-404B-9C97-75632EBC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9E32-184E-4B87-B60A-59C0281F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CC61-8C64-448A-9CEB-572D0A8B4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4CDE9-892B-4C3C-BA6E-89F2ABBC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6FF1D-FF04-4615-B2F6-91AB2EC6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90A0-E22C-482D-8D4F-7F025BDF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EAE49-3FE9-482B-933F-7868861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47C3-8530-4A62-89E8-9BEB307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B782-FA84-42A8-9B20-EECD4D76A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00D2-9516-4AA2-9C16-37C528C1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C63B-6022-4C6B-84AE-F9BB607F9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6747B-0E16-4CDF-AA88-E1B47B3BC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AEBEC-1FF0-4C47-9B21-F71E7F56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93031-81B6-4AB4-AD30-8FCFBA3E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4BC91-4B59-462C-83F4-6F5E5360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64CB-D8E4-4DA6-A42B-97D7A93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02832-8A17-4A4B-99BE-976740C7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862AF-0B94-488A-9646-1A8314AB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133D-94BD-4855-B973-0865E05D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CBD1B-F590-4F9B-8BE0-4AB7A08B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2CBE7-8BD1-4932-8C8E-7FC96491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F56D7-1204-4CAE-87D5-30216F79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5639-3F2D-4ECA-B6A8-75A3F0B8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CB40-5D6C-42CE-89D4-CFE69B5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86E08-692D-4B91-AE5F-9AACAF74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061F-31B1-43F2-826D-0FBE46B1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345D-B450-4624-B428-31329628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C50E-A798-425D-AFF5-FB4096B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42B3-FDB2-4438-A273-F5AA56AC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8B45F-9ACE-4D7E-8A4E-D25AA1E18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29F4-98AD-40E2-9B4A-3D156A2D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094F-A6DF-4365-89B9-94CA9A8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1127-414E-4F50-A453-7316CCF5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306C-1578-42E2-A8E3-AD77FD38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BFC70-87D9-42BF-8311-94B2A785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1BA5-55D0-4B7F-A26C-31ED3C70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1DBA-3DFA-4F5F-8E70-B801DA812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8753-7B5D-4870-B027-ABF8B4066D9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EDA6-33F1-49DB-86FE-AB4652C2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CE82-6C5A-4FE0-9362-097491C84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F0A6-5C9A-4DC7-B31E-C565D77C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C0F1-5F8E-4C1A-B3CD-6A4611205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Nuix</a:t>
            </a:r>
            <a:r>
              <a:rPr lang="en-US" dirty="0"/>
              <a:t>-X Windows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6E928-6C74-4A21-BA32-9045CD977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Service for </a:t>
            </a:r>
            <a:r>
              <a:rPr lang="en-US" dirty="0" err="1"/>
              <a:t>Nuix</a:t>
            </a:r>
            <a:r>
              <a:rPr lang="en-US" dirty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21827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C69B-B0DA-45E5-8CFA-893DB667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Nuix</a:t>
            </a:r>
            <a:r>
              <a:rPr lang="en-US" dirty="0"/>
              <a:t>-X Windows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03FD-E241-48AE-ABBF-E9A99208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autonomous </a:t>
            </a:r>
            <a:r>
              <a:rPr lang="en-US" dirty="0" err="1"/>
              <a:t>Nuix</a:t>
            </a:r>
            <a:r>
              <a:rPr lang="en-US" dirty="0"/>
              <a:t>-X processing</a:t>
            </a:r>
          </a:p>
          <a:p>
            <a:pPr lvl="1"/>
            <a:r>
              <a:rPr lang="en-US" dirty="0"/>
              <a:t>Repurposes </a:t>
            </a:r>
            <a:r>
              <a:rPr lang="en-US" dirty="0" err="1"/>
              <a:t>Nuix</a:t>
            </a:r>
            <a:r>
              <a:rPr lang="en-US" dirty="0"/>
              <a:t>-X code</a:t>
            </a:r>
          </a:p>
          <a:p>
            <a:r>
              <a:rPr lang="en-US" dirty="0"/>
              <a:t>Windows Services</a:t>
            </a:r>
          </a:p>
          <a:p>
            <a:pPr lvl="1"/>
            <a:r>
              <a:rPr lang="en-US" dirty="0"/>
              <a:t>Dispatcher</a:t>
            </a:r>
          </a:p>
          <a:p>
            <a:pPr lvl="1"/>
            <a:r>
              <a:rPr lang="en-US" dirty="0"/>
              <a:t>Processor</a:t>
            </a:r>
          </a:p>
          <a:p>
            <a:r>
              <a:rPr lang="en-US" dirty="0"/>
              <a:t>Uses Native Windows Technology</a:t>
            </a:r>
          </a:p>
          <a:p>
            <a:pPr lvl="1"/>
            <a:r>
              <a:rPr lang="en-US" dirty="0"/>
              <a:t>MSMQ (Microsoft Message Queueing)</a:t>
            </a:r>
          </a:p>
          <a:p>
            <a:pPr lvl="1"/>
            <a:r>
              <a:rPr lang="en-US" dirty="0"/>
              <a:t>WCF (Windows Communication Foundation)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Retrofit into existing </a:t>
            </a:r>
            <a:r>
              <a:rPr lang="en-US" dirty="0" err="1"/>
              <a:t>Nuix</a:t>
            </a:r>
            <a:r>
              <a:rPr lang="en-US" dirty="0"/>
              <a:t>-X </a:t>
            </a:r>
            <a:r>
              <a:rPr lang="en-US"/>
              <a:t>contstruct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DA13-3616-41AA-9632-1062D605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2C6C-A0B1-4844-9A6E-E8476097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independent of </a:t>
            </a:r>
            <a:r>
              <a:rPr lang="en-US" dirty="0" err="1"/>
              <a:t>Nuix</a:t>
            </a:r>
            <a:r>
              <a:rPr lang="en-US" dirty="0"/>
              <a:t>-X framework</a:t>
            </a:r>
          </a:p>
          <a:p>
            <a:r>
              <a:rPr lang="en-US" dirty="0"/>
              <a:t>Runs as Windows services</a:t>
            </a:r>
          </a:p>
        </p:txBody>
      </p:sp>
    </p:spTree>
    <p:extLst>
      <p:ext uri="{BB962C8B-B14F-4D97-AF65-F5344CB8AC3E}">
        <p14:creationId xmlns:p14="http://schemas.microsoft.com/office/powerpoint/2010/main" val="35097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DC78-A50E-4E02-8B03-BECB59C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794B-621F-461A-8A52-54FB1FFF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Service</a:t>
            </a:r>
          </a:p>
          <a:p>
            <a:pPr lvl="1"/>
            <a:r>
              <a:rPr lang="en-US" dirty="0"/>
              <a:t>Manages Job and Processor Queues</a:t>
            </a:r>
          </a:p>
          <a:p>
            <a:pPr lvl="1"/>
            <a:r>
              <a:rPr lang="en-US" dirty="0"/>
              <a:t>Assigns jobs to processors</a:t>
            </a:r>
          </a:p>
          <a:p>
            <a:pPr lvl="1"/>
            <a:r>
              <a:rPr lang="en-US" dirty="0"/>
              <a:t>Single Instance</a:t>
            </a:r>
          </a:p>
          <a:p>
            <a:r>
              <a:rPr lang="en-US" dirty="0"/>
              <a:t>Processor Service</a:t>
            </a:r>
          </a:p>
          <a:p>
            <a:pPr lvl="1"/>
            <a:r>
              <a:rPr lang="en-US" dirty="0"/>
              <a:t>Process </a:t>
            </a:r>
            <a:r>
              <a:rPr lang="en-US" dirty="0" err="1"/>
              <a:t>Nuix</a:t>
            </a:r>
            <a:r>
              <a:rPr lang="en-US" dirty="0"/>
              <a:t>-X jobs</a:t>
            </a:r>
          </a:p>
          <a:p>
            <a:pPr lvl="1"/>
            <a:r>
              <a:rPr lang="en-US" dirty="0"/>
              <a:t>Scalable (multi-instance)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F419-58A3-41F6-8012-53D548C3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8E84-97EB-4BD0-B125-0BDCF8DE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Messaging Queues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Job Queue</a:t>
            </a:r>
          </a:p>
          <a:p>
            <a:pPr lvl="1"/>
            <a:r>
              <a:rPr lang="en-US" dirty="0"/>
              <a:t>Processor Queue</a:t>
            </a:r>
          </a:p>
          <a:p>
            <a:r>
              <a:rPr lang="en-US" dirty="0"/>
              <a:t>Failsafe</a:t>
            </a:r>
          </a:p>
          <a:p>
            <a:r>
              <a:rPr lang="en-US" dirty="0"/>
              <a:t>Prioritizable</a:t>
            </a:r>
          </a:p>
          <a:p>
            <a:r>
              <a:rPr lang="en-US" dirty="0"/>
              <a:t>First in First Out (FIFO)</a:t>
            </a:r>
          </a:p>
          <a:p>
            <a:r>
              <a:rPr lang="en-US" dirty="0"/>
              <a:t>Installed in all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8AAE-EC16-460A-B2B3-1B0657FB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9242-0BD2-4E28-A276-6156CBA7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Communication Foundation</a:t>
            </a:r>
          </a:p>
          <a:p>
            <a:r>
              <a:rPr lang="en-US" dirty="0"/>
              <a:t>Provides Serialization of objects across the network (beam me up Scotty!)</a:t>
            </a:r>
          </a:p>
          <a:p>
            <a:r>
              <a:rPr lang="en-US" dirty="0"/>
              <a:t>Works with MSMQ Queues</a:t>
            </a:r>
          </a:p>
          <a:p>
            <a:r>
              <a:rPr lang="en-US" dirty="0"/>
              <a:t>Used by Processors and </a:t>
            </a:r>
            <a:r>
              <a:rPr lang="en-US" dirty="0" err="1"/>
              <a:t>Nuix</a:t>
            </a:r>
            <a:r>
              <a:rPr lang="en-US" dirty="0"/>
              <a:t>-X clients to communicate to Dispatcher</a:t>
            </a:r>
          </a:p>
        </p:txBody>
      </p:sp>
    </p:spTree>
    <p:extLst>
      <p:ext uri="{BB962C8B-B14F-4D97-AF65-F5344CB8AC3E}">
        <p14:creationId xmlns:p14="http://schemas.microsoft.com/office/powerpoint/2010/main" val="75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8092-E025-431F-B756-D7CBAC0C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4C304-1D84-4D07-A693-99EE5C15F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42" y="1690688"/>
            <a:ext cx="4596916" cy="4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7619-6A14-425D-9F9B-324407C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Retrofits into </a:t>
            </a:r>
            <a:r>
              <a:rPr lang="en-US" dirty="0" err="1"/>
              <a:t>Nuix</a:t>
            </a:r>
            <a:r>
              <a:rPr lang="en-US" dirty="0"/>
              <a:t>-X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BB20-8D0B-4E01-AA5E-B6C33ED5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Nuix</a:t>
            </a:r>
            <a:r>
              <a:rPr lang="en-US"/>
              <a:t>-X </a:t>
            </a:r>
            <a:r>
              <a:rPr lang="en-US" dirty="0"/>
              <a:t>as Console</a:t>
            </a:r>
          </a:p>
          <a:p>
            <a:r>
              <a:rPr lang="en-US" dirty="0"/>
              <a:t>Uses existing </a:t>
            </a:r>
            <a:r>
              <a:rPr lang="en-US" dirty="0" err="1"/>
              <a:t>Nuix</a:t>
            </a:r>
            <a:r>
              <a:rPr lang="en-US" dirty="0"/>
              <a:t>-X Architecture</a:t>
            </a:r>
          </a:p>
          <a:p>
            <a:pPr lvl="1"/>
            <a:r>
              <a:rPr lang="en-US" dirty="0"/>
              <a:t>Settings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Project Folders</a:t>
            </a:r>
          </a:p>
          <a:p>
            <a:pPr lvl="1"/>
            <a:r>
              <a:rPr lang="en-US" dirty="0" err="1"/>
              <a:t>Nuix</a:t>
            </a:r>
            <a:r>
              <a:rPr lang="en-US" dirty="0"/>
              <a:t> Engine</a:t>
            </a:r>
          </a:p>
          <a:p>
            <a:pPr lvl="1"/>
            <a:r>
              <a:rPr lang="en-US" dirty="0" err="1"/>
              <a:t>Nuix</a:t>
            </a:r>
            <a:r>
              <a:rPr lang="en-US" dirty="0"/>
              <a:t>-X Java processor</a:t>
            </a:r>
          </a:p>
        </p:txBody>
      </p:sp>
    </p:spTree>
    <p:extLst>
      <p:ext uri="{BB962C8B-B14F-4D97-AF65-F5344CB8AC3E}">
        <p14:creationId xmlns:p14="http://schemas.microsoft.com/office/powerpoint/2010/main" val="170989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Nuix-X Windows Service</vt:lpstr>
      <vt:lpstr>What is Nuix-X Windows Service</vt:lpstr>
      <vt:lpstr>Autonomy</vt:lpstr>
      <vt:lpstr>Windows Services</vt:lpstr>
      <vt:lpstr>MSMQ</vt:lpstr>
      <vt:lpstr>WCF</vt:lpstr>
      <vt:lpstr>Scalable</vt:lpstr>
      <vt:lpstr>Retrofits into Nuix-X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Nuix-X Windows Service</dc:title>
  <dc:creator>Frank Refol</dc:creator>
  <cp:lastModifiedBy>Frank Refol</cp:lastModifiedBy>
  <cp:revision>8</cp:revision>
  <dcterms:created xsi:type="dcterms:W3CDTF">2019-05-07T13:22:16Z</dcterms:created>
  <dcterms:modified xsi:type="dcterms:W3CDTF">2019-05-07T13:59:41Z</dcterms:modified>
</cp:coreProperties>
</file>