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77E38-555F-4EA0-B20A-B00ED7D09D7E}" v="151" dt="2022-01-18T23:36:15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727" autoAdjust="0"/>
  </p:normalViewPr>
  <p:slideViewPr>
    <p:cSldViewPr snapToGrid="0">
      <p:cViewPr>
        <p:scale>
          <a:sx n="125" d="100"/>
          <a:sy n="125" d="100"/>
        </p:scale>
        <p:origin x="-7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Refol" userId="a6401068-e7c9-408d-89d4-c1454776cbbb" providerId="ADAL" clId="{D4077E38-555F-4EA0-B20A-B00ED7D09D7E}"/>
    <pc:docChg chg="undo custSel modSld">
      <pc:chgData name="Frank Refol" userId="a6401068-e7c9-408d-89d4-c1454776cbbb" providerId="ADAL" clId="{D4077E38-555F-4EA0-B20A-B00ED7D09D7E}" dt="2022-01-18T23:36:15.290" v="1267" actId="164"/>
      <pc:docMkLst>
        <pc:docMk/>
      </pc:docMkLst>
      <pc:sldChg chg="addSp delSp modSp mod">
        <pc:chgData name="Frank Refol" userId="a6401068-e7c9-408d-89d4-c1454776cbbb" providerId="ADAL" clId="{D4077E38-555F-4EA0-B20A-B00ED7D09D7E}" dt="2022-01-18T23:36:15.290" v="1267" actId="164"/>
        <pc:sldMkLst>
          <pc:docMk/>
          <pc:sldMk cId="1961932492" sldId="260"/>
        </pc:sldMkLst>
        <pc:spChg chg="add mod topLvl">
          <ac:chgData name="Frank Refol" userId="a6401068-e7c9-408d-89d4-c1454776cbbb" providerId="ADAL" clId="{D4077E38-555F-4EA0-B20A-B00ED7D09D7E}" dt="2022-01-18T20:03:42.329" v="707" actId="165"/>
          <ac:spMkLst>
            <pc:docMk/>
            <pc:sldMk cId="1961932492" sldId="260"/>
            <ac:spMk id="36" creationId="{DAE8916B-3B02-43EE-995A-E53B2B08CFA7}"/>
          </ac:spMkLst>
        </pc:spChg>
        <pc:spChg chg="add del">
          <ac:chgData name="Frank Refol" userId="a6401068-e7c9-408d-89d4-c1454776cbbb" providerId="ADAL" clId="{D4077E38-555F-4EA0-B20A-B00ED7D09D7E}" dt="2022-01-18T17:24:58.924" v="19" actId="478"/>
          <ac:spMkLst>
            <pc:docMk/>
            <pc:sldMk cId="1961932492" sldId="260"/>
            <ac:spMk id="62" creationId="{5EA91025-4DF4-4666-B270-0218D56A4C48}"/>
          </ac:spMkLst>
        </pc:spChg>
        <pc:spChg chg="add del">
          <ac:chgData name="Frank Refol" userId="a6401068-e7c9-408d-89d4-c1454776cbbb" providerId="ADAL" clId="{D4077E38-555F-4EA0-B20A-B00ED7D09D7E}" dt="2022-01-18T17:25:14.833" v="21" actId="478"/>
          <ac:spMkLst>
            <pc:docMk/>
            <pc:sldMk cId="1961932492" sldId="260"/>
            <ac:spMk id="63" creationId="{0F9BD670-4D7E-430F-A1F2-29CD0F8EB157}"/>
          </ac:spMkLst>
        </pc:spChg>
        <pc:spChg chg="add del">
          <ac:chgData name="Frank Refol" userId="a6401068-e7c9-408d-89d4-c1454776cbbb" providerId="ADAL" clId="{D4077E38-555F-4EA0-B20A-B00ED7D09D7E}" dt="2022-01-18T17:30:04.439" v="57" actId="478"/>
          <ac:spMkLst>
            <pc:docMk/>
            <pc:sldMk cId="1961932492" sldId="260"/>
            <ac:spMk id="64" creationId="{4D19D8F5-4E56-4C48-A8D7-7736A152B41D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126" creationId="{47B4B14B-8016-4E4D-A25C-B7A7DD336648}"/>
          </ac:spMkLst>
        </pc:spChg>
        <pc:spChg chg="add mod topLvl">
          <ac:chgData name="Frank Refol" userId="a6401068-e7c9-408d-89d4-c1454776cbbb" providerId="ADAL" clId="{D4077E38-555F-4EA0-B20A-B00ED7D09D7E}" dt="2022-01-18T20:04:33.169" v="722" actId="165"/>
          <ac:spMkLst>
            <pc:docMk/>
            <pc:sldMk cId="1961932492" sldId="260"/>
            <ac:spMk id="129" creationId="{BB3C4833-02D3-43AD-9B79-7C5FC035952C}"/>
          </ac:spMkLst>
        </pc:spChg>
        <pc:spChg chg="add del">
          <ac:chgData name="Frank Refol" userId="a6401068-e7c9-408d-89d4-c1454776cbbb" providerId="ADAL" clId="{D4077E38-555F-4EA0-B20A-B00ED7D09D7E}" dt="2022-01-18T17:45:25.295" v="250" actId="478"/>
          <ac:spMkLst>
            <pc:docMk/>
            <pc:sldMk cId="1961932492" sldId="260"/>
            <ac:spMk id="135" creationId="{CA01E21E-1507-493E-A0A0-52372767E273}"/>
          </ac:spMkLst>
        </pc:spChg>
        <pc:spChg chg="add del mod topLvl">
          <ac:chgData name="Frank Refol" userId="a6401068-e7c9-408d-89d4-c1454776cbbb" providerId="ADAL" clId="{D4077E38-555F-4EA0-B20A-B00ED7D09D7E}" dt="2022-01-18T18:04:00.419" v="443" actId="478"/>
          <ac:spMkLst>
            <pc:docMk/>
            <pc:sldMk cId="1961932492" sldId="260"/>
            <ac:spMk id="136" creationId="{06A07931-2C6B-4E6D-8E01-9EC67D7AF2C4}"/>
          </ac:spMkLst>
        </pc:spChg>
        <pc:spChg chg="add mod topLvl">
          <ac:chgData name="Frank Refol" userId="a6401068-e7c9-408d-89d4-c1454776cbbb" providerId="ADAL" clId="{D4077E38-555F-4EA0-B20A-B00ED7D09D7E}" dt="2022-01-18T20:04:33.169" v="722" actId="165"/>
          <ac:spMkLst>
            <pc:docMk/>
            <pc:sldMk cId="1961932492" sldId="260"/>
            <ac:spMk id="137" creationId="{FA3C309B-465F-46DB-8843-A4D0D8934ACB}"/>
          </ac:spMkLst>
        </pc:spChg>
        <pc:spChg chg="add del mod topLvl">
          <ac:chgData name="Frank Refol" userId="a6401068-e7c9-408d-89d4-c1454776cbbb" providerId="ADAL" clId="{D4077E38-555F-4EA0-B20A-B00ED7D09D7E}" dt="2022-01-18T18:06:56.514" v="496" actId="478"/>
          <ac:spMkLst>
            <pc:docMk/>
            <pc:sldMk cId="1961932492" sldId="260"/>
            <ac:spMk id="149" creationId="{0D0449AC-4DC1-48BE-9AAE-D9C0260839DE}"/>
          </ac:spMkLst>
        </pc:spChg>
        <pc:spChg chg="add del mod">
          <ac:chgData name="Frank Refol" userId="a6401068-e7c9-408d-89d4-c1454776cbbb" providerId="ADAL" clId="{D4077E38-555F-4EA0-B20A-B00ED7D09D7E}" dt="2022-01-18T18:05:11.156" v="457" actId="478"/>
          <ac:spMkLst>
            <pc:docMk/>
            <pc:sldMk cId="1961932492" sldId="260"/>
            <ac:spMk id="151" creationId="{1AF38189-521E-4166-BB3F-A7C4A579B53C}"/>
          </ac:spMkLst>
        </pc:spChg>
        <pc:spChg chg="add del">
          <ac:chgData name="Frank Refol" userId="a6401068-e7c9-408d-89d4-c1454776cbbb" providerId="ADAL" clId="{D4077E38-555F-4EA0-B20A-B00ED7D09D7E}" dt="2022-01-18T18:09:33.989" v="509" actId="478"/>
          <ac:spMkLst>
            <pc:docMk/>
            <pc:sldMk cId="1961932492" sldId="260"/>
            <ac:spMk id="152" creationId="{F127638A-C35A-4E1D-9BDA-D5978E8A423C}"/>
          </ac:spMkLst>
        </pc:spChg>
        <pc:spChg chg="add mod topLvl">
          <ac:chgData name="Frank Refol" userId="a6401068-e7c9-408d-89d4-c1454776cbbb" providerId="ADAL" clId="{D4077E38-555F-4EA0-B20A-B00ED7D09D7E}" dt="2022-01-18T20:04:33.169" v="722" actId="165"/>
          <ac:spMkLst>
            <pc:docMk/>
            <pc:sldMk cId="1961932492" sldId="260"/>
            <ac:spMk id="161" creationId="{03899D6B-7C95-4E11-A8AF-874C3635EECA}"/>
          </ac:spMkLst>
        </pc:spChg>
        <pc:spChg chg="add del">
          <ac:chgData name="Frank Refol" userId="a6401068-e7c9-408d-89d4-c1454776cbbb" providerId="ADAL" clId="{D4077E38-555F-4EA0-B20A-B00ED7D09D7E}" dt="2022-01-18T18:07:30.653" v="498" actId="478"/>
          <ac:spMkLst>
            <pc:docMk/>
            <pc:sldMk cId="1961932492" sldId="260"/>
            <ac:spMk id="162" creationId="{E5AEDF6D-A092-4E09-A3B1-A942B6C45A3C}"/>
          </ac:spMkLst>
        </pc:spChg>
        <pc:spChg chg="add mod topLvl">
          <ac:chgData name="Frank Refol" userId="a6401068-e7c9-408d-89d4-c1454776cbbb" providerId="ADAL" clId="{D4077E38-555F-4EA0-B20A-B00ED7D09D7E}" dt="2022-01-18T20:04:33.169" v="722" actId="165"/>
          <ac:spMkLst>
            <pc:docMk/>
            <pc:sldMk cId="1961932492" sldId="260"/>
            <ac:spMk id="170" creationId="{830C911F-EBD0-4E3D-BA72-A6CEBA314136}"/>
          </ac:spMkLst>
        </pc:spChg>
        <pc:spChg chg="add mod topLvl">
          <ac:chgData name="Frank Refol" userId="a6401068-e7c9-408d-89d4-c1454776cbbb" providerId="ADAL" clId="{D4077E38-555F-4EA0-B20A-B00ED7D09D7E}" dt="2022-01-18T20:04:33.169" v="722" actId="165"/>
          <ac:spMkLst>
            <pc:docMk/>
            <pc:sldMk cId="1961932492" sldId="260"/>
            <ac:spMk id="179" creationId="{041FCCF2-3349-4684-B1C0-B1CDBC0D4EDE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23" creationId="{7795F00D-494F-4B8A-BD1B-94E793D5BB82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24" creationId="{862D597B-445E-4588-83C0-861506E380F2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25" creationId="{7E3AC321-EBEE-4B8D-9DC5-E36F8666BDB5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27" creationId="{49195395-98AD-4D50-AE11-6855BCFC4145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0" creationId="{6A8B8C2D-E5C5-4392-8EA0-342B96B244D1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1" creationId="{CDEEC781-4A7B-43FC-8508-AA1CE38467B6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2" creationId="{E0DD1910-8D33-453F-BE20-E39F873E9792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3" creationId="{F915F514-40A0-4014-9BBA-80068F5FEEE0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4" creationId="{72FE3365-D34A-4447-836A-60257785974D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5" creationId="{F9821C70-86B8-4907-BD75-B7F53BA1CAD7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6" creationId="{B8D3B61D-BDBC-4B20-B808-DFA198CA786A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7" creationId="{19FD890B-6F9A-43E3-B5D7-C7A5232EA4AD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8" creationId="{D681D067-8EE6-4634-A5C2-2E23C6157FD2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9" creationId="{30638137-99E2-4D9A-8889-3E9187D1100D}"/>
          </ac:spMkLst>
        </pc:spChg>
        <pc:spChg chg="add del">
          <ac:chgData name="Frank Refol" userId="a6401068-e7c9-408d-89d4-c1454776cbbb" providerId="ADAL" clId="{D4077E38-555F-4EA0-B20A-B00ED7D09D7E}" dt="2022-01-18T22:51:09.675" v="834" actId="478"/>
          <ac:spMkLst>
            <pc:docMk/>
            <pc:sldMk cId="1961932492" sldId="260"/>
            <ac:spMk id="243" creationId="{758AF24A-F7B0-41D8-949E-F800E0DA7E5A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44" creationId="{BC37BCA1-154D-420E-BE74-E4FF5EE38B83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56" creationId="{FA1A1AB6-07B2-4349-80A2-428B703A189F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57" creationId="{14B4C467-DF20-46D7-A6C7-C78E0A3B8C8A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77" creationId="{17A617A7-74FC-4CCD-89AA-BB86AA353D0D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79" creationId="{EE359F97-E8B4-4699-93D6-94D1FA64C1A0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80" creationId="{4D613A2A-97E5-4CF4-A5E5-7403333F5E53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82" creationId="{B9A2FE5A-2589-4BD4-9B94-EA689DABFEEB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84" creationId="{8D09533E-408E-477E-B0D1-C27024707F74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85" creationId="{B62800C1-F39E-4DF9-885A-3CEC34AE8FB9}"/>
          </ac:spMkLst>
        </pc:spChg>
        <pc:spChg chg="add mod">
          <ac:chgData name="Frank Refol" userId="a6401068-e7c9-408d-89d4-c1454776cbbb" providerId="ADAL" clId="{D4077E38-555F-4EA0-B20A-B00ED7D09D7E}" dt="2022-01-18T22:58:10.490" v="931" actId="164"/>
          <ac:spMkLst>
            <pc:docMk/>
            <pc:sldMk cId="1961932492" sldId="260"/>
            <ac:spMk id="288" creationId="{1AEC30DC-FE1B-4F24-A126-30EA4FED66CF}"/>
          </ac:spMkLst>
        </pc:spChg>
        <pc:spChg chg="mod">
          <ac:chgData name="Frank Refol" userId="a6401068-e7c9-408d-89d4-c1454776cbbb" providerId="ADAL" clId="{D4077E38-555F-4EA0-B20A-B00ED7D09D7E}" dt="2022-01-18T17:12:39.571" v="4" actId="164"/>
          <ac:spMkLst>
            <pc:docMk/>
            <pc:sldMk cId="1961932492" sldId="260"/>
            <ac:spMk id="300" creationId="{89B12F05-FC54-49B3-8430-88B260B52CE9}"/>
          </ac:spMkLst>
        </pc:spChg>
        <pc:spChg chg="mod topLvl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307" creationId="{582166FC-7D04-4957-B196-025E45FB4CCA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308" creationId="{9D14F1BB-ABA5-491B-B54A-1FF4FB41FBF8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312" creationId="{1E4CCD59-16E7-49BC-AC09-11BD5495D29C}"/>
          </ac:spMkLst>
        </pc:spChg>
        <pc:spChg chg="del mod topLvl">
          <ac:chgData name="Frank Refol" userId="a6401068-e7c9-408d-89d4-c1454776cbbb" providerId="ADAL" clId="{D4077E38-555F-4EA0-B20A-B00ED7D09D7E}" dt="2022-01-18T17:38:02.787" v="203" actId="478"/>
          <ac:spMkLst>
            <pc:docMk/>
            <pc:sldMk cId="1961932492" sldId="260"/>
            <ac:spMk id="321" creationId="{42760CEF-0CD1-4B82-B8FE-EDDAC2FE14E8}"/>
          </ac:spMkLst>
        </pc:spChg>
        <pc:spChg chg="del mod topLvl">
          <ac:chgData name="Frank Refol" userId="a6401068-e7c9-408d-89d4-c1454776cbbb" providerId="ADAL" clId="{D4077E38-555F-4EA0-B20A-B00ED7D09D7E}" dt="2022-01-18T17:38:02.787" v="203" actId="478"/>
          <ac:spMkLst>
            <pc:docMk/>
            <pc:sldMk cId="1961932492" sldId="260"/>
            <ac:spMk id="322" creationId="{FB87015D-0146-4203-8F76-E54FF18DAF08}"/>
          </ac:spMkLst>
        </pc:spChg>
        <pc:spChg chg="del mod topLvl">
          <ac:chgData name="Frank Refol" userId="a6401068-e7c9-408d-89d4-c1454776cbbb" providerId="ADAL" clId="{D4077E38-555F-4EA0-B20A-B00ED7D09D7E}" dt="2022-01-18T17:38:02.787" v="203" actId="478"/>
          <ac:spMkLst>
            <pc:docMk/>
            <pc:sldMk cId="1961932492" sldId="260"/>
            <ac:spMk id="323" creationId="{6FC30D23-8FFF-4F49-857A-BD3BC47C467B}"/>
          </ac:spMkLst>
        </pc:spChg>
        <pc:spChg chg="del mod topLvl">
          <ac:chgData name="Frank Refol" userId="a6401068-e7c9-408d-89d4-c1454776cbbb" providerId="ADAL" clId="{D4077E38-555F-4EA0-B20A-B00ED7D09D7E}" dt="2022-01-18T17:38:02.787" v="203" actId="478"/>
          <ac:spMkLst>
            <pc:docMk/>
            <pc:sldMk cId="1961932492" sldId="260"/>
            <ac:spMk id="324" creationId="{2640840D-15AD-4EAE-8C1A-9971C47D1AD7}"/>
          </ac:spMkLst>
        </pc:spChg>
        <pc:spChg chg="mod">
          <ac:chgData name="Frank Refol" userId="a6401068-e7c9-408d-89d4-c1454776cbbb" providerId="ADAL" clId="{D4077E38-555F-4EA0-B20A-B00ED7D09D7E}" dt="2022-01-18T20:03:42.329" v="707" actId="165"/>
          <ac:spMkLst>
            <pc:docMk/>
            <pc:sldMk cId="1961932492" sldId="260"/>
            <ac:spMk id="328" creationId="{0E6FA474-3345-4F16-94F0-87CA93836DBD}"/>
          </ac:spMkLst>
        </pc:spChg>
        <pc:spChg chg="mod">
          <ac:chgData name="Frank Refol" userId="a6401068-e7c9-408d-89d4-c1454776cbbb" providerId="ADAL" clId="{D4077E38-555F-4EA0-B20A-B00ED7D09D7E}" dt="2022-01-18T20:03:42.329" v="707" actId="165"/>
          <ac:spMkLst>
            <pc:docMk/>
            <pc:sldMk cId="1961932492" sldId="260"/>
            <ac:spMk id="388" creationId="{D5DA1DFC-8E99-4668-85F1-DBB80D584DA1}"/>
          </ac:spMkLst>
        </pc:spChg>
        <pc:spChg chg="mod">
          <ac:chgData name="Frank Refol" userId="a6401068-e7c9-408d-89d4-c1454776cbbb" providerId="ADAL" clId="{D4077E38-555F-4EA0-B20A-B00ED7D09D7E}" dt="2022-01-18T20:03:42.329" v="707" actId="165"/>
          <ac:spMkLst>
            <pc:docMk/>
            <pc:sldMk cId="1961932492" sldId="260"/>
            <ac:spMk id="394" creationId="{E0AF2295-A62B-4677-ACFC-42E086CBB115}"/>
          </ac:spMkLst>
        </pc:spChg>
        <pc:spChg chg="mod">
          <ac:chgData name="Frank Refol" userId="a6401068-e7c9-408d-89d4-c1454776cbbb" providerId="ADAL" clId="{D4077E38-555F-4EA0-B20A-B00ED7D09D7E}" dt="2022-01-18T20:03:42.329" v="707" actId="165"/>
          <ac:spMkLst>
            <pc:docMk/>
            <pc:sldMk cId="1961932492" sldId="260"/>
            <ac:spMk id="408" creationId="{DD8A383D-0DC8-4528-9D28-C9B74FB3D9E5}"/>
          </ac:spMkLst>
        </pc:spChg>
        <pc:spChg chg="add mod topLvl">
          <ac:chgData name="Frank Refol" userId="a6401068-e7c9-408d-89d4-c1454776cbbb" providerId="ADAL" clId="{D4077E38-555F-4EA0-B20A-B00ED7D09D7E}" dt="2022-01-18T20:03:42.329" v="707" actId="165"/>
          <ac:spMkLst>
            <pc:docMk/>
            <pc:sldMk cId="1961932492" sldId="260"/>
            <ac:spMk id="409" creationId="{ACB8CA7E-A2FE-4C84-876C-D4F2B088FA7F}"/>
          </ac:spMkLst>
        </pc:spChg>
        <pc:spChg chg="mod topLvl">
          <ac:chgData name="Frank Refol" userId="a6401068-e7c9-408d-89d4-c1454776cbbb" providerId="ADAL" clId="{D4077E38-555F-4EA0-B20A-B00ED7D09D7E}" dt="2022-01-18T17:30:55.536" v="67" actId="164"/>
          <ac:spMkLst>
            <pc:docMk/>
            <pc:sldMk cId="1961932492" sldId="260"/>
            <ac:spMk id="416" creationId="{C16111D5-3D76-4EF1-A891-604FB3C1CF52}"/>
          </ac:spMkLst>
        </pc:spChg>
        <pc:spChg chg="mod">
          <ac:chgData name="Frank Refol" userId="a6401068-e7c9-408d-89d4-c1454776cbbb" providerId="ADAL" clId="{D4077E38-555F-4EA0-B20A-B00ED7D09D7E}" dt="2022-01-18T17:29:36.954" v="48"/>
          <ac:spMkLst>
            <pc:docMk/>
            <pc:sldMk cId="1961932492" sldId="260"/>
            <ac:spMk id="424" creationId="{0D68A41D-3C09-4E1C-8B5E-42F0599A96ED}"/>
          </ac:spMkLst>
        </pc:spChg>
        <pc:spChg chg="add mod">
          <ac:chgData name="Frank Refol" userId="a6401068-e7c9-408d-89d4-c1454776cbbb" providerId="ADAL" clId="{D4077E38-555F-4EA0-B20A-B00ED7D09D7E}" dt="2022-01-18T17:32:09.038" v="71" actId="164"/>
          <ac:spMkLst>
            <pc:docMk/>
            <pc:sldMk cId="1961932492" sldId="260"/>
            <ac:spMk id="431" creationId="{FBF8B2F2-12E6-4CF1-8426-0FAB407207A3}"/>
          </ac:spMkLst>
        </pc:spChg>
        <pc:spChg chg="mod">
          <ac:chgData name="Frank Refol" userId="a6401068-e7c9-408d-89d4-c1454776cbbb" providerId="ADAL" clId="{D4077E38-555F-4EA0-B20A-B00ED7D09D7E}" dt="2022-01-18T17:30:02.033" v="55"/>
          <ac:spMkLst>
            <pc:docMk/>
            <pc:sldMk cId="1961932492" sldId="260"/>
            <ac:spMk id="433" creationId="{3434DD82-3D99-4352-ADD0-AE11BC12C363}"/>
          </ac:spMkLst>
        </pc:spChg>
        <pc:spChg chg="mod topLvl">
          <ac:chgData name="Frank Refol" userId="a6401068-e7c9-408d-89d4-c1454776cbbb" providerId="ADAL" clId="{D4077E38-555F-4EA0-B20A-B00ED7D09D7E}" dt="2022-01-18T20:04:33.169" v="722" actId="165"/>
          <ac:spMkLst>
            <pc:docMk/>
            <pc:sldMk cId="1961932492" sldId="260"/>
            <ac:spMk id="441" creationId="{F5F57598-2A20-4ECA-8159-AC1DB5327053}"/>
          </ac:spMkLst>
        </pc:spChg>
        <pc:spChg chg="del mod topLvl">
          <ac:chgData name="Frank Refol" userId="a6401068-e7c9-408d-89d4-c1454776cbbb" providerId="ADAL" clId="{D4077E38-555F-4EA0-B20A-B00ED7D09D7E}" dt="2022-01-18T17:36:16.856" v="174" actId="478"/>
          <ac:spMkLst>
            <pc:docMk/>
            <pc:sldMk cId="1961932492" sldId="260"/>
            <ac:spMk id="449" creationId="{18DC1E4C-5D35-4150-81CF-DFD3BED1213C}"/>
          </ac:spMkLst>
        </pc:spChg>
        <pc:spChg chg="del mod topLvl">
          <ac:chgData name="Frank Refol" userId="a6401068-e7c9-408d-89d4-c1454776cbbb" providerId="ADAL" clId="{D4077E38-555F-4EA0-B20A-B00ED7D09D7E}" dt="2022-01-18T17:36:16.856" v="174" actId="478"/>
          <ac:spMkLst>
            <pc:docMk/>
            <pc:sldMk cId="1961932492" sldId="260"/>
            <ac:spMk id="450" creationId="{4114DA9C-A895-491A-BB60-CA6BCDE47456}"/>
          </ac:spMkLst>
        </pc:spChg>
        <pc:spChg chg="del mod topLvl">
          <ac:chgData name="Frank Refol" userId="a6401068-e7c9-408d-89d4-c1454776cbbb" providerId="ADAL" clId="{D4077E38-555F-4EA0-B20A-B00ED7D09D7E}" dt="2022-01-18T17:36:16.856" v="174" actId="478"/>
          <ac:spMkLst>
            <pc:docMk/>
            <pc:sldMk cId="1961932492" sldId="260"/>
            <ac:spMk id="451" creationId="{3099EFFE-BEEE-44FE-9AF2-5CC94638A0FA}"/>
          </ac:spMkLst>
        </pc:spChg>
        <pc:spChg chg="del mod topLvl">
          <ac:chgData name="Frank Refol" userId="a6401068-e7c9-408d-89d4-c1454776cbbb" providerId="ADAL" clId="{D4077E38-555F-4EA0-B20A-B00ED7D09D7E}" dt="2022-01-18T17:36:16.856" v="174" actId="478"/>
          <ac:spMkLst>
            <pc:docMk/>
            <pc:sldMk cId="1961932492" sldId="260"/>
            <ac:spMk id="452" creationId="{74E34892-E1FE-4FE2-B1B2-61007F8C9858}"/>
          </ac:spMkLst>
        </pc:spChg>
        <pc:spChg chg="add del mod">
          <ac:chgData name="Frank Refol" userId="a6401068-e7c9-408d-89d4-c1454776cbbb" providerId="ADAL" clId="{D4077E38-555F-4EA0-B20A-B00ED7D09D7E}" dt="2022-01-18T17:36:32.169" v="177" actId="478"/>
          <ac:spMkLst>
            <pc:docMk/>
            <pc:sldMk cId="1961932492" sldId="260"/>
            <ac:spMk id="453" creationId="{D2592E83-02FB-4B9C-ABEB-AABF60FFA6EC}"/>
          </ac:spMkLst>
        </pc:spChg>
        <pc:spChg chg="add del mod topLvl">
          <ac:chgData name="Frank Refol" userId="a6401068-e7c9-408d-89d4-c1454776cbbb" providerId="ADAL" clId="{D4077E38-555F-4EA0-B20A-B00ED7D09D7E}" dt="2022-01-18T17:36:50.013" v="184" actId="478"/>
          <ac:spMkLst>
            <pc:docMk/>
            <pc:sldMk cId="1961932492" sldId="260"/>
            <ac:spMk id="456" creationId="{F243B0A2-6AAC-4F08-9AFD-14740E07D038}"/>
          </ac:spMkLst>
        </pc:spChg>
        <pc:spChg chg="del mod topLvl">
          <ac:chgData name="Frank Refol" userId="a6401068-e7c9-408d-89d4-c1454776cbbb" providerId="ADAL" clId="{D4077E38-555F-4EA0-B20A-B00ED7D09D7E}" dt="2022-01-18T20:01:35.978" v="680" actId="478"/>
          <ac:spMkLst>
            <pc:docMk/>
            <pc:sldMk cId="1961932492" sldId="260"/>
            <ac:spMk id="457" creationId="{E01F214A-A54B-48ED-8CD0-31E5447380DF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64" creationId="{8F26A254-5EEF-4869-BE3E-D38E2A03B3C4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65" creationId="{31BB1D16-0579-4C20-8443-7063CC4DC783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66" creationId="{866A953F-E4BB-4BEA-B425-F389289B0439}"/>
          </ac:spMkLst>
        </pc:spChg>
        <pc:spChg chg="add del mod">
          <ac:chgData name="Frank Refol" userId="a6401068-e7c9-408d-89d4-c1454776cbbb" providerId="ADAL" clId="{D4077E38-555F-4EA0-B20A-B00ED7D09D7E}" dt="2022-01-18T17:41:18.521" v="218" actId="478"/>
          <ac:spMkLst>
            <pc:docMk/>
            <pc:sldMk cId="1961932492" sldId="260"/>
            <ac:spMk id="467" creationId="{432C7D19-0D25-4E18-9DAB-EC962C3DE7DF}"/>
          </ac:spMkLst>
        </pc:spChg>
        <pc:spChg chg="add del mod">
          <ac:chgData name="Frank Refol" userId="a6401068-e7c9-408d-89d4-c1454776cbbb" providerId="ADAL" clId="{D4077E38-555F-4EA0-B20A-B00ED7D09D7E}" dt="2022-01-18T17:41:18.521" v="218" actId="478"/>
          <ac:spMkLst>
            <pc:docMk/>
            <pc:sldMk cId="1961932492" sldId="260"/>
            <ac:spMk id="468" creationId="{23F016BD-B984-4BD1-B13D-EFD1D95271B1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69" creationId="{BBD267CB-7ADA-42E7-A70B-46E123590632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70" creationId="{33D044DB-9D21-416F-843C-C39FF22C4FDF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71" creationId="{1F19EB45-AB3B-4D38-9694-57964A08AACB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72" creationId="{0F26218B-9E93-421F-94FA-7EBFD842CB76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73" creationId="{D7834E27-2A56-40F1-A7D0-A197E549B818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74" creationId="{79E060AD-7343-4253-93EE-33B283E241B7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75" creationId="{F1EDD836-5D20-4E8F-9EF5-AEB7E87400DE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76" creationId="{832325D3-8704-466C-ABA5-03114D5B6393}"/>
          </ac:spMkLst>
        </pc:spChg>
        <pc:spChg chg="add del mod topLvl">
          <ac:chgData name="Frank Refol" userId="a6401068-e7c9-408d-89d4-c1454776cbbb" providerId="ADAL" clId="{D4077E38-555F-4EA0-B20A-B00ED7D09D7E}" dt="2022-01-18T18:03:20.760" v="430" actId="478"/>
          <ac:spMkLst>
            <pc:docMk/>
            <pc:sldMk cId="1961932492" sldId="260"/>
            <ac:spMk id="477" creationId="{4D63F1B0-6EBC-409D-BF20-55928A4F6D0B}"/>
          </ac:spMkLst>
        </pc:spChg>
        <pc:spChg chg="add del mod topLvl">
          <ac:chgData name="Frank Refol" userId="a6401068-e7c9-408d-89d4-c1454776cbbb" providerId="ADAL" clId="{D4077E38-555F-4EA0-B20A-B00ED7D09D7E}" dt="2022-01-18T17:53:50.939" v="299" actId="478"/>
          <ac:spMkLst>
            <pc:docMk/>
            <pc:sldMk cId="1961932492" sldId="260"/>
            <ac:spMk id="478" creationId="{85050D4D-E17F-4EA7-A0CB-4F3988D5A972}"/>
          </ac:spMkLst>
        </pc:spChg>
        <pc:spChg chg="add del mod topLvl">
          <ac:chgData name="Frank Refol" userId="a6401068-e7c9-408d-89d4-c1454776cbbb" providerId="ADAL" clId="{D4077E38-555F-4EA0-B20A-B00ED7D09D7E}" dt="2022-01-18T17:54:13.741" v="303" actId="478"/>
          <ac:spMkLst>
            <pc:docMk/>
            <pc:sldMk cId="1961932492" sldId="260"/>
            <ac:spMk id="479" creationId="{A854D115-D335-48DA-BFD5-DBC53B0DD9D4}"/>
          </ac:spMkLst>
        </pc:spChg>
        <pc:spChg chg="add del mod topLvl">
          <ac:chgData name="Frank Refol" userId="a6401068-e7c9-408d-89d4-c1454776cbbb" providerId="ADAL" clId="{D4077E38-555F-4EA0-B20A-B00ED7D09D7E}" dt="2022-01-18T17:54:23.316" v="306" actId="478"/>
          <ac:spMkLst>
            <pc:docMk/>
            <pc:sldMk cId="1961932492" sldId="260"/>
            <ac:spMk id="480" creationId="{1EF7429C-4B1A-4F6F-A9C4-E05DA8971074}"/>
          </ac:spMkLst>
        </pc:spChg>
        <pc:spChg chg="add del mod">
          <ac:chgData name="Frank Refol" userId="a6401068-e7c9-408d-89d4-c1454776cbbb" providerId="ADAL" clId="{D4077E38-555F-4EA0-B20A-B00ED7D09D7E}" dt="2022-01-18T18:03:20.760" v="430" actId="478"/>
          <ac:spMkLst>
            <pc:docMk/>
            <pc:sldMk cId="1961932492" sldId="260"/>
            <ac:spMk id="481" creationId="{3A9D308C-B96B-498A-A15D-F3EF685925CB}"/>
          </ac:spMkLst>
        </pc:spChg>
        <pc:spChg chg="add del mod">
          <ac:chgData name="Frank Refol" userId="a6401068-e7c9-408d-89d4-c1454776cbbb" providerId="ADAL" clId="{D4077E38-555F-4EA0-B20A-B00ED7D09D7E}" dt="2022-01-18T18:03:20.760" v="430" actId="478"/>
          <ac:spMkLst>
            <pc:docMk/>
            <pc:sldMk cId="1961932492" sldId="260"/>
            <ac:spMk id="482" creationId="{C774B1D7-9EC6-41E8-BCE9-C41054A2004A}"/>
          </ac:spMkLst>
        </pc:spChg>
        <pc:spChg chg="add del mod">
          <ac:chgData name="Frank Refol" userId="a6401068-e7c9-408d-89d4-c1454776cbbb" providerId="ADAL" clId="{D4077E38-555F-4EA0-B20A-B00ED7D09D7E}" dt="2022-01-18T17:55:16.817" v="319" actId="478"/>
          <ac:spMkLst>
            <pc:docMk/>
            <pc:sldMk cId="1961932492" sldId="260"/>
            <ac:spMk id="483" creationId="{CD4C3BDF-E3E0-4A46-A504-E503F2B797A6}"/>
          </ac:spMkLst>
        </pc:spChg>
        <pc:spChg chg="add del mod">
          <ac:chgData name="Frank Refol" userId="a6401068-e7c9-408d-89d4-c1454776cbbb" providerId="ADAL" clId="{D4077E38-555F-4EA0-B20A-B00ED7D09D7E}" dt="2022-01-18T18:03:20.760" v="430" actId="478"/>
          <ac:spMkLst>
            <pc:docMk/>
            <pc:sldMk cId="1961932492" sldId="260"/>
            <ac:spMk id="484" creationId="{B6F10FE3-6CB9-4F69-A7A9-459A32D09879}"/>
          </ac:spMkLst>
        </pc:spChg>
        <pc:spChg chg="add del mod">
          <ac:chgData name="Frank Refol" userId="a6401068-e7c9-408d-89d4-c1454776cbbb" providerId="ADAL" clId="{D4077E38-555F-4EA0-B20A-B00ED7D09D7E}" dt="2022-01-18T18:03:20.760" v="430" actId="478"/>
          <ac:spMkLst>
            <pc:docMk/>
            <pc:sldMk cId="1961932492" sldId="260"/>
            <ac:spMk id="485" creationId="{48AB4FE5-3561-4D3C-9023-A25EC260F600}"/>
          </ac:spMkLst>
        </pc:spChg>
        <pc:spChg chg="add del mod">
          <ac:chgData name="Frank Refol" userId="a6401068-e7c9-408d-89d4-c1454776cbbb" providerId="ADAL" clId="{D4077E38-555F-4EA0-B20A-B00ED7D09D7E}" dt="2022-01-18T18:04:48.189" v="454" actId="478"/>
          <ac:spMkLst>
            <pc:docMk/>
            <pc:sldMk cId="1961932492" sldId="260"/>
            <ac:spMk id="486" creationId="{0EA7D12A-0E4F-40A7-8456-490E76AB1DCF}"/>
          </ac:spMkLst>
        </pc:spChg>
        <pc:spChg chg="add mod topLvl">
          <ac:chgData name="Frank Refol" userId="a6401068-e7c9-408d-89d4-c1454776cbbb" providerId="ADAL" clId="{D4077E38-555F-4EA0-B20A-B00ED7D09D7E}" dt="2022-01-18T20:04:33.169" v="722" actId="165"/>
          <ac:spMkLst>
            <pc:docMk/>
            <pc:sldMk cId="1961932492" sldId="260"/>
            <ac:spMk id="503" creationId="{A02CF306-0684-4874-A06C-7000322EF4C7}"/>
          </ac:spMkLst>
        </pc:spChg>
        <pc:spChg chg="del mod topLvl">
          <ac:chgData name="Frank Refol" userId="a6401068-e7c9-408d-89d4-c1454776cbbb" providerId="ADAL" clId="{D4077E38-555F-4EA0-B20A-B00ED7D09D7E}" dt="2022-01-18T18:16:13.445" v="593" actId="478"/>
          <ac:spMkLst>
            <pc:docMk/>
            <pc:sldMk cId="1961932492" sldId="260"/>
            <ac:spMk id="505" creationId="{A8CF2AEE-07BC-4D2E-BD46-C5F91BFB849A}"/>
          </ac:spMkLst>
        </pc:spChg>
        <pc:spChg chg="mod">
          <ac:chgData name="Frank Refol" userId="a6401068-e7c9-408d-89d4-c1454776cbbb" providerId="ADAL" clId="{D4077E38-555F-4EA0-B20A-B00ED7D09D7E}" dt="2022-01-18T18:16:09.676" v="592" actId="165"/>
          <ac:spMkLst>
            <pc:docMk/>
            <pc:sldMk cId="1961932492" sldId="260"/>
            <ac:spMk id="508" creationId="{C20EEE39-E6B9-4CC0-AEDE-A5FE80D65FD9}"/>
          </ac:spMkLst>
        </pc:spChg>
        <pc:spChg chg="mod">
          <ac:chgData name="Frank Refol" userId="a6401068-e7c9-408d-89d4-c1454776cbbb" providerId="ADAL" clId="{D4077E38-555F-4EA0-B20A-B00ED7D09D7E}" dt="2022-01-18T18:16:09.676" v="592" actId="165"/>
          <ac:spMkLst>
            <pc:docMk/>
            <pc:sldMk cId="1961932492" sldId="260"/>
            <ac:spMk id="509" creationId="{5C4B125A-289A-436F-8F14-2A60B37D6FBB}"/>
          </ac:spMkLst>
        </pc:spChg>
        <pc:spChg chg="mod">
          <ac:chgData name="Frank Refol" userId="a6401068-e7c9-408d-89d4-c1454776cbbb" providerId="ADAL" clId="{D4077E38-555F-4EA0-B20A-B00ED7D09D7E}" dt="2022-01-18T18:16:09.676" v="592" actId="165"/>
          <ac:spMkLst>
            <pc:docMk/>
            <pc:sldMk cId="1961932492" sldId="260"/>
            <ac:spMk id="511" creationId="{28F67A06-1811-47A0-8313-6FA35D861F9A}"/>
          </ac:spMkLst>
        </pc:spChg>
        <pc:spChg chg="mod">
          <ac:chgData name="Frank Refol" userId="a6401068-e7c9-408d-89d4-c1454776cbbb" providerId="ADAL" clId="{D4077E38-555F-4EA0-B20A-B00ED7D09D7E}" dt="2022-01-18T18:16:09.676" v="592" actId="165"/>
          <ac:spMkLst>
            <pc:docMk/>
            <pc:sldMk cId="1961932492" sldId="260"/>
            <ac:spMk id="512" creationId="{CC7DBF07-CDA6-4D5E-ACC6-3A47797F45F9}"/>
          </ac:spMkLst>
        </pc:spChg>
        <pc:spChg chg="mod">
          <ac:chgData name="Frank Refol" userId="a6401068-e7c9-408d-89d4-c1454776cbbb" providerId="ADAL" clId="{D4077E38-555F-4EA0-B20A-B00ED7D09D7E}" dt="2022-01-18T18:16:09.676" v="592" actId="165"/>
          <ac:spMkLst>
            <pc:docMk/>
            <pc:sldMk cId="1961932492" sldId="260"/>
            <ac:spMk id="513" creationId="{F254373B-FC8B-404F-A9EF-D00E898E088E}"/>
          </ac:spMkLst>
        </pc:spChg>
        <pc:spChg chg="mod topLvl">
          <ac:chgData name="Frank Refol" userId="a6401068-e7c9-408d-89d4-c1454776cbbb" providerId="ADAL" clId="{D4077E38-555F-4EA0-B20A-B00ED7D09D7E}" dt="2022-01-18T18:18:11.078" v="647" actId="164"/>
          <ac:spMkLst>
            <pc:docMk/>
            <pc:sldMk cId="1961932492" sldId="260"/>
            <ac:spMk id="522" creationId="{B7567C42-FE71-4D18-9891-1652C8FF7EB2}"/>
          </ac:spMkLst>
        </pc:spChg>
        <pc:spChg chg="mod topLvl">
          <ac:chgData name="Frank Refol" userId="a6401068-e7c9-408d-89d4-c1454776cbbb" providerId="ADAL" clId="{D4077E38-555F-4EA0-B20A-B00ED7D09D7E}" dt="2022-01-18T18:18:11.078" v="647" actId="164"/>
          <ac:spMkLst>
            <pc:docMk/>
            <pc:sldMk cId="1961932492" sldId="260"/>
            <ac:spMk id="523" creationId="{BC2B55E0-5C52-45DE-A76A-B6A27515A361}"/>
          </ac:spMkLst>
        </pc:spChg>
        <pc:spChg chg="mod topLvl">
          <ac:chgData name="Frank Refol" userId="a6401068-e7c9-408d-89d4-c1454776cbbb" providerId="ADAL" clId="{D4077E38-555F-4EA0-B20A-B00ED7D09D7E}" dt="2022-01-18T18:18:11.078" v="647" actId="164"/>
          <ac:spMkLst>
            <pc:docMk/>
            <pc:sldMk cId="1961932492" sldId="260"/>
            <ac:spMk id="525" creationId="{484ED2E3-81D7-4949-B695-BC73ED73FFFE}"/>
          </ac:spMkLst>
        </pc:spChg>
        <pc:spChg chg="mod">
          <ac:chgData name="Frank Refol" userId="a6401068-e7c9-408d-89d4-c1454776cbbb" providerId="ADAL" clId="{D4077E38-555F-4EA0-B20A-B00ED7D09D7E}" dt="2022-01-18T18:16:39.444" v="599" actId="165"/>
          <ac:spMkLst>
            <pc:docMk/>
            <pc:sldMk cId="1961932492" sldId="260"/>
            <ac:spMk id="526" creationId="{FC3D79F4-CCD0-41CE-8EC5-F6082767821A}"/>
          </ac:spMkLst>
        </pc:spChg>
        <pc:spChg chg="mod">
          <ac:chgData name="Frank Refol" userId="a6401068-e7c9-408d-89d4-c1454776cbbb" providerId="ADAL" clId="{D4077E38-555F-4EA0-B20A-B00ED7D09D7E}" dt="2022-01-18T18:16:39.444" v="599" actId="165"/>
          <ac:spMkLst>
            <pc:docMk/>
            <pc:sldMk cId="1961932492" sldId="260"/>
            <ac:spMk id="527" creationId="{71F2133C-1E3A-4A99-9242-37CC82A80400}"/>
          </ac:spMkLst>
        </pc:spChg>
        <pc:spChg chg="mod">
          <ac:chgData name="Frank Refol" userId="a6401068-e7c9-408d-89d4-c1454776cbbb" providerId="ADAL" clId="{D4077E38-555F-4EA0-B20A-B00ED7D09D7E}" dt="2022-01-18T18:16:39.444" v="599" actId="165"/>
          <ac:spMkLst>
            <pc:docMk/>
            <pc:sldMk cId="1961932492" sldId="260"/>
            <ac:spMk id="537" creationId="{7B6F36AC-745B-42E6-868A-CAD07045EF43}"/>
          </ac:spMkLst>
        </pc:spChg>
        <pc:spChg chg="mod">
          <ac:chgData name="Frank Refol" userId="a6401068-e7c9-408d-89d4-c1454776cbbb" providerId="ADAL" clId="{D4077E38-555F-4EA0-B20A-B00ED7D09D7E}" dt="2022-01-18T18:16:39.444" v="599" actId="165"/>
          <ac:spMkLst>
            <pc:docMk/>
            <pc:sldMk cId="1961932492" sldId="260"/>
            <ac:spMk id="538" creationId="{4867747E-6532-447A-BE1F-42A52C16FFCF}"/>
          </ac:spMkLst>
        </pc:spChg>
        <pc:spChg chg="add del mod">
          <ac:chgData name="Frank Refol" userId="a6401068-e7c9-408d-89d4-c1454776cbbb" providerId="ADAL" clId="{D4077E38-555F-4EA0-B20A-B00ED7D09D7E}" dt="2022-01-18T18:16:05.600" v="591"/>
          <ac:spMkLst>
            <pc:docMk/>
            <pc:sldMk cId="1961932492" sldId="260"/>
            <ac:spMk id="539" creationId="{8793E3BB-FF78-4681-A112-313BB56C6398}"/>
          </ac:spMkLst>
        </pc:spChg>
        <pc:spChg chg="add del mod">
          <ac:chgData name="Frank Refol" userId="a6401068-e7c9-408d-89d4-c1454776cbbb" providerId="ADAL" clId="{D4077E38-555F-4EA0-B20A-B00ED7D09D7E}" dt="2022-01-18T23:01:11.756" v="964" actId="478"/>
          <ac:spMkLst>
            <pc:docMk/>
            <pc:sldMk cId="1961932492" sldId="260"/>
            <ac:spMk id="540" creationId="{F0F23888-118A-4EB1-9BD1-3A5D3AA9D095}"/>
          </ac:spMkLst>
        </pc:spChg>
        <pc:spChg chg="add mod">
          <ac:chgData name="Frank Refol" userId="a6401068-e7c9-408d-89d4-c1454776cbbb" providerId="ADAL" clId="{D4077E38-555F-4EA0-B20A-B00ED7D09D7E}" dt="2022-01-18T23:01:09.876" v="963" actId="1076"/>
          <ac:spMkLst>
            <pc:docMk/>
            <pc:sldMk cId="1961932492" sldId="260"/>
            <ac:spMk id="541" creationId="{C4691F7F-6A13-4E52-885F-A77795B62163}"/>
          </ac:spMkLst>
        </pc:spChg>
        <pc:spChg chg="add mod topLvl">
          <ac:chgData name="Frank Refol" userId="a6401068-e7c9-408d-89d4-c1454776cbbb" providerId="ADAL" clId="{D4077E38-555F-4EA0-B20A-B00ED7D09D7E}" dt="2022-01-18T20:03:16.316" v="703" actId="164"/>
          <ac:spMkLst>
            <pc:docMk/>
            <pc:sldMk cId="1961932492" sldId="260"/>
            <ac:spMk id="542" creationId="{E4873D7C-0BC5-4D46-8B9F-A5E7E9C7E5CF}"/>
          </ac:spMkLst>
        </pc:spChg>
        <pc:spChg chg="add mod">
          <ac:chgData name="Frank Refol" userId="a6401068-e7c9-408d-89d4-c1454776cbbb" providerId="ADAL" clId="{D4077E38-555F-4EA0-B20A-B00ED7D09D7E}" dt="2022-01-18T20:03:16.316" v="703" actId="164"/>
          <ac:spMkLst>
            <pc:docMk/>
            <pc:sldMk cId="1961932492" sldId="260"/>
            <ac:spMk id="555" creationId="{B0C09E60-6EBE-48DA-9BD1-D83866742759}"/>
          </ac:spMkLst>
        </pc:spChg>
        <pc:spChg chg="mod topLvl">
          <ac:chgData name="Frank Refol" userId="a6401068-e7c9-408d-89d4-c1454776cbbb" providerId="ADAL" clId="{D4077E38-555F-4EA0-B20A-B00ED7D09D7E}" dt="2022-01-18T20:04:04.505" v="717" actId="164"/>
          <ac:spMkLst>
            <pc:docMk/>
            <pc:sldMk cId="1961932492" sldId="260"/>
            <ac:spMk id="557" creationId="{BB058C26-06E4-4743-9EAC-1B623230D4B7}"/>
          </ac:spMkLst>
        </pc:spChg>
        <pc:spChg chg="mod topLvl">
          <ac:chgData name="Frank Refol" userId="a6401068-e7c9-408d-89d4-c1454776cbbb" providerId="ADAL" clId="{D4077E38-555F-4EA0-B20A-B00ED7D09D7E}" dt="2022-01-18T20:04:04.505" v="717" actId="164"/>
          <ac:spMkLst>
            <pc:docMk/>
            <pc:sldMk cId="1961932492" sldId="260"/>
            <ac:spMk id="570" creationId="{C6AA02F8-040B-4CE3-9BF7-3F5ED631A54A}"/>
          </ac:spMkLst>
        </pc:spChg>
        <pc:spChg chg="mod">
          <ac:chgData name="Frank Refol" userId="a6401068-e7c9-408d-89d4-c1454776cbbb" providerId="ADAL" clId="{D4077E38-555F-4EA0-B20A-B00ED7D09D7E}" dt="2022-01-18T20:03:44.894" v="708"/>
          <ac:spMkLst>
            <pc:docMk/>
            <pc:sldMk cId="1961932492" sldId="260"/>
            <ac:spMk id="572" creationId="{BB7D1F0A-B578-42AA-B4AF-4E388BE1A972}"/>
          </ac:spMkLst>
        </pc:spChg>
        <pc:spChg chg="mod">
          <ac:chgData name="Frank Refol" userId="a6401068-e7c9-408d-89d4-c1454776cbbb" providerId="ADAL" clId="{D4077E38-555F-4EA0-B20A-B00ED7D09D7E}" dt="2022-01-18T20:03:44.894" v="708"/>
          <ac:spMkLst>
            <pc:docMk/>
            <pc:sldMk cId="1961932492" sldId="260"/>
            <ac:spMk id="573" creationId="{4D4B1FE7-95E5-4040-A24F-009E0DE70990}"/>
          </ac:spMkLst>
        </pc:spChg>
        <pc:spChg chg="mod">
          <ac:chgData name="Frank Refol" userId="a6401068-e7c9-408d-89d4-c1454776cbbb" providerId="ADAL" clId="{D4077E38-555F-4EA0-B20A-B00ED7D09D7E}" dt="2022-01-18T20:03:44.894" v="708"/>
          <ac:spMkLst>
            <pc:docMk/>
            <pc:sldMk cId="1961932492" sldId="260"/>
            <ac:spMk id="575" creationId="{744A6381-079C-4BEE-9FF3-E1EB81762569}"/>
          </ac:spMkLst>
        </pc:spChg>
        <pc:spChg chg="mod">
          <ac:chgData name="Frank Refol" userId="a6401068-e7c9-408d-89d4-c1454776cbbb" providerId="ADAL" clId="{D4077E38-555F-4EA0-B20A-B00ED7D09D7E}" dt="2022-01-18T20:03:44.894" v="708"/>
          <ac:spMkLst>
            <pc:docMk/>
            <pc:sldMk cId="1961932492" sldId="260"/>
            <ac:spMk id="576" creationId="{3131B32F-E635-4A6B-B912-3611A8E7E1CD}"/>
          </ac:spMkLst>
        </pc:spChg>
        <pc:spChg chg="add del mod topLvl">
          <ac:chgData name="Frank Refol" userId="a6401068-e7c9-408d-89d4-c1454776cbbb" providerId="ADAL" clId="{D4077E38-555F-4EA0-B20A-B00ED7D09D7E}" dt="2022-01-18T20:08:03.733" v="799" actId="164"/>
          <ac:spMkLst>
            <pc:docMk/>
            <pc:sldMk cId="1961932492" sldId="260"/>
            <ac:spMk id="578" creationId="{4AF8178F-5255-4938-99B2-386A8184971D}"/>
          </ac:spMkLst>
        </pc:spChg>
        <pc:spChg chg="mod topLvl">
          <ac:chgData name="Frank Refol" userId="a6401068-e7c9-408d-89d4-c1454776cbbb" providerId="ADAL" clId="{D4077E38-555F-4EA0-B20A-B00ED7D09D7E}" dt="2022-01-18T20:08:03.733" v="799" actId="164"/>
          <ac:spMkLst>
            <pc:docMk/>
            <pc:sldMk cId="1961932492" sldId="260"/>
            <ac:spMk id="591" creationId="{490C7AEB-39EF-44DD-90A9-DBB62B222DF7}"/>
          </ac:spMkLst>
        </pc:spChg>
        <pc:spChg chg="mod">
          <ac:chgData name="Frank Refol" userId="a6401068-e7c9-408d-89d4-c1454776cbbb" providerId="ADAL" clId="{D4077E38-555F-4EA0-B20A-B00ED7D09D7E}" dt="2022-01-18T20:04:27.854" v="721" actId="165"/>
          <ac:spMkLst>
            <pc:docMk/>
            <pc:sldMk cId="1961932492" sldId="260"/>
            <ac:spMk id="593" creationId="{664E99F7-5D8F-4D38-BBA3-6607ABC3EFC1}"/>
          </ac:spMkLst>
        </pc:spChg>
        <pc:spChg chg="mod">
          <ac:chgData name="Frank Refol" userId="a6401068-e7c9-408d-89d4-c1454776cbbb" providerId="ADAL" clId="{D4077E38-555F-4EA0-B20A-B00ED7D09D7E}" dt="2022-01-18T20:04:27.854" v="721" actId="165"/>
          <ac:spMkLst>
            <pc:docMk/>
            <pc:sldMk cId="1961932492" sldId="260"/>
            <ac:spMk id="594" creationId="{36BB6AC1-528C-4E6D-92DB-DB3931BE6D68}"/>
          </ac:spMkLst>
        </pc:spChg>
        <pc:spChg chg="mod">
          <ac:chgData name="Frank Refol" userId="a6401068-e7c9-408d-89d4-c1454776cbbb" providerId="ADAL" clId="{D4077E38-555F-4EA0-B20A-B00ED7D09D7E}" dt="2022-01-18T20:04:27.854" v="721" actId="165"/>
          <ac:spMkLst>
            <pc:docMk/>
            <pc:sldMk cId="1961932492" sldId="260"/>
            <ac:spMk id="596" creationId="{F83BCFBE-1029-4421-802A-7BB4316FF0FE}"/>
          </ac:spMkLst>
        </pc:spChg>
        <pc:spChg chg="mod">
          <ac:chgData name="Frank Refol" userId="a6401068-e7c9-408d-89d4-c1454776cbbb" providerId="ADAL" clId="{D4077E38-555F-4EA0-B20A-B00ED7D09D7E}" dt="2022-01-18T20:04:27.854" v="721" actId="165"/>
          <ac:spMkLst>
            <pc:docMk/>
            <pc:sldMk cId="1961932492" sldId="260"/>
            <ac:spMk id="597" creationId="{989D4EA6-21D2-4C18-A075-A7E2B84BEDCF}"/>
          </ac:spMkLst>
        </pc:spChg>
        <pc:spChg chg="mod">
          <ac:chgData name="Frank Refol" userId="a6401068-e7c9-408d-89d4-c1454776cbbb" providerId="ADAL" clId="{D4077E38-555F-4EA0-B20A-B00ED7D09D7E}" dt="2022-01-18T20:04:35.866" v="723"/>
          <ac:spMkLst>
            <pc:docMk/>
            <pc:sldMk cId="1961932492" sldId="260"/>
            <ac:spMk id="599" creationId="{5D0F8B09-EAD9-4EFE-853E-9253D5755D6B}"/>
          </ac:spMkLst>
        </pc:spChg>
        <pc:spChg chg="mod">
          <ac:chgData name="Frank Refol" userId="a6401068-e7c9-408d-89d4-c1454776cbbb" providerId="ADAL" clId="{D4077E38-555F-4EA0-B20A-B00ED7D09D7E}" dt="2022-01-18T20:04:35.866" v="723"/>
          <ac:spMkLst>
            <pc:docMk/>
            <pc:sldMk cId="1961932492" sldId="260"/>
            <ac:spMk id="600" creationId="{E0FECAAE-1F7B-4B91-B4CE-7A4FEEF8EA7A}"/>
          </ac:spMkLst>
        </pc:spChg>
        <pc:spChg chg="mod">
          <ac:chgData name="Frank Refol" userId="a6401068-e7c9-408d-89d4-c1454776cbbb" providerId="ADAL" clId="{D4077E38-555F-4EA0-B20A-B00ED7D09D7E}" dt="2022-01-18T20:04:35.866" v="723"/>
          <ac:spMkLst>
            <pc:docMk/>
            <pc:sldMk cId="1961932492" sldId="260"/>
            <ac:spMk id="610" creationId="{58F1F0F3-C26A-4097-ADC1-D37FEB3B5B0C}"/>
          </ac:spMkLst>
        </pc:spChg>
        <pc:spChg chg="mod">
          <ac:chgData name="Frank Refol" userId="a6401068-e7c9-408d-89d4-c1454776cbbb" providerId="ADAL" clId="{D4077E38-555F-4EA0-B20A-B00ED7D09D7E}" dt="2022-01-18T20:04:35.866" v="723"/>
          <ac:spMkLst>
            <pc:docMk/>
            <pc:sldMk cId="1961932492" sldId="260"/>
            <ac:spMk id="611" creationId="{E5397FEA-9808-4761-B17C-41684450B266}"/>
          </ac:spMkLst>
        </pc:spChg>
        <pc:spChg chg="add del mod">
          <ac:chgData name="Frank Refol" userId="a6401068-e7c9-408d-89d4-c1454776cbbb" providerId="ADAL" clId="{D4077E38-555F-4EA0-B20A-B00ED7D09D7E}" dt="2022-01-18T20:08:03.733" v="799" actId="164"/>
          <ac:spMkLst>
            <pc:docMk/>
            <pc:sldMk cId="1961932492" sldId="260"/>
            <ac:spMk id="612" creationId="{657BD7BE-BFE1-49DF-84C5-877A61D5258C}"/>
          </ac:spMkLst>
        </pc:spChg>
        <pc:spChg chg="del mod topLvl">
          <ac:chgData name="Frank Refol" userId="a6401068-e7c9-408d-89d4-c1454776cbbb" providerId="ADAL" clId="{D4077E38-555F-4EA0-B20A-B00ED7D09D7E}" dt="2022-01-18T22:40:47.176" v="808" actId="478"/>
          <ac:spMkLst>
            <pc:docMk/>
            <pc:sldMk cId="1961932492" sldId="260"/>
            <ac:spMk id="615" creationId="{1EA5BA8F-8CD2-4715-BCCF-A6C911A5BF31}"/>
          </ac:spMkLst>
        </pc:spChg>
        <pc:spChg chg="mod">
          <ac:chgData name="Frank Refol" userId="a6401068-e7c9-408d-89d4-c1454776cbbb" providerId="ADAL" clId="{D4077E38-555F-4EA0-B20A-B00ED7D09D7E}" dt="2022-01-18T22:40:44.124" v="807" actId="165"/>
          <ac:spMkLst>
            <pc:docMk/>
            <pc:sldMk cId="1961932492" sldId="260"/>
            <ac:spMk id="616" creationId="{E2E4F285-B108-4E34-961A-8BF75A891E49}"/>
          </ac:spMkLst>
        </pc:spChg>
        <pc:spChg chg="mod">
          <ac:chgData name="Frank Refol" userId="a6401068-e7c9-408d-89d4-c1454776cbbb" providerId="ADAL" clId="{D4077E38-555F-4EA0-B20A-B00ED7D09D7E}" dt="2022-01-18T22:40:44.124" v="807" actId="165"/>
          <ac:spMkLst>
            <pc:docMk/>
            <pc:sldMk cId="1961932492" sldId="260"/>
            <ac:spMk id="618" creationId="{218CC366-083E-475C-8592-E46590EE591C}"/>
          </ac:spMkLst>
        </pc:spChg>
        <pc:spChg chg="mod">
          <ac:chgData name="Frank Refol" userId="a6401068-e7c9-408d-89d4-c1454776cbbb" providerId="ADAL" clId="{D4077E38-555F-4EA0-B20A-B00ED7D09D7E}" dt="2022-01-18T22:40:44.124" v="807" actId="165"/>
          <ac:spMkLst>
            <pc:docMk/>
            <pc:sldMk cId="1961932492" sldId="260"/>
            <ac:spMk id="621" creationId="{BED8C41E-3943-4E0A-8FA6-4187E2877848}"/>
          </ac:spMkLst>
        </pc:spChg>
        <pc:spChg chg="mod">
          <ac:chgData name="Frank Refol" userId="a6401068-e7c9-408d-89d4-c1454776cbbb" providerId="ADAL" clId="{D4077E38-555F-4EA0-B20A-B00ED7D09D7E}" dt="2022-01-18T22:40:44.124" v="807" actId="165"/>
          <ac:spMkLst>
            <pc:docMk/>
            <pc:sldMk cId="1961932492" sldId="260"/>
            <ac:spMk id="622" creationId="{33E02340-12F1-46A5-9CD1-F3D415D28F99}"/>
          </ac:spMkLst>
        </pc:spChg>
        <pc:spChg chg="mod">
          <ac:chgData name="Frank Refol" userId="a6401068-e7c9-408d-89d4-c1454776cbbb" providerId="ADAL" clId="{D4077E38-555F-4EA0-B20A-B00ED7D09D7E}" dt="2022-01-18T22:40:44.124" v="807" actId="165"/>
          <ac:spMkLst>
            <pc:docMk/>
            <pc:sldMk cId="1961932492" sldId="260"/>
            <ac:spMk id="623" creationId="{0DEC7352-79AD-4313-B25C-7F1F089A1E24}"/>
          </ac:spMkLst>
        </pc:spChg>
        <pc:spChg chg="mod">
          <ac:chgData name="Frank Refol" userId="a6401068-e7c9-408d-89d4-c1454776cbbb" providerId="ADAL" clId="{D4077E38-555F-4EA0-B20A-B00ED7D09D7E}" dt="2022-01-18T22:40:44.124" v="807" actId="165"/>
          <ac:spMkLst>
            <pc:docMk/>
            <pc:sldMk cId="1961932492" sldId="260"/>
            <ac:spMk id="624" creationId="{82932841-CA94-4BC8-9DF4-43E008260FEA}"/>
          </ac:spMkLst>
        </pc:spChg>
        <pc:spChg chg="mod">
          <ac:chgData name="Frank Refol" userId="a6401068-e7c9-408d-89d4-c1454776cbbb" providerId="ADAL" clId="{D4077E38-555F-4EA0-B20A-B00ED7D09D7E}" dt="2022-01-18T22:40:44.124" v="807" actId="165"/>
          <ac:spMkLst>
            <pc:docMk/>
            <pc:sldMk cId="1961932492" sldId="260"/>
            <ac:spMk id="625" creationId="{E78A5B28-F228-4032-AF22-0A715D6A7468}"/>
          </ac:spMkLst>
        </pc:spChg>
        <pc:spChg chg="mod">
          <ac:chgData name="Frank Refol" userId="a6401068-e7c9-408d-89d4-c1454776cbbb" providerId="ADAL" clId="{D4077E38-555F-4EA0-B20A-B00ED7D09D7E}" dt="2022-01-18T22:40:44.124" v="807" actId="165"/>
          <ac:spMkLst>
            <pc:docMk/>
            <pc:sldMk cId="1961932492" sldId="260"/>
            <ac:spMk id="626" creationId="{18BF759E-EA43-457C-8152-4F2CD885C423}"/>
          </ac:spMkLst>
        </pc:spChg>
        <pc:spChg chg="del mod topLvl">
          <ac:chgData name="Frank Refol" userId="a6401068-e7c9-408d-89d4-c1454776cbbb" providerId="ADAL" clId="{D4077E38-555F-4EA0-B20A-B00ED7D09D7E}" dt="2022-01-18T22:40:56.292" v="811" actId="478"/>
          <ac:spMkLst>
            <pc:docMk/>
            <pc:sldMk cId="1961932492" sldId="260"/>
            <ac:spMk id="629" creationId="{E7AB4FD6-D2C1-47AB-B8A0-6AEBD7414363}"/>
          </ac:spMkLst>
        </pc:spChg>
        <pc:spChg chg="add del mod topLvl">
          <ac:chgData name="Frank Refol" userId="a6401068-e7c9-408d-89d4-c1454776cbbb" providerId="ADAL" clId="{D4077E38-555F-4EA0-B20A-B00ED7D09D7E}" dt="2022-01-18T22:53:12.784" v="866" actId="165"/>
          <ac:spMkLst>
            <pc:docMk/>
            <pc:sldMk cId="1961932492" sldId="260"/>
            <ac:spMk id="630" creationId="{163906FB-D019-4EBD-A5A8-2110642DA7EE}"/>
          </ac:spMkLst>
        </pc:spChg>
        <pc:spChg chg="add del mod topLvl">
          <ac:chgData name="Frank Refol" userId="a6401068-e7c9-408d-89d4-c1454776cbbb" providerId="ADAL" clId="{D4077E38-555F-4EA0-B20A-B00ED7D09D7E}" dt="2022-01-18T22:53:12.784" v="866" actId="165"/>
          <ac:spMkLst>
            <pc:docMk/>
            <pc:sldMk cId="1961932492" sldId="260"/>
            <ac:spMk id="631" creationId="{D9537BC7-BBE3-4D2B-97CC-575C56AFA8BD}"/>
          </ac:spMkLst>
        </pc:spChg>
        <pc:spChg chg="add del mod topLvl">
          <ac:chgData name="Frank Refol" userId="a6401068-e7c9-408d-89d4-c1454776cbbb" providerId="ADAL" clId="{D4077E38-555F-4EA0-B20A-B00ED7D09D7E}" dt="2022-01-18T22:53:12.784" v="866" actId="165"/>
          <ac:spMkLst>
            <pc:docMk/>
            <pc:sldMk cId="1961932492" sldId="260"/>
            <ac:spMk id="632" creationId="{97D91C26-C80B-4F15-A4B2-6F2658DC69E1}"/>
          </ac:spMkLst>
        </pc:spChg>
        <pc:spChg chg="add del mod topLvl">
          <ac:chgData name="Frank Refol" userId="a6401068-e7c9-408d-89d4-c1454776cbbb" providerId="ADAL" clId="{D4077E38-555F-4EA0-B20A-B00ED7D09D7E}" dt="2022-01-18T22:53:12.784" v="866" actId="165"/>
          <ac:spMkLst>
            <pc:docMk/>
            <pc:sldMk cId="1961932492" sldId="260"/>
            <ac:spMk id="633" creationId="{F61C51C8-8FEA-4FE3-A315-65411F4F1A6D}"/>
          </ac:spMkLst>
        </pc:spChg>
        <pc:spChg chg="mod">
          <ac:chgData name="Frank Refol" userId="a6401068-e7c9-408d-89d4-c1454776cbbb" providerId="ADAL" clId="{D4077E38-555F-4EA0-B20A-B00ED7D09D7E}" dt="2022-01-18T22:40:30.615" v="805"/>
          <ac:spMkLst>
            <pc:docMk/>
            <pc:sldMk cId="1961932492" sldId="260"/>
            <ac:spMk id="636" creationId="{946BA239-2A02-49CD-9BCF-C77E13A92B04}"/>
          </ac:spMkLst>
        </pc:spChg>
        <pc:spChg chg="mod">
          <ac:chgData name="Frank Refol" userId="a6401068-e7c9-408d-89d4-c1454776cbbb" providerId="ADAL" clId="{D4077E38-555F-4EA0-B20A-B00ED7D09D7E}" dt="2022-01-18T22:40:30.615" v="805"/>
          <ac:spMkLst>
            <pc:docMk/>
            <pc:sldMk cId="1961932492" sldId="260"/>
            <ac:spMk id="637" creationId="{AB8F2469-47CE-438E-AD21-E25F7FAA8F28}"/>
          </ac:spMkLst>
        </pc:spChg>
        <pc:spChg chg="mod">
          <ac:chgData name="Frank Refol" userId="a6401068-e7c9-408d-89d4-c1454776cbbb" providerId="ADAL" clId="{D4077E38-555F-4EA0-B20A-B00ED7D09D7E}" dt="2022-01-18T22:40:30.615" v="805"/>
          <ac:spMkLst>
            <pc:docMk/>
            <pc:sldMk cId="1961932492" sldId="260"/>
            <ac:spMk id="638" creationId="{3AA702E0-202F-4B7E-ACBE-5B5E0324A391}"/>
          </ac:spMkLst>
        </pc:spChg>
        <pc:spChg chg="mod">
          <ac:chgData name="Frank Refol" userId="a6401068-e7c9-408d-89d4-c1454776cbbb" providerId="ADAL" clId="{D4077E38-555F-4EA0-B20A-B00ED7D09D7E}" dt="2022-01-18T22:40:30.615" v="805"/>
          <ac:spMkLst>
            <pc:docMk/>
            <pc:sldMk cId="1961932492" sldId="260"/>
            <ac:spMk id="639" creationId="{FA2A3160-12BA-4FB9-8DA7-B71246B67269}"/>
          </ac:spMkLst>
        </pc:spChg>
        <pc:spChg chg="mod">
          <ac:chgData name="Frank Refol" userId="a6401068-e7c9-408d-89d4-c1454776cbbb" providerId="ADAL" clId="{D4077E38-555F-4EA0-B20A-B00ED7D09D7E}" dt="2022-01-18T22:40:30.615" v="805"/>
          <ac:spMkLst>
            <pc:docMk/>
            <pc:sldMk cId="1961932492" sldId="260"/>
            <ac:spMk id="640" creationId="{3735A19C-3D3F-4B43-A963-2D5DB98B3853}"/>
          </ac:spMkLst>
        </pc:spChg>
        <pc:spChg chg="mod">
          <ac:chgData name="Frank Refol" userId="a6401068-e7c9-408d-89d4-c1454776cbbb" providerId="ADAL" clId="{D4077E38-555F-4EA0-B20A-B00ED7D09D7E}" dt="2022-01-18T22:41:04.257" v="813"/>
          <ac:spMkLst>
            <pc:docMk/>
            <pc:sldMk cId="1961932492" sldId="260"/>
            <ac:spMk id="642" creationId="{2787C26B-0FEE-4611-8BE6-E893FCA1D0A3}"/>
          </ac:spMkLst>
        </pc:spChg>
        <pc:spChg chg="mod">
          <ac:chgData name="Frank Refol" userId="a6401068-e7c9-408d-89d4-c1454776cbbb" providerId="ADAL" clId="{D4077E38-555F-4EA0-B20A-B00ED7D09D7E}" dt="2022-01-18T22:41:04.257" v="813"/>
          <ac:spMkLst>
            <pc:docMk/>
            <pc:sldMk cId="1961932492" sldId="260"/>
            <ac:spMk id="643" creationId="{D8921352-6C84-4031-ACF9-E7DE729A41C5}"/>
          </ac:spMkLst>
        </pc:spChg>
        <pc:spChg chg="mod">
          <ac:chgData name="Frank Refol" userId="a6401068-e7c9-408d-89d4-c1454776cbbb" providerId="ADAL" clId="{D4077E38-555F-4EA0-B20A-B00ED7D09D7E}" dt="2022-01-18T22:41:04.257" v="813"/>
          <ac:spMkLst>
            <pc:docMk/>
            <pc:sldMk cId="1961932492" sldId="260"/>
            <ac:spMk id="644" creationId="{B19403F5-FF56-4E27-B563-F8BFA93B7595}"/>
          </ac:spMkLst>
        </pc:spChg>
        <pc:spChg chg="mod">
          <ac:chgData name="Frank Refol" userId="a6401068-e7c9-408d-89d4-c1454776cbbb" providerId="ADAL" clId="{D4077E38-555F-4EA0-B20A-B00ED7D09D7E}" dt="2022-01-18T22:41:04.257" v="813"/>
          <ac:spMkLst>
            <pc:docMk/>
            <pc:sldMk cId="1961932492" sldId="260"/>
            <ac:spMk id="645" creationId="{EDBA28EC-C6BF-44C7-AFA2-A3B891884027}"/>
          </ac:spMkLst>
        </pc:spChg>
        <pc:spChg chg="mod">
          <ac:chgData name="Frank Refol" userId="a6401068-e7c9-408d-89d4-c1454776cbbb" providerId="ADAL" clId="{D4077E38-555F-4EA0-B20A-B00ED7D09D7E}" dt="2022-01-18T22:41:08.274" v="815"/>
          <ac:spMkLst>
            <pc:docMk/>
            <pc:sldMk cId="1961932492" sldId="260"/>
            <ac:spMk id="647" creationId="{38F0F43E-331F-4E8F-86F9-FBE188B060D0}"/>
          </ac:spMkLst>
        </pc:spChg>
        <pc:spChg chg="mod">
          <ac:chgData name="Frank Refol" userId="a6401068-e7c9-408d-89d4-c1454776cbbb" providerId="ADAL" clId="{D4077E38-555F-4EA0-B20A-B00ED7D09D7E}" dt="2022-01-18T22:41:08.274" v="815"/>
          <ac:spMkLst>
            <pc:docMk/>
            <pc:sldMk cId="1961932492" sldId="260"/>
            <ac:spMk id="648" creationId="{62BF9E99-4B4F-411C-9BED-34BFE6D900DC}"/>
          </ac:spMkLst>
        </pc:spChg>
        <pc:spChg chg="mod">
          <ac:chgData name="Frank Refol" userId="a6401068-e7c9-408d-89d4-c1454776cbbb" providerId="ADAL" clId="{D4077E38-555F-4EA0-B20A-B00ED7D09D7E}" dt="2022-01-18T22:41:08.274" v="815"/>
          <ac:spMkLst>
            <pc:docMk/>
            <pc:sldMk cId="1961932492" sldId="260"/>
            <ac:spMk id="649" creationId="{5DD51DCF-3CCB-4DAF-83C4-7F1FBB65840C}"/>
          </ac:spMkLst>
        </pc:spChg>
        <pc:spChg chg="mod">
          <ac:chgData name="Frank Refol" userId="a6401068-e7c9-408d-89d4-c1454776cbbb" providerId="ADAL" clId="{D4077E38-555F-4EA0-B20A-B00ED7D09D7E}" dt="2022-01-18T22:41:08.274" v="815"/>
          <ac:spMkLst>
            <pc:docMk/>
            <pc:sldMk cId="1961932492" sldId="260"/>
            <ac:spMk id="650" creationId="{82A1A468-64E8-46CE-85E8-64BDCB86AE7C}"/>
          </ac:spMkLst>
        </pc:spChg>
        <pc:spChg chg="add del mod topLvl">
          <ac:chgData name="Frank Refol" userId="a6401068-e7c9-408d-89d4-c1454776cbbb" providerId="ADAL" clId="{D4077E38-555F-4EA0-B20A-B00ED7D09D7E}" dt="2022-01-18T22:53:53.919" v="886" actId="478"/>
          <ac:spMkLst>
            <pc:docMk/>
            <pc:sldMk cId="1961932492" sldId="260"/>
            <ac:spMk id="653" creationId="{89B71FDF-AD54-4215-86A9-A58DFA0BD12C}"/>
          </ac:spMkLst>
        </pc:spChg>
        <pc:spChg chg="mod">
          <ac:chgData name="Frank Refol" userId="a6401068-e7c9-408d-89d4-c1454776cbbb" providerId="ADAL" clId="{D4077E38-555F-4EA0-B20A-B00ED7D09D7E}" dt="2022-01-18T22:49:56.517" v="830" actId="165"/>
          <ac:spMkLst>
            <pc:docMk/>
            <pc:sldMk cId="1961932492" sldId="260"/>
            <ac:spMk id="654" creationId="{332FB3BB-9713-4718-817B-C4E6A1642064}"/>
          </ac:spMkLst>
        </pc:spChg>
        <pc:spChg chg="mod">
          <ac:chgData name="Frank Refol" userId="a6401068-e7c9-408d-89d4-c1454776cbbb" providerId="ADAL" clId="{D4077E38-555F-4EA0-B20A-B00ED7D09D7E}" dt="2022-01-18T22:49:56.517" v="830" actId="165"/>
          <ac:spMkLst>
            <pc:docMk/>
            <pc:sldMk cId="1961932492" sldId="260"/>
            <ac:spMk id="656" creationId="{794A592C-4798-48C1-8CA0-F32D3206F185}"/>
          </ac:spMkLst>
        </pc:spChg>
        <pc:spChg chg="mod">
          <ac:chgData name="Frank Refol" userId="a6401068-e7c9-408d-89d4-c1454776cbbb" providerId="ADAL" clId="{D4077E38-555F-4EA0-B20A-B00ED7D09D7E}" dt="2022-01-18T22:49:56.517" v="830" actId="165"/>
          <ac:spMkLst>
            <pc:docMk/>
            <pc:sldMk cId="1961932492" sldId="260"/>
            <ac:spMk id="659" creationId="{2269D9C8-D674-4575-A23D-64B5BB384BC9}"/>
          </ac:spMkLst>
        </pc:spChg>
        <pc:spChg chg="mod">
          <ac:chgData name="Frank Refol" userId="a6401068-e7c9-408d-89d4-c1454776cbbb" providerId="ADAL" clId="{D4077E38-555F-4EA0-B20A-B00ED7D09D7E}" dt="2022-01-18T22:49:56.517" v="830" actId="165"/>
          <ac:spMkLst>
            <pc:docMk/>
            <pc:sldMk cId="1961932492" sldId="260"/>
            <ac:spMk id="660" creationId="{B50CD101-4B78-47A1-ACD7-5CC9BC9F2BB1}"/>
          </ac:spMkLst>
        </pc:spChg>
        <pc:spChg chg="mod">
          <ac:chgData name="Frank Refol" userId="a6401068-e7c9-408d-89d4-c1454776cbbb" providerId="ADAL" clId="{D4077E38-555F-4EA0-B20A-B00ED7D09D7E}" dt="2022-01-18T22:49:56.517" v="830" actId="165"/>
          <ac:spMkLst>
            <pc:docMk/>
            <pc:sldMk cId="1961932492" sldId="260"/>
            <ac:spMk id="661" creationId="{F968B514-3A70-4E75-A763-029382A0274E}"/>
          </ac:spMkLst>
        </pc:spChg>
        <pc:spChg chg="mod">
          <ac:chgData name="Frank Refol" userId="a6401068-e7c9-408d-89d4-c1454776cbbb" providerId="ADAL" clId="{D4077E38-555F-4EA0-B20A-B00ED7D09D7E}" dt="2022-01-18T22:49:56.517" v="830" actId="165"/>
          <ac:spMkLst>
            <pc:docMk/>
            <pc:sldMk cId="1961932492" sldId="260"/>
            <ac:spMk id="662" creationId="{46791746-501E-477F-B3E7-4BA965D118A5}"/>
          </ac:spMkLst>
        </pc:spChg>
        <pc:spChg chg="mod">
          <ac:chgData name="Frank Refol" userId="a6401068-e7c9-408d-89d4-c1454776cbbb" providerId="ADAL" clId="{D4077E38-555F-4EA0-B20A-B00ED7D09D7E}" dt="2022-01-18T22:49:56.517" v="830" actId="165"/>
          <ac:spMkLst>
            <pc:docMk/>
            <pc:sldMk cId="1961932492" sldId="260"/>
            <ac:spMk id="663" creationId="{901042F9-BB11-487E-87F3-B723C44438C0}"/>
          </ac:spMkLst>
        </pc:spChg>
        <pc:spChg chg="mod">
          <ac:chgData name="Frank Refol" userId="a6401068-e7c9-408d-89d4-c1454776cbbb" providerId="ADAL" clId="{D4077E38-555F-4EA0-B20A-B00ED7D09D7E}" dt="2022-01-18T22:49:56.517" v="830" actId="165"/>
          <ac:spMkLst>
            <pc:docMk/>
            <pc:sldMk cId="1961932492" sldId="260"/>
            <ac:spMk id="664" creationId="{DAC58F4E-AB15-45BE-9910-3582D35A008F}"/>
          </ac:spMkLst>
        </pc:spChg>
        <pc:spChg chg="mod">
          <ac:chgData name="Frank Refol" userId="a6401068-e7c9-408d-89d4-c1454776cbbb" providerId="ADAL" clId="{D4077E38-555F-4EA0-B20A-B00ED7D09D7E}" dt="2022-01-18T22:51:27.412" v="841"/>
          <ac:spMkLst>
            <pc:docMk/>
            <pc:sldMk cId="1961932492" sldId="260"/>
            <ac:spMk id="666" creationId="{A4990686-6695-4B31-B975-C7E019D1B063}"/>
          </ac:spMkLst>
        </pc:spChg>
        <pc:spChg chg="mod">
          <ac:chgData name="Frank Refol" userId="a6401068-e7c9-408d-89d4-c1454776cbbb" providerId="ADAL" clId="{D4077E38-555F-4EA0-B20A-B00ED7D09D7E}" dt="2022-01-18T22:51:27.412" v="841"/>
          <ac:spMkLst>
            <pc:docMk/>
            <pc:sldMk cId="1961932492" sldId="260"/>
            <ac:spMk id="667" creationId="{136944C2-345E-4856-88EC-E1A028057592}"/>
          </ac:spMkLst>
        </pc:spChg>
        <pc:spChg chg="mod">
          <ac:chgData name="Frank Refol" userId="a6401068-e7c9-408d-89d4-c1454776cbbb" providerId="ADAL" clId="{D4077E38-555F-4EA0-B20A-B00ED7D09D7E}" dt="2022-01-18T22:51:27.412" v="841"/>
          <ac:spMkLst>
            <pc:docMk/>
            <pc:sldMk cId="1961932492" sldId="260"/>
            <ac:spMk id="668" creationId="{8C781ACC-2F5C-4207-B4A4-541AED09686A}"/>
          </ac:spMkLst>
        </pc:spChg>
        <pc:spChg chg="mod">
          <ac:chgData name="Frank Refol" userId="a6401068-e7c9-408d-89d4-c1454776cbbb" providerId="ADAL" clId="{D4077E38-555F-4EA0-B20A-B00ED7D09D7E}" dt="2022-01-18T22:51:27.412" v="841"/>
          <ac:spMkLst>
            <pc:docMk/>
            <pc:sldMk cId="1961932492" sldId="260"/>
            <ac:spMk id="669" creationId="{1A4E4B5D-5414-49E8-8388-087456A6B7F5}"/>
          </ac:spMkLst>
        </pc:spChg>
        <pc:spChg chg="mod">
          <ac:chgData name="Frank Refol" userId="a6401068-e7c9-408d-89d4-c1454776cbbb" providerId="ADAL" clId="{D4077E38-555F-4EA0-B20A-B00ED7D09D7E}" dt="2022-01-18T22:51:30.567" v="843"/>
          <ac:spMkLst>
            <pc:docMk/>
            <pc:sldMk cId="1961932492" sldId="260"/>
            <ac:spMk id="671" creationId="{3941936A-59D9-4D6D-BF5A-8EC68C05CD14}"/>
          </ac:spMkLst>
        </pc:spChg>
        <pc:spChg chg="mod">
          <ac:chgData name="Frank Refol" userId="a6401068-e7c9-408d-89d4-c1454776cbbb" providerId="ADAL" clId="{D4077E38-555F-4EA0-B20A-B00ED7D09D7E}" dt="2022-01-18T22:51:30.567" v="843"/>
          <ac:spMkLst>
            <pc:docMk/>
            <pc:sldMk cId="1961932492" sldId="260"/>
            <ac:spMk id="672" creationId="{DF348578-A73E-4879-AA76-780EEEA2E22E}"/>
          </ac:spMkLst>
        </pc:spChg>
        <pc:spChg chg="mod">
          <ac:chgData name="Frank Refol" userId="a6401068-e7c9-408d-89d4-c1454776cbbb" providerId="ADAL" clId="{D4077E38-555F-4EA0-B20A-B00ED7D09D7E}" dt="2022-01-18T22:51:30.567" v="843"/>
          <ac:spMkLst>
            <pc:docMk/>
            <pc:sldMk cId="1961932492" sldId="260"/>
            <ac:spMk id="673" creationId="{9C20AA34-E9DB-4CE9-937C-1C9DCE3289BF}"/>
          </ac:spMkLst>
        </pc:spChg>
        <pc:spChg chg="mod">
          <ac:chgData name="Frank Refol" userId="a6401068-e7c9-408d-89d4-c1454776cbbb" providerId="ADAL" clId="{D4077E38-555F-4EA0-B20A-B00ED7D09D7E}" dt="2022-01-18T22:51:30.567" v="843"/>
          <ac:spMkLst>
            <pc:docMk/>
            <pc:sldMk cId="1961932492" sldId="260"/>
            <ac:spMk id="674" creationId="{99A1ECD3-CE72-4DFB-BC53-84543093D9AE}"/>
          </ac:spMkLst>
        </pc:spChg>
        <pc:spChg chg="mod">
          <ac:chgData name="Frank Refol" userId="a6401068-e7c9-408d-89d4-c1454776cbbb" providerId="ADAL" clId="{D4077E38-555F-4EA0-B20A-B00ED7D09D7E}" dt="2022-01-18T22:51:44.056" v="847"/>
          <ac:spMkLst>
            <pc:docMk/>
            <pc:sldMk cId="1961932492" sldId="260"/>
            <ac:spMk id="676" creationId="{C0BCFA26-2FA7-45D1-98E8-F9CD7C4491BB}"/>
          </ac:spMkLst>
        </pc:spChg>
        <pc:spChg chg="mod">
          <ac:chgData name="Frank Refol" userId="a6401068-e7c9-408d-89d4-c1454776cbbb" providerId="ADAL" clId="{D4077E38-555F-4EA0-B20A-B00ED7D09D7E}" dt="2022-01-18T22:51:44.056" v="847"/>
          <ac:spMkLst>
            <pc:docMk/>
            <pc:sldMk cId="1961932492" sldId="260"/>
            <ac:spMk id="677" creationId="{31819B48-3F29-4A2E-A996-A19F3D728980}"/>
          </ac:spMkLst>
        </pc:spChg>
        <pc:spChg chg="mod">
          <ac:chgData name="Frank Refol" userId="a6401068-e7c9-408d-89d4-c1454776cbbb" providerId="ADAL" clId="{D4077E38-555F-4EA0-B20A-B00ED7D09D7E}" dt="2022-01-18T22:51:44.056" v="847"/>
          <ac:spMkLst>
            <pc:docMk/>
            <pc:sldMk cId="1961932492" sldId="260"/>
            <ac:spMk id="678" creationId="{9ED6FA29-55D2-41B8-9C54-27D02543E831}"/>
          </ac:spMkLst>
        </pc:spChg>
        <pc:spChg chg="mod">
          <ac:chgData name="Frank Refol" userId="a6401068-e7c9-408d-89d4-c1454776cbbb" providerId="ADAL" clId="{D4077E38-555F-4EA0-B20A-B00ED7D09D7E}" dt="2022-01-18T22:51:44.056" v="847"/>
          <ac:spMkLst>
            <pc:docMk/>
            <pc:sldMk cId="1961932492" sldId="260"/>
            <ac:spMk id="679" creationId="{F3C18F47-FD88-46FC-86B0-EF552294F96A}"/>
          </ac:spMkLst>
        </pc:spChg>
        <pc:spChg chg="mod topLvl">
          <ac:chgData name="Frank Refol" userId="a6401068-e7c9-408d-89d4-c1454776cbbb" providerId="ADAL" clId="{D4077E38-555F-4EA0-B20A-B00ED7D09D7E}" dt="2022-01-18T22:59:25.962" v="962" actId="164"/>
          <ac:spMkLst>
            <pc:docMk/>
            <pc:sldMk cId="1961932492" sldId="260"/>
            <ac:spMk id="682" creationId="{29647F10-43BC-4CA5-B4FC-205784528FD1}"/>
          </ac:spMkLst>
        </pc:spChg>
        <pc:spChg chg="mod topLvl">
          <ac:chgData name="Frank Refol" userId="a6401068-e7c9-408d-89d4-c1454776cbbb" providerId="ADAL" clId="{D4077E38-555F-4EA0-B20A-B00ED7D09D7E}" dt="2022-01-18T22:58:10.490" v="931" actId="164"/>
          <ac:spMkLst>
            <pc:docMk/>
            <pc:sldMk cId="1961932492" sldId="260"/>
            <ac:spMk id="683" creationId="{10D9BFE9-EDAE-4021-8636-FC93A3CC64CC}"/>
          </ac:spMkLst>
        </pc:spChg>
        <pc:spChg chg="mod topLvl">
          <ac:chgData name="Frank Refol" userId="a6401068-e7c9-408d-89d4-c1454776cbbb" providerId="ADAL" clId="{D4077E38-555F-4EA0-B20A-B00ED7D09D7E}" dt="2022-01-18T22:58:10.490" v="931" actId="164"/>
          <ac:spMkLst>
            <pc:docMk/>
            <pc:sldMk cId="1961932492" sldId="260"/>
            <ac:spMk id="686" creationId="{1641EDCB-D0D6-4D57-ACE9-6B40BA1F1A37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89" creationId="{C52EE0D8-7527-476D-BFD0-8F824039167D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0" creationId="{0174782E-5696-4094-BA1D-9671A71FAB95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1" creationId="{95803B61-D855-4100-AA49-8A01F47FC123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2" creationId="{85812504-5ECF-4116-99BD-DECE56418CE2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3" creationId="{1CAD4DE5-E418-49B5-9530-5146FA178A82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4" creationId="{F4554FF6-1D18-4E5B-ADCF-7F80F5D68B60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5" creationId="{ABF0509C-DD36-4BDD-B4AB-ED13905AE464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6" creationId="{A63A81B5-AE96-48D2-A3E9-4B4E3E01D0C0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7" creationId="{855F7336-A83A-4358-803A-FE5225AA5B25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8" creationId="{9B9B00E3-DCF3-457E-933A-C8DB61DDB9EB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9" creationId="{9EC21BC8-7223-4057-956D-41BD35A18113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700" creationId="{F1FF778E-7607-42DD-B049-8E5157D2F9B3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701" creationId="{12CA0BE2-0D4A-427F-A390-9E514AB4EDB5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702" creationId="{AFB3A177-1241-48F3-8CF0-7C3EC28C91B9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703" creationId="{9409823B-947B-48FC-9A77-8E5C0EBA9928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704" creationId="{9EB3BCEF-38C4-4C62-80A7-A336FB4D07AA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07" creationId="{84CE05F0-42CB-4830-B432-589F36EFE572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08" creationId="{60137A07-2E4C-4904-B454-9A3C576CCF44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09" creationId="{9E147A54-EF48-4623-B4E3-3DF8BD0C9E30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0" creationId="{6045BB7B-989C-41D7-B622-1705EEEA33A5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1" creationId="{3109161F-AFD5-40BF-8AF5-79C526D119B2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2" creationId="{EEBB75EB-0372-4FBB-AB42-1B833B043DFA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3" creationId="{EEDF15AD-55F6-41EF-86B1-EB9F180A5350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4" creationId="{190C7E4D-C88F-496C-B2BA-63F0F7D39B39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5" creationId="{8E4A1A2F-42B8-441A-B4F6-428377F3F0B8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6" creationId="{A700B875-FF0B-4D7B-958E-2843CD56F7B7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7" creationId="{085B7805-8B3C-4A80-B616-2F02A22C69A5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8" creationId="{1E027B4F-CE78-4EAB-9883-4913C717F532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9" creationId="{4AA70425-B19D-416B-B900-6BA42462D260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20" creationId="{DF2A0DAB-2EA1-4F5C-8F11-72A7D8ED4F65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21" creationId="{FD7DAE54-D5AD-46EA-9F13-27B54724D459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22" creationId="{A3270171-9FD5-4BEE-BB75-9CB711258E9A}"/>
          </ac:spMkLst>
        </pc:spChg>
        <pc:spChg chg="add del">
          <ac:chgData name="Frank Refol" userId="a6401068-e7c9-408d-89d4-c1454776cbbb" providerId="ADAL" clId="{D4077E38-555F-4EA0-B20A-B00ED7D09D7E}" dt="2022-01-18T23:02:16.487" v="967" actId="478"/>
          <ac:spMkLst>
            <pc:docMk/>
            <pc:sldMk cId="1961932492" sldId="260"/>
            <ac:spMk id="724" creationId="{D7F0860B-57C0-4A3C-B2B0-C430492E02E1}"/>
          </ac:spMkLst>
        </pc:spChg>
        <pc:spChg chg="add del mod">
          <ac:chgData name="Frank Refol" userId="a6401068-e7c9-408d-89d4-c1454776cbbb" providerId="ADAL" clId="{D4077E38-555F-4EA0-B20A-B00ED7D09D7E}" dt="2022-01-18T23:04:14.396" v="986" actId="478"/>
          <ac:spMkLst>
            <pc:docMk/>
            <pc:sldMk cId="1961932492" sldId="260"/>
            <ac:spMk id="725" creationId="{9858F0A2-E1AE-42FC-8640-E629381BCB13}"/>
          </ac:spMkLst>
        </pc:spChg>
        <pc:spChg chg="add del mod">
          <ac:chgData name="Frank Refol" userId="a6401068-e7c9-408d-89d4-c1454776cbbb" providerId="ADAL" clId="{D4077E38-555F-4EA0-B20A-B00ED7D09D7E}" dt="2022-01-18T23:02:52.274" v="971" actId="478"/>
          <ac:spMkLst>
            <pc:docMk/>
            <pc:sldMk cId="1961932492" sldId="260"/>
            <ac:spMk id="726" creationId="{B381E2BE-EFAD-4FDC-9952-79CB4E8FD11E}"/>
          </ac:spMkLst>
        </pc:spChg>
        <pc:spChg chg="add del mod">
          <ac:chgData name="Frank Refol" userId="a6401068-e7c9-408d-89d4-c1454776cbbb" providerId="ADAL" clId="{D4077E38-555F-4EA0-B20A-B00ED7D09D7E}" dt="2022-01-18T23:08:20.888" v="1024" actId="478"/>
          <ac:spMkLst>
            <pc:docMk/>
            <pc:sldMk cId="1961932492" sldId="260"/>
            <ac:spMk id="727" creationId="{D2DBE19E-3E32-49F1-8A74-AAE16281386F}"/>
          </ac:spMkLst>
        </pc:spChg>
        <pc:spChg chg="add del mod">
          <ac:chgData name="Frank Refol" userId="a6401068-e7c9-408d-89d4-c1454776cbbb" providerId="ADAL" clId="{D4077E38-555F-4EA0-B20A-B00ED7D09D7E}" dt="2022-01-18T23:05:06.845" v="999" actId="478"/>
          <ac:spMkLst>
            <pc:docMk/>
            <pc:sldMk cId="1961932492" sldId="260"/>
            <ac:spMk id="728" creationId="{F134ECB1-0907-4633-8AED-20290B4C0D21}"/>
          </ac:spMkLst>
        </pc:spChg>
        <pc:spChg chg="add del mod">
          <ac:chgData name="Frank Refol" userId="a6401068-e7c9-408d-89d4-c1454776cbbb" providerId="ADAL" clId="{D4077E38-555F-4EA0-B20A-B00ED7D09D7E}" dt="2022-01-18T23:15:16.737" v="1049" actId="478"/>
          <ac:spMkLst>
            <pc:docMk/>
            <pc:sldMk cId="1961932492" sldId="260"/>
            <ac:spMk id="729" creationId="{2D15B847-EE6D-434A-9693-561FBFA8A2ED}"/>
          </ac:spMkLst>
        </pc:spChg>
        <pc:spChg chg="add del mod">
          <ac:chgData name="Frank Refol" userId="a6401068-e7c9-408d-89d4-c1454776cbbb" providerId="ADAL" clId="{D4077E38-555F-4EA0-B20A-B00ED7D09D7E}" dt="2022-01-18T23:23:49.603" v="1164" actId="478"/>
          <ac:spMkLst>
            <pc:docMk/>
            <pc:sldMk cId="1961932492" sldId="260"/>
            <ac:spMk id="730" creationId="{9B313C36-6A23-4B79-BCF1-382141A16BE9}"/>
          </ac:spMkLst>
        </pc:spChg>
        <pc:spChg chg="add mod topLvl">
          <ac:chgData name="Frank Refol" userId="a6401068-e7c9-408d-89d4-c1454776cbbb" providerId="ADAL" clId="{D4077E38-555F-4EA0-B20A-B00ED7D09D7E}" dt="2022-01-18T23:36:15.290" v="1267" actId="164"/>
          <ac:spMkLst>
            <pc:docMk/>
            <pc:sldMk cId="1961932492" sldId="260"/>
            <ac:spMk id="731" creationId="{4F662A37-1DA2-4DC4-9DAE-114E1C8CD3B4}"/>
          </ac:spMkLst>
        </pc:spChg>
        <pc:spChg chg="add del mod">
          <ac:chgData name="Frank Refol" userId="a6401068-e7c9-408d-89d4-c1454776cbbb" providerId="ADAL" clId="{D4077E38-555F-4EA0-B20A-B00ED7D09D7E}" dt="2022-01-18T23:15:14.135" v="1048" actId="478"/>
          <ac:spMkLst>
            <pc:docMk/>
            <pc:sldMk cId="1961932492" sldId="260"/>
            <ac:spMk id="732" creationId="{46977974-1D8E-4D41-A29E-11A648537DFE}"/>
          </ac:spMkLst>
        </pc:spChg>
        <pc:spChg chg="add del mod">
          <ac:chgData name="Frank Refol" userId="a6401068-e7c9-408d-89d4-c1454776cbbb" providerId="ADAL" clId="{D4077E38-555F-4EA0-B20A-B00ED7D09D7E}" dt="2022-01-18T23:15:14.135" v="1048" actId="478"/>
          <ac:spMkLst>
            <pc:docMk/>
            <pc:sldMk cId="1961932492" sldId="260"/>
            <ac:spMk id="733" creationId="{7ED649DD-6ED7-4693-877A-2AF68B109321}"/>
          </ac:spMkLst>
        </pc:spChg>
        <pc:spChg chg="add del mod">
          <ac:chgData name="Frank Refol" userId="a6401068-e7c9-408d-89d4-c1454776cbbb" providerId="ADAL" clId="{D4077E38-555F-4EA0-B20A-B00ED7D09D7E}" dt="2022-01-18T23:15:14.135" v="1048" actId="478"/>
          <ac:spMkLst>
            <pc:docMk/>
            <pc:sldMk cId="1961932492" sldId="260"/>
            <ac:spMk id="734" creationId="{5C59F3D0-1EDC-432D-BF0F-A3BE44D38A4C}"/>
          </ac:spMkLst>
        </pc:spChg>
        <pc:spChg chg="add mod">
          <ac:chgData name="Frank Refol" userId="a6401068-e7c9-408d-89d4-c1454776cbbb" providerId="ADAL" clId="{D4077E38-555F-4EA0-B20A-B00ED7D09D7E}" dt="2022-01-18T23:23:29.684" v="1159" actId="165"/>
          <ac:spMkLst>
            <pc:docMk/>
            <pc:sldMk cId="1961932492" sldId="260"/>
            <ac:spMk id="735" creationId="{C163A114-7CB1-416C-A893-FAC6D3B8FC76}"/>
          </ac:spMkLst>
        </pc:spChg>
        <pc:spChg chg="add del">
          <ac:chgData name="Frank Refol" userId="a6401068-e7c9-408d-89d4-c1454776cbbb" providerId="ADAL" clId="{D4077E38-555F-4EA0-B20A-B00ED7D09D7E}" dt="2022-01-18T23:17:17.401" v="1055" actId="478"/>
          <ac:spMkLst>
            <pc:docMk/>
            <pc:sldMk cId="1961932492" sldId="260"/>
            <ac:spMk id="740" creationId="{C02F712B-F93C-4A8F-B3A1-D099809270D3}"/>
          </ac:spMkLst>
        </pc:spChg>
        <pc:spChg chg="add mod">
          <ac:chgData name="Frank Refol" userId="a6401068-e7c9-408d-89d4-c1454776cbbb" providerId="ADAL" clId="{D4077E38-555F-4EA0-B20A-B00ED7D09D7E}" dt="2022-01-18T23:23:29.684" v="1159" actId="165"/>
          <ac:spMkLst>
            <pc:docMk/>
            <pc:sldMk cId="1961932492" sldId="260"/>
            <ac:spMk id="746" creationId="{3D64663D-A405-43E3-A867-7DBB54969B21}"/>
          </ac:spMkLst>
        </pc:spChg>
        <pc:spChg chg="add mod">
          <ac:chgData name="Frank Refol" userId="a6401068-e7c9-408d-89d4-c1454776cbbb" providerId="ADAL" clId="{D4077E38-555F-4EA0-B20A-B00ED7D09D7E}" dt="2022-01-18T23:23:29.684" v="1159" actId="165"/>
          <ac:spMkLst>
            <pc:docMk/>
            <pc:sldMk cId="1961932492" sldId="260"/>
            <ac:spMk id="756" creationId="{187A4C86-8C75-46AD-B86F-6471019B6FE1}"/>
          </ac:spMkLst>
        </pc:spChg>
        <pc:spChg chg="add mod topLvl">
          <ac:chgData name="Frank Refol" userId="a6401068-e7c9-408d-89d4-c1454776cbbb" providerId="ADAL" clId="{D4077E38-555F-4EA0-B20A-B00ED7D09D7E}" dt="2022-01-18T23:23:47.546" v="1163" actId="164"/>
          <ac:spMkLst>
            <pc:docMk/>
            <pc:sldMk cId="1961932492" sldId="260"/>
            <ac:spMk id="759" creationId="{F76887D0-BD46-4A18-AB2D-4A84C461567A}"/>
          </ac:spMkLst>
        </pc:spChg>
        <pc:spChg chg="add mod topLvl">
          <ac:chgData name="Frank Refol" userId="a6401068-e7c9-408d-89d4-c1454776cbbb" providerId="ADAL" clId="{D4077E38-555F-4EA0-B20A-B00ED7D09D7E}" dt="2022-01-18T23:36:15.290" v="1267" actId="164"/>
          <ac:spMkLst>
            <pc:docMk/>
            <pc:sldMk cId="1961932492" sldId="260"/>
            <ac:spMk id="761" creationId="{19CB9CA0-3FE6-400B-B30A-0803D443C85D}"/>
          </ac:spMkLst>
        </pc:spChg>
        <pc:spChg chg="mod topLvl">
          <ac:chgData name="Frank Refol" userId="a6401068-e7c9-408d-89d4-c1454776cbbb" providerId="ADAL" clId="{D4077E38-555F-4EA0-B20A-B00ED7D09D7E}" dt="2022-01-18T23:31:40.262" v="1190" actId="164"/>
          <ac:spMkLst>
            <pc:docMk/>
            <pc:sldMk cId="1961932492" sldId="260"/>
            <ac:spMk id="763" creationId="{147E72AE-BC23-47A8-AB5F-005B5A223025}"/>
          </ac:spMkLst>
        </pc:spChg>
        <pc:spChg chg="mod topLvl">
          <ac:chgData name="Frank Refol" userId="a6401068-e7c9-408d-89d4-c1454776cbbb" providerId="ADAL" clId="{D4077E38-555F-4EA0-B20A-B00ED7D09D7E}" dt="2022-01-18T23:31:40.262" v="1190" actId="164"/>
          <ac:spMkLst>
            <pc:docMk/>
            <pc:sldMk cId="1961932492" sldId="260"/>
            <ac:spMk id="766" creationId="{6243026B-B2A6-4881-B022-50682962E98A}"/>
          </ac:spMkLst>
        </pc:spChg>
        <pc:spChg chg="mod topLvl">
          <ac:chgData name="Frank Refol" userId="a6401068-e7c9-408d-89d4-c1454776cbbb" providerId="ADAL" clId="{D4077E38-555F-4EA0-B20A-B00ED7D09D7E}" dt="2022-01-18T23:31:40.262" v="1190" actId="164"/>
          <ac:spMkLst>
            <pc:docMk/>
            <pc:sldMk cId="1961932492" sldId="260"/>
            <ac:spMk id="769" creationId="{708EACA3-29B9-4975-97EC-D2CF2947BF66}"/>
          </ac:spMkLst>
        </pc:spChg>
        <pc:spChg chg="mod">
          <ac:chgData name="Frank Refol" userId="a6401068-e7c9-408d-89d4-c1454776cbbb" providerId="ADAL" clId="{D4077E38-555F-4EA0-B20A-B00ED7D09D7E}" dt="2022-01-18T23:35:48.916" v="1232" actId="165"/>
          <ac:spMkLst>
            <pc:docMk/>
            <pc:sldMk cId="1961932492" sldId="260"/>
            <ac:spMk id="776" creationId="{9E1022BD-749F-4DC0-B6B0-0B225DDD3B9D}"/>
          </ac:spMkLst>
        </pc:spChg>
        <pc:spChg chg="mod">
          <ac:chgData name="Frank Refol" userId="a6401068-e7c9-408d-89d4-c1454776cbbb" providerId="ADAL" clId="{D4077E38-555F-4EA0-B20A-B00ED7D09D7E}" dt="2022-01-18T23:35:48.916" v="1232" actId="165"/>
          <ac:spMkLst>
            <pc:docMk/>
            <pc:sldMk cId="1961932492" sldId="260"/>
            <ac:spMk id="780" creationId="{60E0C5DC-7CDD-4526-8639-8EA0AD3ACC36}"/>
          </ac:spMkLst>
        </pc:spChg>
        <pc:spChg chg="mod">
          <ac:chgData name="Frank Refol" userId="a6401068-e7c9-408d-89d4-c1454776cbbb" providerId="ADAL" clId="{D4077E38-555F-4EA0-B20A-B00ED7D09D7E}" dt="2022-01-18T23:35:48.916" v="1232" actId="165"/>
          <ac:spMkLst>
            <pc:docMk/>
            <pc:sldMk cId="1961932492" sldId="260"/>
            <ac:spMk id="783" creationId="{7F7E02C2-9FF7-47E2-A4EA-CD59E70EE0A9}"/>
          </ac:spMkLst>
        </pc:spChg>
        <pc:spChg chg="add mod topLvl">
          <ac:chgData name="Frank Refol" userId="a6401068-e7c9-408d-89d4-c1454776cbbb" providerId="ADAL" clId="{D4077E38-555F-4EA0-B20A-B00ED7D09D7E}" dt="2022-01-18T23:36:15.290" v="1267" actId="164"/>
          <ac:spMkLst>
            <pc:docMk/>
            <pc:sldMk cId="1961932492" sldId="260"/>
            <ac:spMk id="784" creationId="{B3DDD9FD-EEEC-4401-822D-FDCF6C027E68}"/>
          </ac:spMkLst>
        </pc:spChg>
        <pc:spChg chg="add del">
          <ac:chgData name="Frank Refol" userId="a6401068-e7c9-408d-89d4-c1454776cbbb" providerId="ADAL" clId="{D4077E38-555F-4EA0-B20A-B00ED7D09D7E}" dt="2022-01-18T23:34:19.388" v="1220" actId="478"/>
          <ac:spMkLst>
            <pc:docMk/>
            <pc:sldMk cId="1961932492" sldId="260"/>
            <ac:spMk id="787" creationId="{7CA9B585-F6C3-4F16-9A5A-05B34CC36B69}"/>
          </ac:spMkLst>
        </pc:spChg>
        <pc:spChg chg="add mod topLvl">
          <ac:chgData name="Frank Refol" userId="a6401068-e7c9-408d-89d4-c1454776cbbb" providerId="ADAL" clId="{D4077E38-555F-4EA0-B20A-B00ED7D09D7E}" dt="2022-01-18T23:36:15.290" v="1267" actId="164"/>
          <ac:spMkLst>
            <pc:docMk/>
            <pc:sldMk cId="1961932492" sldId="260"/>
            <ac:spMk id="788" creationId="{C092AEE2-306A-4DB8-A380-4D10CC6D15A9}"/>
          </ac:spMkLst>
        </pc:spChg>
        <pc:spChg chg="add mod topLvl">
          <ac:chgData name="Frank Refol" userId="a6401068-e7c9-408d-89d4-c1454776cbbb" providerId="ADAL" clId="{D4077E38-555F-4EA0-B20A-B00ED7D09D7E}" dt="2022-01-18T23:36:15.290" v="1267" actId="164"/>
          <ac:spMkLst>
            <pc:docMk/>
            <pc:sldMk cId="1961932492" sldId="260"/>
            <ac:spMk id="789" creationId="{79F773E2-9AA6-4757-AD37-1E849676113F}"/>
          </ac:spMkLst>
        </pc:spChg>
        <pc:grpChg chg="del">
          <ac:chgData name="Frank Refol" userId="a6401068-e7c9-408d-89d4-c1454776cbbb" providerId="ADAL" clId="{D4077E38-555F-4EA0-B20A-B00ED7D09D7E}" dt="2022-01-18T17:34:09.385" v="83" actId="165"/>
          <ac:grpSpMkLst>
            <pc:docMk/>
            <pc:sldMk cId="1961932492" sldId="260"/>
            <ac:grpSpMk id="17" creationId="{AC505E29-7509-4928-AD14-EBE550D46724}"/>
          </ac:grpSpMkLst>
        </pc:grpChg>
        <pc:grpChg chg="mod">
          <ac:chgData name="Frank Refol" userId="a6401068-e7c9-408d-89d4-c1454776cbbb" providerId="ADAL" clId="{D4077E38-555F-4EA0-B20A-B00ED7D09D7E}" dt="2022-01-18T17:33:51.595" v="82" actId="1076"/>
          <ac:grpSpMkLst>
            <pc:docMk/>
            <pc:sldMk cId="1961932492" sldId="260"/>
            <ac:grpSpMk id="32" creationId="{952E122E-0F45-4B56-9235-33E70DB6EDAB}"/>
          </ac:grpSpMkLst>
        </pc:grpChg>
        <pc:grpChg chg="mod">
          <ac:chgData name="Frank Refol" userId="a6401068-e7c9-408d-89d4-c1454776cbbb" providerId="ADAL" clId="{D4077E38-555F-4EA0-B20A-B00ED7D09D7E}" dt="2022-01-18T17:33:49.102" v="81" actId="1076"/>
          <ac:grpSpMkLst>
            <pc:docMk/>
            <pc:sldMk cId="1961932492" sldId="260"/>
            <ac:grpSpMk id="33" creationId="{5D9B0F42-6CF4-478D-9FF5-4AF52BC2686A}"/>
          </ac:grpSpMkLst>
        </pc:grpChg>
        <pc:grpChg chg="add mod">
          <ac:chgData name="Frank Refol" userId="a6401068-e7c9-408d-89d4-c1454776cbbb" providerId="ADAL" clId="{D4077E38-555F-4EA0-B20A-B00ED7D09D7E}" dt="2022-01-18T17:12:39.571" v="4" actId="164"/>
          <ac:grpSpMkLst>
            <pc:docMk/>
            <pc:sldMk cId="1961932492" sldId="260"/>
            <ac:grpSpMk id="37" creationId="{6C56A8CA-A1DD-4867-92C3-69C27EB92AA4}"/>
          </ac:grpSpMkLst>
        </pc:grpChg>
        <pc:grpChg chg="add del mod">
          <ac:chgData name="Frank Refol" userId="a6401068-e7c9-408d-89d4-c1454776cbbb" providerId="ADAL" clId="{D4077E38-555F-4EA0-B20A-B00ED7D09D7E}" dt="2022-01-18T17:13:21.595" v="15" actId="165"/>
          <ac:grpSpMkLst>
            <pc:docMk/>
            <pc:sldMk cId="1961932492" sldId="260"/>
            <ac:grpSpMk id="38" creationId="{825A6933-805C-4459-BDB1-EAC16A37B138}"/>
          </ac:grpSpMkLst>
        </pc:grpChg>
        <pc:grpChg chg="add del mod">
          <ac:chgData name="Frank Refol" userId="a6401068-e7c9-408d-89d4-c1454776cbbb" providerId="ADAL" clId="{D4077E38-555F-4EA0-B20A-B00ED7D09D7E}" dt="2022-01-18T17:25:58.475" v="23" actId="165"/>
          <ac:grpSpMkLst>
            <pc:docMk/>
            <pc:sldMk cId="1961932492" sldId="260"/>
            <ac:grpSpMk id="39" creationId="{F81FD546-97C7-4A7A-ADCD-28E8D40FCD3F}"/>
          </ac:grpSpMkLst>
        </pc:grpChg>
        <pc:grpChg chg="add mod topLvl">
          <ac:chgData name="Frank Refol" userId="a6401068-e7c9-408d-89d4-c1454776cbbb" providerId="ADAL" clId="{D4077E38-555F-4EA0-B20A-B00ED7D09D7E}" dt="2022-01-18T20:03:42.329" v="707" actId="165"/>
          <ac:grpSpMkLst>
            <pc:docMk/>
            <pc:sldMk cId="1961932492" sldId="260"/>
            <ac:grpSpMk id="86" creationId="{D9EB97A6-618A-470C-BEA7-32138D5D0925}"/>
          </ac:grpSpMkLst>
        </pc:grpChg>
        <pc:grpChg chg="add del mod">
          <ac:chgData name="Frank Refol" userId="a6401068-e7c9-408d-89d4-c1454776cbbb" providerId="ADAL" clId="{D4077E38-555F-4EA0-B20A-B00ED7D09D7E}" dt="2022-01-18T17:32:21.041" v="73" actId="165"/>
          <ac:grpSpMkLst>
            <pc:docMk/>
            <pc:sldMk cId="1961932492" sldId="260"/>
            <ac:grpSpMk id="87" creationId="{DA6C46F0-1125-4ED9-9B6A-1A67F386B9DB}"/>
          </ac:grpSpMkLst>
        </pc:grpChg>
        <pc:grpChg chg="add mod">
          <ac:chgData name="Frank Refol" userId="a6401068-e7c9-408d-89d4-c1454776cbbb" providerId="ADAL" clId="{D4077E38-555F-4EA0-B20A-B00ED7D09D7E}" dt="2022-01-18T17:32:09.038" v="71" actId="164"/>
          <ac:grpSpMkLst>
            <pc:docMk/>
            <pc:sldMk cId="1961932492" sldId="260"/>
            <ac:grpSpMk id="88" creationId="{EA165FAA-E851-4361-A32A-B67DAE9E8183}"/>
          </ac:grpSpMkLst>
        </pc:grpChg>
        <pc:grpChg chg="add mod">
          <ac:chgData name="Frank Refol" userId="a6401068-e7c9-408d-89d4-c1454776cbbb" providerId="ADAL" clId="{D4077E38-555F-4EA0-B20A-B00ED7D09D7E}" dt="2022-01-18T19:59:57.812" v="664" actId="1076"/>
          <ac:grpSpMkLst>
            <pc:docMk/>
            <pc:sldMk cId="1961932492" sldId="260"/>
            <ac:grpSpMk id="89" creationId="{54C07E59-2A30-4CA4-BE95-D68D183699C4}"/>
          </ac:grpSpMkLst>
        </pc:grpChg>
        <pc:grpChg chg="add del mod">
          <ac:chgData name="Frank Refol" userId="a6401068-e7c9-408d-89d4-c1454776cbbb" providerId="ADAL" clId="{D4077E38-555F-4EA0-B20A-B00ED7D09D7E}" dt="2022-01-18T20:03:42.329" v="707" actId="165"/>
          <ac:grpSpMkLst>
            <pc:docMk/>
            <pc:sldMk cId="1961932492" sldId="260"/>
            <ac:grpSpMk id="90" creationId="{12E9146C-AE38-440A-AC7B-867D7D8766EF}"/>
          </ac:grpSpMkLst>
        </pc:grpChg>
        <pc:grpChg chg="add del mod">
          <ac:chgData name="Frank Refol" userId="a6401068-e7c9-408d-89d4-c1454776cbbb" providerId="ADAL" clId="{D4077E38-555F-4EA0-B20A-B00ED7D09D7E}" dt="2022-01-18T17:37:06.537" v="187" actId="165"/>
          <ac:grpSpMkLst>
            <pc:docMk/>
            <pc:sldMk cId="1961932492" sldId="260"/>
            <ac:grpSpMk id="91" creationId="{8A446EFD-FBA2-4A70-BA05-2361A4E3D96A}"/>
          </ac:grpSpMkLst>
        </pc:grpChg>
        <pc:grpChg chg="add del mod">
          <ac:chgData name="Frank Refol" userId="a6401068-e7c9-408d-89d4-c1454776cbbb" providerId="ADAL" clId="{D4077E38-555F-4EA0-B20A-B00ED7D09D7E}" dt="2022-01-18T20:00:18.232" v="666" actId="165"/>
          <ac:grpSpMkLst>
            <pc:docMk/>
            <pc:sldMk cId="1961932492" sldId="260"/>
            <ac:grpSpMk id="117" creationId="{D126D8CF-EA9D-421C-ACE9-9E3AAE432AED}"/>
          </ac:grpSpMkLst>
        </pc:grpChg>
        <pc:grpChg chg="add del mod">
          <ac:chgData name="Frank Refol" userId="a6401068-e7c9-408d-89d4-c1454776cbbb" providerId="ADAL" clId="{D4077E38-555F-4EA0-B20A-B00ED7D09D7E}" dt="2022-01-18T17:53:02.262" v="289" actId="165"/>
          <ac:grpSpMkLst>
            <pc:docMk/>
            <pc:sldMk cId="1961932492" sldId="260"/>
            <ac:grpSpMk id="150" creationId="{87AC50CC-0497-434C-BC86-15E80693CD3E}"/>
          </ac:grpSpMkLst>
        </pc:grpChg>
        <pc:grpChg chg="add del mod">
          <ac:chgData name="Frank Refol" userId="a6401068-e7c9-408d-89d4-c1454776cbbb" providerId="ADAL" clId="{D4077E38-555F-4EA0-B20A-B00ED7D09D7E}" dt="2022-01-18T18:10:26.768" v="521" actId="165"/>
          <ac:grpSpMkLst>
            <pc:docMk/>
            <pc:sldMk cId="1961932492" sldId="260"/>
            <ac:grpSpMk id="172" creationId="{FEE85C18-8056-4B20-A644-208BC81B2B04}"/>
          </ac:grpSpMkLst>
        </pc:grpChg>
        <pc:grpChg chg="add del mod">
          <ac:chgData name="Frank Refol" userId="a6401068-e7c9-408d-89d4-c1454776cbbb" providerId="ADAL" clId="{D4077E38-555F-4EA0-B20A-B00ED7D09D7E}" dt="2022-01-18T18:11:54.336" v="540" actId="165"/>
          <ac:grpSpMkLst>
            <pc:docMk/>
            <pc:sldMk cId="1961932492" sldId="260"/>
            <ac:grpSpMk id="176" creationId="{2DD0607C-7A46-4A59-AFCF-53A6DDE3202B}"/>
          </ac:grpSpMkLst>
        </pc:grpChg>
        <pc:grpChg chg="add del mod">
          <ac:chgData name="Frank Refol" userId="a6401068-e7c9-408d-89d4-c1454776cbbb" providerId="ADAL" clId="{D4077E38-555F-4EA0-B20A-B00ED7D09D7E}" dt="2022-01-18T18:13:07.675" v="549" actId="165"/>
          <ac:grpSpMkLst>
            <pc:docMk/>
            <pc:sldMk cId="1961932492" sldId="260"/>
            <ac:grpSpMk id="177" creationId="{0C7ABE95-A55C-4BDE-BFF1-55A36A4BAE1A}"/>
          </ac:grpSpMkLst>
        </pc:grpChg>
        <pc:grpChg chg="add mod topLvl">
          <ac:chgData name="Frank Refol" userId="a6401068-e7c9-408d-89d4-c1454776cbbb" providerId="ADAL" clId="{D4077E38-555F-4EA0-B20A-B00ED7D09D7E}" dt="2022-01-18T20:04:33.169" v="722" actId="165"/>
          <ac:grpSpMkLst>
            <pc:docMk/>
            <pc:sldMk cId="1961932492" sldId="260"/>
            <ac:grpSpMk id="178" creationId="{E1502FE8-5AAB-4FC7-A3F6-D8C944149853}"/>
          </ac:grpSpMkLst>
        </pc:grpChg>
        <pc:grpChg chg="add del mod topLvl">
          <ac:chgData name="Frank Refol" userId="a6401068-e7c9-408d-89d4-c1454776cbbb" providerId="ADAL" clId="{D4077E38-555F-4EA0-B20A-B00ED7D09D7E}" dt="2022-01-18T18:17:07.873" v="634" actId="165"/>
          <ac:grpSpMkLst>
            <pc:docMk/>
            <pc:sldMk cId="1961932492" sldId="260"/>
            <ac:grpSpMk id="180" creationId="{4D86BDDA-4D9B-41D8-BEC2-C1CFE0A1A8F2}"/>
          </ac:grpSpMkLst>
        </pc:grpChg>
        <pc:grpChg chg="add del mod">
          <ac:chgData name="Frank Refol" userId="a6401068-e7c9-408d-89d4-c1454776cbbb" providerId="ADAL" clId="{D4077E38-555F-4EA0-B20A-B00ED7D09D7E}" dt="2022-01-18T18:17:03.349" v="633" actId="165"/>
          <ac:grpSpMkLst>
            <pc:docMk/>
            <pc:sldMk cId="1961932492" sldId="260"/>
            <ac:grpSpMk id="190" creationId="{F2E8FF01-7E29-4DAD-8E32-44478B40CC8F}"/>
          </ac:grpSpMkLst>
        </pc:grpChg>
        <pc:grpChg chg="add del mod">
          <ac:chgData name="Frank Refol" userId="a6401068-e7c9-408d-89d4-c1454776cbbb" providerId="ADAL" clId="{D4077E38-555F-4EA0-B20A-B00ED7D09D7E}" dt="2022-01-18T20:04:33.169" v="722" actId="165"/>
          <ac:grpSpMkLst>
            <pc:docMk/>
            <pc:sldMk cId="1961932492" sldId="260"/>
            <ac:grpSpMk id="193" creationId="{191B762B-470B-4FF6-826E-992F842BE80E}"/>
          </ac:grpSpMkLst>
        </pc:grpChg>
        <pc:grpChg chg="add mod">
          <ac:chgData name="Frank Refol" userId="a6401068-e7c9-408d-89d4-c1454776cbbb" providerId="ADAL" clId="{D4077E38-555F-4EA0-B20A-B00ED7D09D7E}" dt="2022-01-18T18:18:17.711" v="648" actId="1076"/>
          <ac:grpSpMkLst>
            <pc:docMk/>
            <pc:sldMk cId="1961932492" sldId="260"/>
            <ac:grpSpMk id="194" creationId="{595AE749-20A3-4941-948C-A8491198E151}"/>
          </ac:grpSpMkLst>
        </pc:grpChg>
        <pc:grpChg chg="add del mod">
          <ac:chgData name="Frank Refol" userId="a6401068-e7c9-408d-89d4-c1454776cbbb" providerId="ADAL" clId="{D4077E38-555F-4EA0-B20A-B00ED7D09D7E}" dt="2022-01-18T20:02:43.202" v="690" actId="165"/>
          <ac:grpSpMkLst>
            <pc:docMk/>
            <pc:sldMk cId="1961932492" sldId="260"/>
            <ac:grpSpMk id="201" creationId="{CB4042C3-5854-4940-B7D5-3C69CC1F240B}"/>
          </ac:grpSpMkLst>
        </pc:grpChg>
        <pc:grpChg chg="add mod">
          <ac:chgData name="Frank Refol" userId="a6401068-e7c9-408d-89d4-c1454776cbbb" providerId="ADAL" clId="{D4077E38-555F-4EA0-B20A-B00ED7D09D7E}" dt="2022-01-18T20:03:16.316" v="703" actId="164"/>
          <ac:grpSpMkLst>
            <pc:docMk/>
            <pc:sldMk cId="1961932492" sldId="260"/>
            <ac:grpSpMk id="215" creationId="{C483D4B7-09AA-405D-A2AF-9DB300A01EA5}"/>
          </ac:grpSpMkLst>
        </pc:grpChg>
        <pc:grpChg chg="add mod">
          <ac:chgData name="Frank Refol" userId="a6401068-e7c9-408d-89d4-c1454776cbbb" providerId="ADAL" clId="{D4077E38-555F-4EA0-B20A-B00ED7D09D7E}" dt="2022-01-18T20:04:04.505" v="717" actId="164"/>
          <ac:grpSpMkLst>
            <pc:docMk/>
            <pc:sldMk cId="1961932492" sldId="260"/>
            <ac:grpSpMk id="216" creationId="{56D34D70-C77E-478D-AD4B-3EF781EA6E99}"/>
          </ac:grpSpMkLst>
        </pc:grpChg>
        <pc:grpChg chg="add mod">
          <ac:chgData name="Frank Refol" userId="a6401068-e7c9-408d-89d4-c1454776cbbb" providerId="ADAL" clId="{D4077E38-555F-4EA0-B20A-B00ED7D09D7E}" dt="2022-01-18T20:08:10.153" v="800" actId="1076"/>
          <ac:grpSpMkLst>
            <pc:docMk/>
            <pc:sldMk cId="1961932492" sldId="260"/>
            <ac:grpSpMk id="217" creationId="{CA7C71F1-8E6B-450D-8EA7-485032055D65}"/>
          </ac:grpSpMkLst>
        </pc:grpChg>
        <pc:grpChg chg="mod topLvl">
          <ac:chgData name="Frank Refol" userId="a6401068-e7c9-408d-89d4-c1454776cbbb" providerId="ADAL" clId="{D4077E38-555F-4EA0-B20A-B00ED7D09D7E}" dt="2022-01-18T17:12:39.571" v="4" actId="164"/>
          <ac:grpSpMkLst>
            <pc:docMk/>
            <pc:sldMk cId="1961932492" sldId="260"/>
            <ac:grpSpMk id="221" creationId="{0CF2165B-448A-45E7-A393-7EA1D3D1FED7}"/>
          </ac:grpSpMkLst>
        </pc:grpChg>
        <pc:grpChg chg="mod">
          <ac:chgData name="Frank Refol" userId="a6401068-e7c9-408d-89d4-c1454776cbbb" providerId="ADAL" clId="{D4077E38-555F-4EA0-B20A-B00ED7D09D7E}" dt="2022-01-18T17:12:19.485" v="1" actId="165"/>
          <ac:grpSpMkLst>
            <pc:docMk/>
            <pc:sldMk cId="1961932492" sldId="260"/>
            <ac:grpSpMk id="222" creationId="{D3BD68CE-EF7C-46FC-A343-79E3BB2232B8}"/>
          </ac:grpSpMkLst>
        </pc:grpChg>
        <pc:grpChg chg="mod">
          <ac:chgData name="Frank Refol" userId="a6401068-e7c9-408d-89d4-c1454776cbbb" providerId="ADAL" clId="{D4077E38-555F-4EA0-B20A-B00ED7D09D7E}" dt="2022-01-18T17:12:19.485" v="1" actId="165"/>
          <ac:grpSpMkLst>
            <pc:docMk/>
            <pc:sldMk cId="1961932492" sldId="260"/>
            <ac:grpSpMk id="226" creationId="{76113410-EB24-41BA-B6A3-86F8959A4E8D}"/>
          </ac:grpSpMkLst>
        </pc:grpChg>
        <pc:grpChg chg="mod">
          <ac:chgData name="Frank Refol" userId="a6401068-e7c9-408d-89d4-c1454776cbbb" providerId="ADAL" clId="{D4077E38-555F-4EA0-B20A-B00ED7D09D7E}" dt="2022-01-18T17:12:19.485" v="1" actId="165"/>
          <ac:grpSpMkLst>
            <pc:docMk/>
            <pc:sldMk cId="1961932492" sldId="260"/>
            <ac:grpSpMk id="228" creationId="{919ECCC5-5E3C-4052-9A70-892D4707611D}"/>
          </ac:grpSpMkLst>
        </pc:grpChg>
        <pc:grpChg chg="mod">
          <ac:chgData name="Frank Refol" userId="a6401068-e7c9-408d-89d4-c1454776cbbb" providerId="ADAL" clId="{D4077E38-555F-4EA0-B20A-B00ED7D09D7E}" dt="2022-01-18T17:12:19.485" v="1" actId="165"/>
          <ac:grpSpMkLst>
            <pc:docMk/>
            <pc:sldMk cId="1961932492" sldId="260"/>
            <ac:grpSpMk id="229" creationId="{09D22123-9D09-41B6-943D-E6475349938D}"/>
          </ac:grpSpMkLst>
        </pc:grpChg>
        <pc:grpChg chg="mod">
          <ac:chgData name="Frank Refol" userId="a6401068-e7c9-408d-89d4-c1454776cbbb" providerId="ADAL" clId="{D4077E38-555F-4EA0-B20A-B00ED7D09D7E}" dt="2022-01-18T17:12:19.485" v="1" actId="165"/>
          <ac:grpSpMkLst>
            <pc:docMk/>
            <pc:sldMk cId="1961932492" sldId="260"/>
            <ac:grpSpMk id="240" creationId="{0ABF47FE-1D20-4EC2-9922-770DBD405A46}"/>
          </ac:grpSpMkLst>
        </pc:grpChg>
        <pc:grpChg chg="mod topLvl">
          <ac:chgData name="Frank Refol" userId="a6401068-e7c9-408d-89d4-c1454776cbbb" providerId="ADAL" clId="{D4077E38-555F-4EA0-B20A-B00ED7D09D7E}" dt="2022-01-18T17:12:39.571" v="4" actId="164"/>
          <ac:grpSpMkLst>
            <pc:docMk/>
            <pc:sldMk cId="1961932492" sldId="260"/>
            <ac:grpSpMk id="241" creationId="{82A932F6-94CF-4DC7-BE13-2592A4EDEE21}"/>
          </ac:grpSpMkLst>
        </pc:grpChg>
        <pc:grpChg chg="del">
          <ac:chgData name="Frank Refol" userId="a6401068-e7c9-408d-89d4-c1454776cbbb" providerId="ADAL" clId="{D4077E38-555F-4EA0-B20A-B00ED7D09D7E}" dt="2022-01-18T17:12:19.485" v="1" actId="165"/>
          <ac:grpSpMkLst>
            <pc:docMk/>
            <pc:sldMk cId="1961932492" sldId="260"/>
            <ac:grpSpMk id="242" creationId="{F926FAFD-8921-4BCC-AB07-2CAA6CDA27F2}"/>
          </ac:grpSpMkLst>
        </pc:grpChg>
        <pc:grpChg chg="mod">
          <ac:chgData name="Frank Refol" userId="a6401068-e7c9-408d-89d4-c1454776cbbb" providerId="ADAL" clId="{D4077E38-555F-4EA0-B20A-B00ED7D09D7E}" dt="2022-01-18T20:00:18.232" v="666" actId="165"/>
          <ac:grpSpMkLst>
            <pc:docMk/>
            <pc:sldMk cId="1961932492" sldId="260"/>
            <ac:grpSpMk id="258" creationId="{0CABBCF9-D0D9-46B1-BEC2-648EB3A442CC}"/>
          </ac:grpSpMkLst>
        </pc:grpChg>
        <pc:grpChg chg="add del mod">
          <ac:chgData name="Frank Refol" userId="a6401068-e7c9-408d-89d4-c1454776cbbb" providerId="ADAL" clId="{D4077E38-555F-4EA0-B20A-B00ED7D09D7E}" dt="2022-01-18T22:57:25.746" v="926" actId="165"/>
          <ac:grpSpMkLst>
            <pc:docMk/>
            <pc:sldMk cId="1961932492" sldId="260"/>
            <ac:grpSpMk id="269" creationId="{2130D07F-AACA-41E0-B554-4B8052BF57EC}"/>
          </ac:grpSpMkLst>
        </pc:grpChg>
        <pc:grpChg chg="mod topLvl">
          <ac:chgData name="Frank Refol" userId="a6401068-e7c9-408d-89d4-c1454776cbbb" providerId="ADAL" clId="{D4077E38-555F-4EA0-B20A-B00ED7D09D7E}" dt="2022-01-18T20:00:18.232" v="666" actId="165"/>
          <ac:grpSpMkLst>
            <pc:docMk/>
            <pc:sldMk cId="1961932492" sldId="260"/>
            <ac:grpSpMk id="275" creationId="{5796507A-F5A6-474E-BA44-46CC537D3D90}"/>
          </ac:grpSpMkLst>
        </pc:grpChg>
        <pc:grpChg chg="mod topLvl">
          <ac:chgData name="Frank Refol" userId="a6401068-e7c9-408d-89d4-c1454776cbbb" providerId="ADAL" clId="{D4077E38-555F-4EA0-B20A-B00ED7D09D7E}" dt="2022-01-18T20:00:18.232" v="666" actId="165"/>
          <ac:grpSpMkLst>
            <pc:docMk/>
            <pc:sldMk cId="1961932492" sldId="260"/>
            <ac:grpSpMk id="276" creationId="{22368526-E061-4532-AE8E-11B02C53153E}"/>
          </ac:grpSpMkLst>
        </pc:grpChg>
        <pc:grpChg chg="mod">
          <ac:chgData name="Frank Refol" userId="a6401068-e7c9-408d-89d4-c1454776cbbb" providerId="ADAL" clId="{D4077E38-555F-4EA0-B20A-B00ED7D09D7E}" dt="2022-01-18T20:00:18.232" v="666" actId="165"/>
          <ac:grpSpMkLst>
            <pc:docMk/>
            <pc:sldMk cId="1961932492" sldId="260"/>
            <ac:grpSpMk id="278" creationId="{DACC80CA-26BD-440B-B1B4-0ED8EF020144}"/>
          </ac:grpSpMkLst>
        </pc:grpChg>
        <pc:grpChg chg="mod topLvl">
          <ac:chgData name="Frank Refol" userId="a6401068-e7c9-408d-89d4-c1454776cbbb" providerId="ADAL" clId="{D4077E38-555F-4EA0-B20A-B00ED7D09D7E}" dt="2022-01-18T20:00:18.232" v="666" actId="165"/>
          <ac:grpSpMkLst>
            <pc:docMk/>
            <pc:sldMk cId="1961932492" sldId="260"/>
            <ac:grpSpMk id="281" creationId="{6E52F430-BBE0-4E14-B8F4-D9772A680834}"/>
          </ac:grpSpMkLst>
        </pc:grpChg>
        <pc:grpChg chg="mod">
          <ac:chgData name="Frank Refol" userId="a6401068-e7c9-408d-89d4-c1454776cbbb" providerId="ADAL" clId="{D4077E38-555F-4EA0-B20A-B00ED7D09D7E}" dt="2022-01-18T20:00:18.232" v="666" actId="165"/>
          <ac:grpSpMkLst>
            <pc:docMk/>
            <pc:sldMk cId="1961932492" sldId="260"/>
            <ac:grpSpMk id="283" creationId="{0A13AE9D-FE1A-4C59-B6D8-73F9643E681A}"/>
          </ac:grpSpMkLst>
        </pc:grpChg>
        <pc:grpChg chg="add mod">
          <ac:chgData name="Frank Refol" userId="a6401068-e7c9-408d-89d4-c1454776cbbb" providerId="ADAL" clId="{D4077E38-555F-4EA0-B20A-B00ED7D09D7E}" dt="2022-01-18T22:59:25.962" v="962" actId="164"/>
          <ac:grpSpMkLst>
            <pc:docMk/>
            <pc:sldMk cId="1961932492" sldId="260"/>
            <ac:grpSpMk id="290" creationId="{6EBDE9B9-8390-42A9-801F-49B9F42C87EF}"/>
          </ac:grpSpMkLst>
        </pc:grpChg>
        <pc:grpChg chg="mod topLvl">
          <ac:chgData name="Frank Refol" userId="a6401068-e7c9-408d-89d4-c1454776cbbb" providerId="ADAL" clId="{D4077E38-555F-4EA0-B20A-B00ED7D09D7E}" dt="2022-01-18T20:00:18.232" v="666" actId="165"/>
          <ac:grpSpMkLst>
            <pc:docMk/>
            <pc:sldMk cId="1961932492" sldId="260"/>
            <ac:grpSpMk id="313" creationId="{39DC2AC2-51EF-4BBF-AD40-067D912E59D3}"/>
          </ac:grpSpMkLst>
        </pc:grpChg>
        <pc:grpChg chg="add mod">
          <ac:chgData name="Frank Refol" userId="a6401068-e7c9-408d-89d4-c1454776cbbb" providerId="ADAL" clId="{D4077E38-555F-4EA0-B20A-B00ED7D09D7E}" dt="2022-01-18T22:59:25.962" v="962" actId="164"/>
          <ac:grpSpMkLst>
            <pc:docMk/>
            <pc:sldMk cId="1961932492" sldId="260"/>
            <ac:grpSpMk id="320" creationId="{C950FE1F-8610-46E9-8F7C-C8C3203188C5}"/>
          </ac:grpSpMkLst>
        </pc:grpChg>
        <pc:grpChg chg="del mod topLvl">
          <ac:chgData name="Frank Refol" userId="a6401068-e7c9-408d-89d4-c1454776cbbb" providerId="ADAL" clId="{D4077E38-555F-4EA0-B20A-B00ED7D09D7E}" dt="2022-01-18T17:37:24.109" v="192" actId="165"/>
          <ac:grpSpMkLst>
            <pc:docMk/>
            <pc:sldMk cId="1961932492" sldId="260"/>
            <ac:grpSpMk id="326" creationId="{E9552C3E-C55E-453B-B580-C8449421272D}"/>
          </ac:grpSpMkLst>
        </pc:grpChg>
        <pc:grpChg chg="add mod ord topLvl">
          <ac:chgData name="Frank Refol" userId="a6401068-e7c9-408d-89d4-c1454776cbbb" providerId="ADAL" clId="{D4077E38-555F-4EA0-B20A-B00ED7D09D7E}" dt="2022-01-18T20:03:42.329" v="707" actId="165"/>
          <ac:grpSpMkLst>
            <pc:docMk/>
            <pc:sldMk cId="1961932492" sldId="260"/>
            <ac:grpSpMk id="327" creationId="{F580E6FE-FBB8-43E8-85A8-AB4E4355C58C}"/>
          </ac:grpSpMkLst>
        </pc:grpChg>
        <pc:grpChg chg="mod">
          <ac:chgData name="Frank Refol" userId="a6401068-e7c9-408d-89d4-c1454776cbbb" providerId="ADAL" clId="{D4077E38-555F-4EA0-B20A-B00ED7D09D7E}" dt="2022-01-18T20:03:42.329" v="707" actId="165"/>
          <ac:grpSpMkLst>
            <pc:docMk/>
            <pc:sldMk cId="1961932492" sldId="260"/>
            <ac:grpSpMk id="389" creationId="{07E11DF0-556B-439C-BA35-08A4BADE947B}"/>
          </ac:grpSpMkLst>
        </pc:grpChg>
        <pc:grpChg chg="del mod topLvl">
          <ac:chgData name="Frank Refol" userId="a6401068-e7c9-408d-89d4-c1454776cbbb" providerId="ADAL" clId="{D4077E38-555F-4EA0-B20A-B00ED7D09D7E}" dt="2022-01-18T17:34:13.674" v="84" actId="165"/>
          <ac:grpSpMkLst>
            <pc:docMk/>
            <pc:sldMk cId="1961932492" sldId="260"/>
            <ac:grpSpMk id="407" creationId="{3D4EEFFD-7ECE-4A87-9BB4-08E07462BF0A}"/>
          </ac:grpSpMkLst>
        </pc:grpChg>
        <pc:grpChg chg="add del mod">
          <ac:chgData name="Frank Refol" userId="a6401068-e7c9-408d-89d4-c1454776cbbb" providerId="ADAL" clId="{D4077E38-555F-4EA0-B20A-B00ED7D09D7E}" dt="2022-01-18T17:30:22.020" v="58" actId="165"/>
          <ac:grpSpMkLst>
            <pc:docMk/>
            <pc:sldMk cId="1961932492" sldId="260"/>
            <ac:grpSpMk id="415" creationId="{8CE33F15-1AB3-40E1-B013-4E730F3B4705}"/>
          </ac:grpSpMkLst>
        </pc:grpChg>
        <pc:grpChg chg="add del mod">
          <ac:chgData name="Frank Refol" userId="a6401068-e7c9-408d-89d4-c1454776cbbb" providerId="ADAL" clId="{D4077E38-555F-4EA0-B20A-B00ED7D09D7E}" dt="2022-01-18T17:29:38.739" v="49"/>
          <ac:grpSpMkLst>
            <pc:docMk/>
            <pc:sldMk cId="1961932492" sldId="260"/>
            <ac:grpSpMk id="423" creationId="{CF47F950-6F2E-46FA-8A24-8846AEDD203D}"/>
          </ac:grpSpMkLst>
        </pc:grpChg>
        <pc:grpChg chg="add del mod">
          <ac:chgData name="Frank Refol" userId="a6401068-e7c9-408d-89d4-c1454776cbbb" providerId="ADAL" clId="{D4077E38-555F-4EA0-B20A-B00ED7D09D7E}" dt="2022-01-18T17:30:58.913" v="68" actId="478"/>
          <ac:grpSpMkLst>
            <pc:docMk/>
            <pc:sldMk cId="1961932492" sldId="260"/>
            <ac:grpSpMk id="432" creationId="{CC0387EA-35B5-4B07-84D3-2617DFC5D7D6}"/>
          </ac:grpSpMkLst>
        </pc:grpChg>
        <pc:grpChg chg="add del mod">
          <ac:chgData name="Frank Refol" userId="a6401068-e7c9-408d-89d4-c1454776cbbb" providerId="ADAL" clId="{D4077E38-555F-4EA0-B20A-B00ED7D09D7E}" dt="2022-01-18T18:09:50.004" v="513" actId="165"/>
          <ac:grpSpMkLst>
            <pc:docMk/>
            <pc:sldMk cId="1961932492" sldId="260"/>
            <ac:grpSpMk id="440" creationId="{40FF68D4-777B-41D3-B67D-212CF25B3BCC}"/>
          </ac:grpSpMkLst>
        </pc:grpChg>
        <pc:grpChg chg="add del mod">
          <ac:chgData name="Frank Refol" userId="a6401068-e7c9-408d-89d4-c1454776cbbb" providerId="ADAL" clId="{D4077E38-555F-4EA0-B20A-B00ED7D09D7E}" dt="2022-01-18T17:35:07.823" v="91" actId="165"/>
          <ac:grpSpMkLst>
            <pc:docMk/>
            <pc:sldMk cId="1961932492" sldId="260"/>
            <ac:grpSpMk id="448" creationId="{E7F78707-3943-469B-BF56-06A99EA6631B}"/>
          </ac:grpSpMkLst>
        </pc:grpChg>
        <pc:grpChg chg="add del mod">
          <ac:chgData name="Frank Refol" userId="a6401068-e7c9-408d-89d4-c1454776cbbb" providerId="ADAL" clId="{D4077E38-555F-4EA0-B20A-B00ED7D09D7E}" dt="2022-01-18T17:36:41.884" v="181" actId="165"/>
          <ac:grpSpMkLst>
            <pc:docMk/>
            <pc:sldMk cId="1961932492" sldId="260"/>
            <ac:grpSpMk id="454" creationId="{C8BEDA16-0802-4FBE-A43A-3B2BE1A32EC3}"/>
          </ac:grpSpMkLst>
        </pc:grpChg>
        <pc:grpChg chg="add del mod topLvl">
          <ac:chgData name="Frank Refol" userId="a6401068-e7c9-408d-89d4-c1454776cbbb" providerId="ADAL" clId="{D4077E38-555F-4EA0-B20A-B00ED7D09D7E}" dt="2022-01-18T20:00:33.499" v="670" actId="165"/>
          <ac:grpSpMkLst>
            <pc:docMk/>
            <pc:sldMk cId="1961932492" sldId="260"/>
            <ac:grpSpMk id="455" creationId="{3E28FD2F-D5DA-46E5-851B-581714E2EF1B}"/>
          </ac:grpSpMkLst>
        </pc:grpChg>
        <pc:grpChg chg="add del mod">
          <ac:chgData name="Frank Refol" userId="a6401068-e7c9-408d-89d4-c1454776cbbb" providerId="ADAL" clId="{D4077E38-555F-4EA0-B20A-B00ED7D09D7E}" dt="2022-01-18T18:16:09.676" v="592" actId="165"/>
          <ac:grpSpMkLst>
            <pc:docMk/>
            <pc:sldMk cId="1961932492" sldId="260"/>
            <ac:grpSpMk id="504" creationId="{6DC6B00F-DE1B-4595-ADA7-C7D7059FBF7B}"/>
          </ac:grpSpMkLst>
        </pc:grpChg>
        <pc:grpChg chg="del mod topLvl">
          <ac:chgData name="Frank Refol" userId="a6401068-e7c9-408d-89d4-c1454776cbbb" providerId="ADAL" clId="{D4077E38-555F-4EA0-B20A-B00ED7D09D7E}" dt="2022-01-18T18:16:14.568" v="594" actId="478"/>
          <ac:grpSpMkLst>
            <pc:docMk/>
            <pc:sldMk cId="1961932492" sldId="260"/>
            <ac:grpSpMk id="506" creationId="{DA8D19B9-A3D2-4720-86D2-883C6517A61A}"/>
          </ac:grpSpMkLst>
        </pc:grpChg>
        <pc:grpChg chg="mod ord topLvl">
          <ac:chgData name="Frank Refol" userId="a6401068-e7c9-408d-89d4-c1454776cbbb" providerId="ADAL" clId="{D4077E38-555F-4EA0-B20A-B00ED7D09D7E}" dt="2022-01-18T18:18:11.078" v="647" actId="164"/>
          <ac:grpSpMkLst>
            <pc:docMk/>
            <pc:sldMk cId="1961932492" sldId="260"/>
            <ac:grpSpMk id="507" creationId="{6EE79F95-EF79-4EBA-BF39-6E7A3F684613}"/>
          </ac:grpSpMkLst>
        </pc:grpChg>
        <pc:grpChg chg="mod">
          <ac:chgData name="Frank Refol" userId="a6401068-e7c9-408d-89d4-c1454776cbbb" providerId="ADAL" clId="{D4077E38-555F-4EA0-B20A-B00ED7D09D7E}" dt="2022-01-18T18:16:09.676" v="592" actId="165"/>
          <ac:grpSpMkLst>
            <pc:docMk/>
            <pc:sldMk cId="1961932492" sldId="260"/>
            <ac:grpSpMk id="510" creationId="{6B10BE1E-FABC-44F8-BA81-BCFAB7812040}"/>
          </ac:grpSpMkLst>
        </pc:grpChg>
        <pc:grpChg chg="add del mod">
          <ac:chgData name="Frank Refol" userId="a6401068-e7c9-408d-89d4-c1454776cbbb" providerId="ADAL" clId="{D4077E38-555F-4EA0-B20A-B00ED7D09D7E}" dt="2022-01-18T18:16:34.701" v="598" actId="165"/>
          <ac:grpSpMkLst>
            <pc:docMk/>
            <pc:sldMk cId="1961932492" sldId="260"/>
            <ac:grpSpMk id="520" creationId="{878451CB-51FF-4EC2-96A8-0CB81A8EFB99}"/>
          </ac:grpSpMkLst>
        </pc:grpChg>
        <pc:grpChg chg="del mod topLvl">
          <ac:chgData name="Frank Refol" userId="a6401068-e7c9-408d-89d4-c1454776cbbb" providerId="ADAL" clId="{D4077E38-555F-4EA0-B20A-B00ED7D09D7E}" dt="2022-01-18T18:16:39.444" v="599" actId="165"/>
          <ac:grpSpMkLst>
            <pc:docMk/>
            <pc:sldMk cId="1961932492" sldId="260"/>
            <ac:grpSpMk id="521" creationId="{01BFA793-99E5-4961-B564-5A503AE4CE75}"/>
          </ac:grpSpMkLst>
        </pc:grpChg>
        <pc:grpChg chg="mod topLvl">
          <ac:chgData name="Frank Refol" userId="a6401068-e7c9-408d-89d4-c1454776cbbb" providerId="ADAL" clId="{D4077E38-555F-4EA0-B20A-B00ED7D09D7E}" dt="2022-01-18T18:18:11.078" v="647" actId="164"/>
          <ac:grpSpMkLst>
            <pc:docMk/>
            <pc:sldMk cId="1961932492" sldId="260"/>
            <ac:grpSpMk id="524" creationId="{65919560-9EC3-4449-BBB1-8014A84CC027}"/>
          </ac:grpSpMkLst>
        </pc:grpChg>
        <pc:grpChg chg="add del mod">
          <ac:chgData name="Frank Refol" userId="a6401068-e7c9-408d-89d4-c1454776cbbb" providerId="ADAL" clId="{D4077E38-555F-4EA0-B20A-B00ED7D09D7E}" dt="2022-01-18T20:03:30.503" v="706" actId="165"/>
          <ac:grpSpMkLst>
            <pc:docMk/>
            <pc:sldMk cId="1961932492" sldId="260"/>
            <ac:grpSpMk id="556" creationId="{B88EEC2F-843F-4FAA-9A27-2B87A05B7737}"/>
          </ac:grpSpMkLst>
        </pc:grpChg>
        <pc:grpChg chg="add mod">
          <ac:chgData name="Frank Refol" userId="a6401068-e7c9-408d-89d4-c1454776cbbb" providerId="ADAL" clId="{D4077E38-555F-4EA0-B20A-B00ED7D09D7E}" dt="2022-01-18T20:04:04.505" v="717" actId="164"/>
          <ac:grpSpMkLst>
            <pc:docMk/>
            <pc:sldMk cId="1961932492" sldId="260"/>
            <ac:grpSpMk id="571" creationId="{2D2454E1-F1DB-4D14-93F7-C0A5910F8C66}"/>
          </ac:grpSpMkLst>
        </pc:grpChg>
        <pc:grpChg chg="mod">
          <ac:chgData name="Frank Refol" userId="a6401068-e7c9-408d-89d4-c1454776cbbb" providerId="ADAL" clId="{D4077E38-555F-4EA0-B20A-B00ED7D09D7E}" dt="2022-01-18T20:03:44.894" v="708"/>
          <ac:grpSpMkLst>
            <pc:docMk/>
            <pc:sldMk cId="1961932492" sldId="260"/>
            <ac:grpSpMk id="574" creationId="{66A086C6-DF5E-4696-B11A-49DFB9EAC9D9}"/>
          </ac:grpSpMkLst>
        </pc:grpChg>
        <pc:grpChg chg="add del mod">
          <ac:chgData name="Frank Refol" userId="a6401068-e7c9-408d-89d4-c1454776cbbb" providerId="ADAL" clId="{D4077E38-555F-4EA0-B20A-B00ED7D09D7E}" dt="2022-01-18T20:04:27.854" v="721" actId="165"/>
          <ac:grpSpMkLst>
            <pc:docMk/>
            <pc:sldMk cId="1961932492" sldId="260"/>
            <ac:grpSpMk id="577" creationId="{A557C662-FF67-4412-8719-9614E5F49A76}"/>
          </ac:grpSpMkLst>
        </pc:grpChg>
        <pc:grpChg chg="del mod topLvl">
          <ac:chgData name="Frank Refol" userId="a6401068-e7c9-408d-89d4-c1454776cbbb" providerId="ADAL" clId="{D4077E38-555F-4EA0-B20A-B00ED7D09D7E}" dt="2022-01-18T20:04:43.869" v="725" actId="478"/>
          <ac:grpSpMkLst>
            <pc:docMk/>
            <pc:sldMk cId="1961932492" sldId="260"/>
            <ac:grpSpMk id="592" creationId="{EE382215-69CD-487F-8219-A9E03ACC80E6}"/>
          </ac:grpSpMkLst>
        </pc:grpChg>
        <pc:grpChg chg="mod">
          <ac:chgData name="Frank Refol" userId="a6401068-e7c9-408d-89d4-c1454776cbbb" providerId="ADAL" clId="{D4077E38-555F-4EA0-B20A-B00ED7D09D7E}" dt="2022-01-18T20:04:27.854" v="721" actId="165"/>
          <ac:grpSpMkLst>
            <pc:docMk/>
            <pc:sldMk cId="1961932492" sldId="260"/>
            <ac:grpSpMk id="595" creationId="{1B61CFCE-DB42-4265-9293-CBD4D211D28A}"/>
          </ac:grpSpMkLst>
        </pc:grpChg>
        <pc:grpChg chg="add mod">
          <ac:chgData name="Frank Refol" userId="a6401068-e7c9-408d-89d4-c1454776cbbb" providerId="ADAL" clId="{D4077E38-555F-4EA0-B20A-B00ED7D09D7E}" dt="2022-01-18T20:08:03.733" v="799" actId="164"/>
          <ac:grpSpMkLst>
            <pc:docMk/>
            <pc:sldMk cId="1961932492" sldId="260"/>
            <ac:grpSpMk id="598" creationId="{2684D80A-3B87-41E8-A72B-977584529BF2}"/>
          </ac:grpSpMkLst>
        </pc:grpChg>
        <pc:grpChg chg="add del mod">
          <ac:chgData name="Frank Refol" userId="a6401068-e7c9-408d-89d4-c1454776cbbb" providerId="ADAL" clId="{D4077E38-555F-4EA0-B20A-B00ED7D09D7E}" dt="2022-01-18T22:40:44.124" v="807" actId="165"/>
          <ac:grpSpMkLst>
            <pc:docMk/>
            <pc:sldMk cId="1961932492" sldId="260"/>
            <ac:grpSpMk id="613" creationId="{F8118DBB-7CBD-401C-BCF8-9B395C3699C6}"/>
          </ac:grpSpMkLst>
        </pc:grpChg>
        <pc:grpChg chg="del mod topLvl">
          <ac:chgData name="Frank Refol" userId="a6401068-e7c9-408d-89d4-c1454776cbbb" providerId="ADAL" clId="{D4077E38-555F-4EA0-B20A-B00ED7D09D7E}" dt="2022-01-18T22:47:05.226" v="818" actId="478"/>
          <ac:grpSpMkLst>
            <pc:docMk/>
            <pc:sldMk cId="1961932492" sldId="260"/>
            <ac:grpSpMk id="614" creationId="{94C05644-4F00-4338-9056-A44C7662EC8B}"/>
          </ac:grpSpMkLst>
        </pc:grpChg>
        <pc:grpChg chg="mod">
          <ac:chgData name="Frank Refol" userId="a6401068-e7c9-408d-89d4-c1454776cbbb" providerId="ADAL" clId="{D4077E38-555F-4EA0-B20A-B00ED7D09D7E}" dt="2022-01-18T22:40:44.124" v="807" actId="165"/>
          <ac:grpSpMkLst>
            <pc:docMk/>
            <pc:sldMk cId="1961932492" sldId="260"/>
            <ac:grpSpMk id="617" creationId="{192C622B-9346-478A-A81A-020E076197BF}"/>
          </ac:grpSpMkLst>
        </pc:grpChg>
        <pc:grpChg chg="mod">
          <ac:chgData name="Frank Refol" userId="a6401068-e7c9-408d-89d4-c1454776cbbb" providerId="ADAL" clId="{D4077E38-555F-4EA0-B20A-B00ED7D09D7E}" dt="2022-01-18T22:40:44.124" v="807" actId="165"/>
          <ac:grpSpMkLst>
            <pc:docMk/>
            <pc:sldMk cId="1961932492" sldId="260"/>
            <ac:grpSpMk id="619" creationId="{D8921E1D-6530-4CFD-8EA2-784E3D590F7E}"/>
          </ac:grpSpMkLst>
        </pc:grpChg>
        <pc:grpChg chg="mod">
          <ac:chgData name="Frank Refol" userId="a6401068-e7c9-408d-89d4-c1454776cbbb" providerId="ADAL" clId="{D4077E38-555F-4EA0-B20A-B00ED7D09D7E}" dt="2022-01-18T22:40:44.124" v="807" actId="165"/>
          <ac:grpSpMkLst>
            <pc:docMk/>
            <pc:sldMk cId="1961932492" sldId="260"/>
            <ac:grpSpMk id="620" creationId="{81CE796E-BC8F-43D4-8A5D-509AEB865A89}"/>
          </ac:grpSpMkLst>
        </pc:grpChg>
        <pc:grpChg chg="add del mod">
          <ac:chgData name="Frank Refol" userId="a6401068-e7c9-408d-89d4-c1454776cbbb" providerId="ADAL" clId="{D4077E38-555F-4EA0-B20A-B00ED7D09D7E}" dt="2022-01-18T22:40:52.209" v="810" actId="165"/>
          <ac:grpSpMkLst>
            <pc:docMk/>
            <pc:sldMk cId="1961932492" sldId="260"/>
            <ac:grpSpMk id="627" creationId="{D99FD3C1-960E-46C4-984D-419D247498B0}"/>
          </ac:grpSpMkLst>
        </pc:grpChg>
        <pc:grpChg chg="add del mod topLvl">
          <ac:chgData name="Frank Refol" userId="a6401068-e7c9-408d-89d4-c1454776cbbb" providerId="ADAL" clId="{D4077E38-555F-4EA0-B20A-B00ED7D09D7E}" dt="2022-01-18T22:59:25.962" v="962" actId="164"/>
          <ac:grpSpMkLst>
            <pc:docMk/>
            <pc:sldMk cId="1961932492" sldId="260"/>
            <ac:grpSpMk id="628" creationId="{F4C45C72-3DBD-47FF-8140-CAB5B10B5F8E}"/>
          </ac:grpSpMkLst>
        </pc:grpChg>
        <pc:grpChg chg="add del mod">
          <ac:chgData name="Frank Refol" userId="a6401068-e7c9-408d-89d4-c1454776cbbb" providerId="ADAL" clId="{D4077E38-555F-4EA0-B20A-B00ED7D09D7E}" dt="2022-01-18T22:41:18.073" v="817" actId="478"/>
          <ac:grpSpMkLst>
            <pc:docMk/>
            <pc:sldMk cId="1961932492" sldId="260"/>
            <ac:grpSpMk id="634" creationId="{22E6D3D3-FD8E-4DA9-8E96-D8674F049D26}"/>
          </ac:grpSpMkLst>
        </pc:grpChg>
        <pc:grpChg chg="mod">
          <ac:chgData name="Frank Refol" userId="a6401068-e7c9-408d-89d4-c1454776cbbb" providerId="ADAL" clId="{D4077E38-555F-4EA0-B20A-B00ED7D09D7E}" dt="2022-01-18T22:40:30.615" v="805"/>
          <ac:grpSpMkLst>
            <pc:docMk/>
            <pc:sldMk cId="1961932492" sldId="260"/>
            <ac:grpSpMk id="635" creationId="{CFD2BC8B-34D3-4978-9965-98ECE99BB1C4}"/>
          </ac:grpSpMkLst>
        </pc:grpChg>
        <pc:grpChg chg="add mod">
          <ac:chgData name="Frank Refol" userId="a6401068-e7c9-408d-89d4-c1454776cbbb" providerId="ADAL" clId="{D4077E38-555F-4EA0-B20A-B00ED7D09D7E}" dt="2022-01-18T22:59:25.962" v="962" actId="164"/>
          <ac:grpSpMkLst>
            <pc:docMk/>
            <pc:sldMk cId="1961932492" sldId="260"/>
            <ac:grpSpMk id="641" creationId="{5C093560-1CC8-4506-A33A-1AD3CAD67247}"/>
          </ac:grpSpMkLst>
        </pc:grpChg>
        <pc:grpChg chg="add mod">
          <ac:chgData name="Frank Refol" userId="a6401068-e7c9-408d-89d4-c1454776cbbb" providerId="ADAL" clId="{D4077E38-555F-4EA0-B20A-B00ED7D09D7E}" dt="2022-01-18T22:59:25.962" v="962" actId="164"/>
          <ac:grpSpMkLst>
            <pc:docMk/>
            <pc:sldMk cId="1961932492" sldId="260"/>
            <ac:grpSpMk id="646" creationId="{C0CB2440-2AE3-4270-93F3-4284FBF9FCEB}"/>
          </ac:grpSpMkLst>
        </pc:grpChg>
        <pc:grpChg chg="add del mod">
          <ac:chgData name="Frank Refol" userId="a6401068-e7c9-408d-89d4-c1454776cbbb" providerId="ADAL" clId="{D4077E38-555F-4EA0-B20A-B00ED7D09D7E}" dt="2022-01-18T22:49:56.517" v="830" actId="165"/>
          <ac:grpSpMkLst>
            <pc:docMk/>
            <pc:sldMk cId="1961932492" sldId="260"/>
            <ac:grpSpMk id="651" creationId="{67217DC3-0200-4A93-B15C-A585528C7643}"/>
          </ac:grpSpMkLst>
        </pc:grpChg>
        <pc:grpChg chg="add del mod topLvl">
          <ac:chgData name="Frank Refol" userId="a6401068-e7c9-408d-89d4-c1454776cbbb" providerId="ADAL" clId="{D4077E38-555F-4EA0-B20A-B00ED7D09D7E}" dt="2022-01-18T22:51:11.806" v="835" actId="478"/>
          <ac:grpSpMkLst>
            <pc:docMk/>
            <pc:sldMk cId="1961932492" sldId="260"/>
            <ac:grpSpMk id="652" creationId="{D9DB64B4-E123-4211-8919-EDA09363A66F}"/>
          </ac:grpSpMkLst>
        </pc:grpChg>
        <pc:grpChg chg="mod">
          <ac:chgData name="Frank Refol" userId="a6401068-e7c9-408d-89d4-c1454776cbbb" providerId="ADAL" clId="{D4077E38-555F-4EA0-B20A-B00ED7D09D7E}" dt="2022-01-18T22:49:56.517" v="830" actId="165"/>
          <ac:grpSpMkLst>
            <pc:docMk/>
            <pc:sldMk cId="1961932492" sldId="260"/>
            <ac:grpSpMk id="655" creationId="{5E6BC0DF-C8D4-4377-975E-7EFC31B69A32}"/>
          </ac:grpSpMkLst>
        </pc:grpChg>
        <pc:grpChg chg="mod">
          <ac:chgData name="Frank Refol" userId="a6401068-e7c9-408d-89d4-c1454776cbbb" providerId="ADAL" clId="{D4077E38-555F-4EA0-B20A-B00ED7D09D7E}" dt="2022-01-18T22:49:56.517" v="830" actId="165"/>
          <ac:grpSpMkLst>
            <pc:docMk/>
            <pc:sldMk cId="1961932492" sldId="260"/>
            <ac:grpSpMk id="657" creationId="{2EC3F2F5-2512-4D57-ADCE-D720E67F4FA2}"/>
          </ac:grpSpMkLst>
        </pc:grpChg>
        <pc:grpChg chg="mod">
          <ac:chgData name="Frank Refol" userId="a6401068-e7c9-408d-89d4-c1454776cbbb" providerId="ADAL" clId="{D4077E38-555F-4EA0-B20A-B00ED7D09D7E}" dt="2022-01-18T22:49:56.517" v="830" actId="165"/>
          <ac:grpSpMkLst>
            <pc:docMk/>
            <pc:sldMk cId="1961932492" sldId="260"/>
            <ac:grpSpMk id="658" creationId="{45CD4447-AF19-45F2-B64F-ABD0E5C3F61E}"/>
          </ac:grpSpMkLst>
        </pc:grpChg>
        <pc:grpChg chg="add del mod">
          <ac:chgData name="Frank Refol" userId="a6401068-e7c9-408d-89d4-c1454776cbbb" providerId="ADAL" clId="{D4077E38-555F-4EA0-B20A-B00ED7D09D7E}" dt="2022-01-18T22:53:16.659" v="880"/>
          <ac:grpSpMkLst>
            <pc:docMk/>
            <pc:sldMk cId="1961932492" sldId="260"/>
            <ac:grpSpMk id="665" creationId="{16407B54-E2EE-47BF-875B-EC5C744D7D89}"/>
          </ac:grpSpMkLst>
        </pc:grpChg>
        <pc:grpChg chg="add del mod">
          <ac:chgData name="Frank Refol" userId="a6401068-e7c9-408d-89d4-c1454776cbbb" providerId="ADAL" clId="{D4077E38-555F-4EA0-B20A-B00ED7D09D7E}" dt="2022-01-18T22:53:15.832" v="878"/>
          <ac:grpSpMkLst>
            <pc:docMk/>
            <pc:sldMk cId="1961932492" sldId="260"/>
            <ac:grpSpMk id="670" creationId="{2E67B1CA-091F-416D-ACB2-573059152EE4}"/>
          </ac:grpSpMkLst>
        </pc:grpChg>
        <pc:grpChg chg="add del mod">
          <ac:chgData name="Frank Refol" userId="a6401068-e7c9-408d-89d4-c1454776cbbb" providerId="ADAL" clId="{D4077E38-555F-4EA0-B20A-B00ED7D09D7E}" dt="2022-01-18T22:53:14.994" v="874"/>
          <ac:grpSpMkLst>
            <pc:docMk/>
            <pc:sldMk cId="1961932492" sldId="260"/>
            <ac:grpSpMk id="675" creationId="{99471C02-6F11-400E-A388-B8E68A86BAFF}"/>
          </ac:grpSpMkLst>
        </pc:grpChg>
        <pc:grpChg chg="add del mod">
          <ac:chgData name="Frank Refol" userId="a6401068-e7c9-408d-89d4-c1454776cbbb" providerId="ADAL" clId="{D4077E38-555F-4EA0-B20A-B00ED7D09D7E}" dt="2022-01-18T22:53:46.066" v="883" actId="165"/>
          <ac:grpSpMkLst>
            <pc:docMk/>
            <pc:sldMk cId="1961932492" sldId="260"/>
            <ac:grpSpMk id="680" creationId="{2DD992E0-FCF8-4B0E-AC8D-50CB987E7BCF}"/>
          </ac:grpSpMkLst>
        </pc:grpChg>
        <pc:grpChg chg="del mod topLvl">
          <ac:chgData name="Frank Refol" userId="a6401068-e7c9-408d-89d4-c1454776cbbb" providerId="ADAL" clId="{D4077E38-555F-4EA0-B20A-B00ED7D09D7E}" dt="2022-01-18T22:54:13.246" v="889" actId="165"/>
          <ac:grpSpMkLst>
            <pc:docMk/>
            <pc:sldMk cId="1961932492" sldId="260"/>
            <ac:grpSpMk id="681" creationId="{51637C18-852A-4433-9787-DF1A5DCFDC68}"/>
          </ac:grpSpMkLst>
        </pc:grpChg>
        <pc:grpChg chg="del mod topLvl">
          <ac:chgData name="Frank Refol" userId="a6401068-e7c9-408d-89d4-c1454776cbbb" providerId="ADAL" clId="{D4077E38-555F-4EA0-B20A-B00ED7D09D7E}" dt="2022-01-18T22:54:16.276" v="890" actId="478"/>
          <ac:grpSpMkLst>
            <pc:docMk/>
            <pc:sldMk cId="1961932492" sldId="260"/>
            <ac:grpSpMk id="684" creationId="{B2D1EDC7-B8E2-4657-950D-D3FFD857A308}"/>
          </ac:grpSpMkLst>
        </pc:grpChg>
        <pc:grpChg chg="del mod topLvl">
          <ac:chgData name="Frank Refol" userId="a6401068-e7c9-408d-89d4-c1454776cbbb" providerId="ADAL" clId="{D4077E38-555F-4EA0-B20A-B00ED7D09D7E}" dt="2022-01-18T22:57:32.523" v="927" actId="478"/>
          <ac:grpSpMkLst>
            <pc:docMk/>
            <pc:sldMk cId="1961932492" sldId="260"/>
            <ac:grpSpMk id="685" creationId="{86DF845B-53C0-4812-B2A5-FE36F12668B2}"/>
          </ac:grpSpMkLst>
        </pc:grpChg>
        <pc:grpChg chg="mod">
          <ac:chgData name="Frank Refol" userId="a6401068-e7c9-408d-89d4-c1454776cbbb" providerId="ADAL" clId="{D4077E38-555F-4EA0-B20A-B00ED7D09D7E}" dt="2022-01-18T22:57:25.746" v="926" actId="165"/>
          <ac:grpSpMkLst>
            <pc:docMk/>
            <pc:sldMk cId="1961932492" sldId="260"/>
            <ac:grpSpMk id="687" creationId="{FD488441-F612-44DC-84D3-D54B43FA1DAF}"/>
          </ac:grpSpMkLst>
        </pc:grpChg>
        <pc:grpChg chg="mod">
          <ac:chgData name="Frank Refol" userId="a6401068-e7c9-408d-89d4-c1454776cbbb" providerId="ADAL" clId="{D4077E38-555F-4EA0-B20A-B00ED7D09D7E}" dt="2022-01-18T22:57:25.746" v="926" actId="165"/>
          <ac:grpSpMkLst>
            <pc:docMk/>
            <pc:sldMk cId="1961932492" sldId="260"/>
            <ac:grpSpMk id="688" creationId="{9B52DE0E-2A0B-4D6C-8CED-23F9D93F38B7}"/>
          </ac:grpSpMkLst>
        </pc:grpChg>
        <pc:grpChg chg="mod">
          <ac:chgData name="Frank Refol" userId="a6401068-e7c9-408d-89d4-c1454776cbbb" providerId="ADAL" clId="{D4077E38-555F-4EA0-B20A-B00ED7D09D7E}" dt="2022-01-18T22:54:13.246" v="889" actId="165"/>
          <ac:grpSpMkLst>
            <pc:docMk/>
            <pc:sldMk cId="1961932492" sldId="260"/>
            <ac:grpSpMk id="705" creationId="{81B3044F-F351-4008-9307-D9564094B4A3}"/>
          </ac:grpSpMkLst>
        </pc:grpChg>
        <pc:grpChg chg="mod">
          <ac:chgData name="Frank Refol" userId="a6401068-e7c9-408d-89d4-c1454776cbbb" providerId="ADAL" clId="{D4077E38-555F-4EA0-B20A-B00ED7D09D7E}" dt="2022-01-18T22:54:13.246" v="889" actId="165"/>
          <ac:grpSpMkLst>
            <pc:docMk/>
            <pc:sldMk cId="1961932492" sldId="260"/>
            <ac:grpSpMk id="706" creationId="{CCA0E906-C797-4E3A-A0D2-A69D4DFC5E8D}"/>
          </ac:grpSpMkLst>
        </pc:grpChg>
        <pc:grpChg chg="add mod">
          <ac:chgData name="Frank Refol" userId="a6401068-e7c9-408d-89d4-c1454776cbbb" providerId="ADAL" clId="{D4077E38-555F-4EA0-B20A-B00ED7D09D7E}" dt="2022-01-18T23:23:29.684" v="1159" actId="165"/>
          <ac:grpSpMkLst>
            <pc:docMk/>
            <pc:sldMk cId="1961932492" sldId="260"/>
            <ac:grpSpMk id="750" creationId="{4D1BD467-17B7-4566-8F7B-EAE33A617BC6}"/>
          </ac:grpSpMkLst>
        </pc:grpChg>
        <pc:grpChg chg="add del mod">
          <ac:chgData name="Frank Refol" userId="a6401068-e7c9-408d-89d4-c1454776cbbb" providerId="ADAL" clId="{D4077E38-555F-4EA0-B20A-B00ED7D09D7E}" dt="2022-01-18T23:19:40.352" v="1107" actId="165"/>
          <ac:grpSpMkLst>
            <pc:docMk/>
            <pc:sldMk cId="1961932492" sldId="260"/>
            <ac:grpSpMk id="751" creationId="{CE82ADD8-9AB7-473F-82BC-D4D24231668A}"/>
          </ac:grpSpMkLst>
        </pc:grpChg>
        <pc:grpChg chg="add mod topLvl">
          <ac:chgData name="Frank Refol" userId="a6401068-e7c9-408d-89d4-c1454776cbbb" providerId="ADAL" clId="{D4077E38-555F-4EA0-B20A-B00ED7D09D7E}" dt="2022-01-18T23:23:47.546" v="1163" actId="164"/>
          <ac:grpSpMkLst>
            <pc:docMk/>
            <pc:sldMk cId="1961932492" sldId="260"/>
            <ac:grpSpMk id="758" creationId="{56181BD9-584F-4728-81AB-2EC63A8F6472}"/>
          </ac:grpSpMkLst>
        </pc:grpChg>
        <pc:grpChg chg="add del mod">
          <ac:chgData name="Frank Refol" userId="a6401068-e7c9-408d-89d4-c1454776cbbb" providerId="ADAL" clId="{D4077E38-555F-4EA0-B20A-B00ED7D09D7E}" dt="2022-01-18T23:23:29.684" v="1159" actId="165"/>
          <ac:grpSpMkLst>
            <pc:docMk/>
            <pc:sldMk cId="1961932492" sldId="260"/>
            <ac:grpSpMk id="760" creationId="{75E1CB5C-69E1-49B5-8608-FFF1FAF2DBB1}"/>
          </ac:grpSpMkLst>
        </pc:grpChg>
        <pc:grpChg chg="add del mod">
          <ac:chgData name="Frank Refol" userId="a6401068-e7c9-408d-89d4-c1454776cbbb" providerId="ADAL" clId="{D4077E38-555F-4EA0-B20A-B00ED7D09D7E}" dt="2022-01-18T23:24:18.779" v="1167" actId="165"/>
          <ac:grpSpMkLst>
            <pc:docMk/>
            <pc:sldMk cId="1961932492" sldId="260"/>
            <ac:grpSpMk id="762" creationId="{17DA70CE-E641-4252-BA0C-871F08F62090}"/>
          </ac:grpSpMkLst>
        </pc:grpChg>
        <pc:grpChg chg="del mod topLvl">
          <ac:chgData name="Frank Refol" userId="a6401068-e7c9-408d-89d4-c1454776cbbb" providerId="ADAL" clId="{D4077E38-555F-4EA0-B20A-B00ED7D09D7E}" dt="2022-01-18T23:31:30.667" v="1188" actId="165"/>
          <ac:grpSpMkLst>
            <pc:docMk/>
            <pc:sldMk cId="1961932492" sldId="260"/>
            <ac:grpSpMk id="765" creationId="{F7D12DA1-C790-40AB-ABC1-64E215A8AAAD}"/>
          </ac:grpSpMkLst>
        </pc:grpChg>
        <pc:grpChg chg="add mod">
          <ac:chgData name="Frank Refol" userId="a6401068-e7c9-408d-89d4-c1454776cbbb" providerId="ADAL" clId="{D4077E38-555F-4EA0-B20A-B00ED7D09D7E}" dt="2022-01-18T23:23:47.546" v="1163" actId="164"/>
          <ac:grpSpMkLst>
            <pc:docMk/>
            <pc:sldMk cId="1961932492" sldId="260"/>
            <ac:grpSpMk id="772" creationId="{0FEF62F5-E8B3-40A6-A14D-3AEE8246E0C2}"/>
          </ac:grpSpMkLst>
        </pc:grpChg>
        <pc:grpChg chg="add del mod">
          <ac:chgData name="Frank Refol" userId="a6401068-e7c9-408d-89d4-c1454776cbbb" providerId="ADAL" clId="{D4077E38-555F-4EA0-B20A-B00ED7D09D7E}" dt="2022-01-18T23:30:37.307" v="1181" actId="165"/>
          <ac:grpSpMkLst>
            <pc:docMk/>
            <pc:sldMk cId="1961932492" sldId="260"/>
            <ac:grpSpMk id="773" creationId="{0B139C88-0791-4BFC-AAD5-A451989544F0}"/>
          </ac:grpSpMkLst>
        </pc:grpChg>
        <pc:grpChg chg="add mod">
          <ac:chgData name="Frank Refol" userId="a6401068-e7c9-408d-89d4-c1454776cbbb" providerId="ADAL" clId="{D4077E38-555F-4EA0-B20A-B00ED7D09D7E}" dt="2022-01-18T23:32:55.559" v="1209" actId="1076"/>
          <ac:grpSpMkLst>
            <pc:docMk/>
            <pc:sldMk cId="1961932492" sldId="260"/>
            <ac:grpSpMk id="774" creationId="{EA8EC0F2-ED2A-45A1-81AD-DD5DC11D9D47}"/>
          </ac:grpSpMkLst>
        </pc:grpChg>
        <pc:grpChg chg="add mod topLvl">
          <ac:chgData name="Frank Refol" userId="a6401068-e7c9-408d-89d4-c1454776cbbb" providerId="ADAL" clId="{D4077E38-555F-4EA0-B20A-B00ED7D09D7E}" dt="2022-01-18T23:36:15.290" v="1267" actId="164"/>
          <ac:grpSpMkLst>
            <pc:docMk/>
            <pc:sldMk cId="1961932492" sldId="260"/>
            <ac:grpSpMk id="775" creationId="{FC2D5C66-B0A5-4C0C-8467-1A92941756EF}"/>
          </ac:grpSpMkLst>
        </pc:grpChg>
        <pc:grpChg chg="add del mod">
          <ac:chgData name="Frank Refol" userId="a6401068-e7c9-408d-89d4-c1454776cbbb" providerId="ADAL" clId="{D4077E38-555F-4EA0-B20A-B00ED7D09D7E}" dt="2022-01-18T23:35:48.916" v="1232" actId="165"/>
          <ac:grpSpMkLst>
            <pc:docMk/>
            <pc:sldMk cId="1961932492" sldId="260"/>
            <ac:grpSpMk id="790" creationId="{8DD75F3B-DCD6-46B4-ABB5-56FB98497EC8}"/>
          </ac:grpSpMkLst>
        </pc:grpChg>
        <pc:grpChg chg="add mod">
          <ac:chgData name="Frank Refol" userId="a6401068-e7c9-408d-89d4-c1454776cbbb" providerId="ADAL" clId="{D4077E38-555F-4EA0-B20A-B00ED7D09D7E}" dt="2022-01-18T23:36:15.290" v="1267" actId="164"/>
          <ac:grpSpMkLst>
            <pc:docMk/>
            <pc:sldMk cId="1961932492" sldId="260"/>
            <ac:grpSpMk id="791" creationId="{57439470-2ADC-4A61-850B-BE2A6BDB57EF}"/>
          </ac:grpSpMkLst>
        </pc:grpChg>
        <pc:cxnChg chg="add mod">
          <ac:chgData name="Frank Refol" userId="a6401068-e7c9-408d-89d4-c1454776cbbb" providerId="ADAL" clId="{D4077E38-555F-4EA0-B20A-B00ED7D09D7E}" dt="2022-01-18T20:03:42.329" v="707" actId="165"/>
          <ac:cxnSpMkLst>
            <pc:docMk/>
            <pc:sldMk cId="1961932492" sldId="260"/>
            <ac:cxnSpMk id="66" creationId="{4C54D12D-E609-46BE-B5B3-3C5F92EFE924}"/>
          </ac:cxnSpMkLst>
        </pc:cxnChg>
        <pc:cxnChg chg="add del mod">
          <ac:chgData name="Frank Refol" userId="a6401068-e7c9-408d-89d4-c1454776cbbb" providerId="ADAL" clId="{D4077E38-555F-4EA0-B20A-B00ED7D09D7E}" dt="2022-01-18T22:51:19.287" v="838" actId="478"/>
          <ac:cxnSpMkLst>
            <pc:docMk/>
            <pc:sldMk cId="1961932492" sldId="260"/>
            <ac:cxnSpMk id="246" creationId="{C1B7E61A-0955-4A96-8EF4-324070492457}"/>
          </ac:cxnSpMkLst>
        </pc:cxnChg>
        <pc:cxnChg chg="add del mod">
          <ac:chgData name="Frank Refol" userId="a6401068-e7c9-408d-89d4-c1454776cbbb" providerId="ADAL" clId="{D4077E38-555F-4EA0-B20A-B00ED7D09D7E}" dt="2022-01-18T22:51:16.711" v="837" actId="478"/>
          <ac:cxnSpMkLst>
            <pc:docMk/>
            <pc:sldMk cId="1961932492" sldId="260"/>
            <ac:cxnSpMk id="251" creationId="{F06EC6E8-11E1-40BE-97E8-8536D57B81C6}"/>
          </ac:cxnSpMkLst>
        </pc:cxnChg>
        <pc:cxnChg chg="add del mod">
          <ac:chgData name="Frank Refol" userId="a6401068-e7c9-408d-89d4-c1454776cbbb" providerId="ADAL" clId="{D4077E38-555F-4EA0-B20A-B00ED7D09D7E}" dt="2022-01-18T22:51:14.187" v="836" actId="478"/>
          <ac:cxnSpMkLst>
            <pc:docMk/>
            <pc:sldMk cId="1961932492" sldId="260"/>
            <ac:cxnSpMk id="255" creationId="{89906B82-FADE-488D-A0F5-8952C14A1817}"/>
          </ac:cxnSpMkLst>
        </pc:cxnChg>
        <pc:cxnChg chg="add del mod">
          <ac:chgData name="Frank Refol" userId="a6401068-e7c9-408d-89d4-c1454776cbbb" providerId="ADAL" clId="{D4077E38-555F-4EA0-B20A-B00ED7D09D7E}" dt="2022-01-18T22:55:44.858" v="903" actId="478"/>
          <ac:cxnSpMkLst>
            <pc:docMk/>
            <pc:sldMk cId="1961932492" sldId="260"/>
            <ac:cxnSpMk id="260" creationId="{96A15FC1-1B4C-4391-A74E-A3538865F2C3}"/>
          </ac:cxnSpMkLst>
        </pc:cxnChg>
        <pc:cxnChg chg="add del mod">
          <ac:chgData name="Frank Refol" userId="a6401068-e7c9-408d-89d4-c1454776cbbb" providerId="ADAL" clId="{D4077E38-555F-4EA0-B20A-B00ED7D09D7E}" dt="2022-01-18T22:56:07.653" v="907" actId="478"/>
          <ac:cxnSpMkLst>
            <pc:docMk/>
            <pc:sldMk cId="1961932492" sldId="260"/>
            <ac:cxnSpMk id="263" creationId="{7A74E6B1-54D6-49E6-89AC-9207140BF19E}"/>
          </ac:cxnSpMkLst>
        </pc:cxnChg>
        <pc:cxnChg chg="add del mod">
          <ac:chgData name="Frank Refol" userId="a6401068-e7c9-408d-89d4-c1454776cbbb" providerId="ADAL" clId="{D4077E38-555F-4EA0-B20A-B00ED7D09D7E}" dt="2022-01-18T22:56:55.454" v="919" actId="478"/>
          <ac:cxnSpMkLst>
            <pc:docMk/>
            <pc:sldMk cId="1961932492" sldId="260"/>
            <ac:cxnSpMk id="265" creationId="{3424A239-A381-410D-873B-3E7B19B39396}"/>
          </ac:cxnSpMkLst>
        </pc:cxnChg>
        <pc:cxnChg chg="add mod">
          <ac:chgData name="Frank Refol" userId="a6401068-e7c9-408d-89d4-c1454776cbbb" providerId="ADAL" clId="{D4077E38-555F-4EA0-B20A-B00ED7D09D7E}" dt="2022-01-18T22:59:25.962" v="962" actId="164"/>
          <ac:cxnSpMkLst>
            <pc:docMk/>
            <pc:sldMk cId="1961932492" sldId="260"/>
            <ac:cxnSpMk id="268" creationId="{E104E6DA-F3F1-47B9-8619-E7E9CB49225A}"/>
          </ac:cxnSpMkLst>
        </pc:cxnChg>
        <pc:cxnChg chg="mod topLvl">
          <ac:chgData name="Frank Refol" userId="a6401068-e7c9-408d-89d4-c1454776cbbb" providerId="ADAL" clId="{D4077E38-555F-4EA0-B20A-B00ED7D09D7E}" dt="2022-01-18T20:00:18.232" v="666" actId="165"/>
          <ac:cxnSpMkLst>
            <pc:docMk/>
            <pc:sldMk cId="1961932492" sldId="260"/>
            <ac:cxnSpMk id="287" creationId="{7FDA1BAE-4331-4DC7-A0E7-41AF5171E302}"/>
          </ac:cxnSpMkLst>
        </pc:cxnChg>
        <pc:cxnChg chg="mod topLvl">
          <ac:chgData name="Frank Refol" userId="a6401068-e7c9-408d-89d4-c1454776cbbb" providerId="ADAL" clId="{D4077E38-555F-4EA0-B20A-B00ED7D09D7E}" dt="2022-01-18T20:00:18.232" v="666" actId="165"/>
          <ac:cxnSpMkLst>
            <pc:docMk/>
            <pc:sldMk cId="1961932492" sldId="260"/>
            <ac:cxnSpMk id="293" creationId="{436F0C47-EC72-4139-85B6-DFBA89E73637}"/>
          </ac:cxnSpMkLst>
        </pc:cxnChg>
        <pc:cxnChg chg="add mod">
          <ac:chgData name="Frank Refol" userId="a6401068-e7c9-408d-89d4-c1454776cbbb" providerId="ADAL" clId="{D4077E38-555F-4EA0-B20A-B00ED7D09D7E}" dt="2022-01-18T22:59:25.962" v="962" actId="164"/>
          <ac:cxnSpMkLst>
            <pc:docMk/>
            <pc:sldMk cId="1961932492" sldId="260"/>
            <ac:cxnSpMk id="298" creationId="{E39EA679-A475-4935-869E-67EFD8C58873}"/>
          </ac:cxnSpMkLst>
        </pc:cxnChg>
        <pc:cxnChg chg="mod topLvl">
          <ac:chgData name="Frank Refol" userId="a6401068-e7c9-408d-89d4-c1454776cbbb" providerId="ADAL" clId="{D4077E38-555F-4EA0-B20A-B00ED7D09D7E}" dt="2022-01-18T20:00:18.232" v="666" actId="165"/>
          <ac:cxnSpMkLst>
            <pc:docMk/>
            <pc:sldMk cId="1961932492" sldId="260"/>
            <ac:cxnSpMk id="316" creationId="{E6EA09CC-FEFF-44C9-A0A9-3452F06F870E}"/>
          </ac:cxnSpMkLst>
        </pc:cxnChg>
        <pc:cxnChg chg="mod topLvl">
          <ac:chgData name="Frank Refol" userId="a6401068-e7c9-408d-89d4-c1454776cbbb" providerId="ADAL" clId="{D4077E38-555F-4EA0-B20A-B00ED7D09D7E}" dt="2022-01-18T20:00:27.360" v="669" actId="14100"/>
          <ac:cxnSpMkLst>
            <pc:docMk/>
            <pc:sldMk cId="1961932492" sldId="260"/>
            <ac:cxnSpMk id="325" creationId="{E63A31B5-4C17-426D-A8F7-132C3EDE3E12}"/>
          </ac:cxnSpMkLst>
        </pc:cxnChg>
        <pc:cxnChg chg="add mod">
          <ac:chgData name="Frank Refol" userId="a6401068-e7c9-408d-89d4-c1454776cbbb" providerId="ADAL" clId="{D4077E38-555F-4EA0-B20A-B00ED7D09D7E}" dt="2022-01-18T20:03:42.329" v="707" actId="165"/>
          <ac:cxnSpMkLst>
            <pc:docMk/>
            <pc:sldMk cId="1961932492" sldId="260"/>
            <ac:cxnSpMk id="410" creationId="{48ABFC76-29CA-472C-A650-6F58F5AC0C49}"/>
          </ac:cxnSpMkLst>
        </pc:cxnChg>
        <pc:cxnChg chg="add mod">
          <ac:chgData name="Frank Refol" userId="a6401068-e7c9-408d-89d4-c1454776cbbb" providerId="ADAL" clId="{D4077E38-555F-4EA0-B20A-B00ED7D09D7E}" dt="2022-01-18T20:03:42.329" v="707" actId="165"/>
          <ac:cxnSpMkLst>
            <pc:docMk/>
            <pc:sldMk cId="1961932492" sldId="260"/>
            <ac:cxnSpMk id="411" creationId="{0E9A833F-D27B-44A2-88E7-33F223CFC0E0}"/>
          </ac:cxnSpMkLst>
        </pc:cxnChg>
        <pc:cxnChg chg="add mod">
          <ac:chgData name="Frank Refol" userId="a6401068-e7c9-408d-89d4-c1454776cbbb" providerId="ADAL" clId="{D4077E38-555F-4EA0-B20A-B00ED7D09D7E}" dt="2022-01-18T20:03:42.329" v="707" actId="165"/>
          <ac:cxnSpMkLst>
            <pc:docMk/>
            <pc:sldMk cId="1961932492" sldId="260"/>
            <ac:cxnSpMk id="412" creationId="{2315AF95-2E64-4924-B5D0-6DEC7EB507FD}"/>
          </ac:cxnSpMkLst>
        </pc:cxnChg>
        <pc:cxnChg chg="add mod">
          <ac:chgData name="Frank Refol" userId="a6401068-e7c9-408d-89d4-c1454776cbbb" providerId="ADAL" clId="{D4077E38-555F-4EA0-B20A-B00ED7D09D7E}" dt="2022-01-18T20:03:42.329" v="707" actId="165"/>
          <ac:cxnSpMkLst>
            <pc:docMk/>
            <pc:sldMk cId="1961932492" sldId="260"/>
            <ac:cxnSpMk id="413" creationId="{BE815005-333B-4E64-B80C-3F57422C01D9}"/>
          </ac:cxnSpMkLst>
        </pc:cxnChg>
        <pc:cxnChg chg="add mod">
          <ac:chgData name="Frank Refol" userId="a6401068-e7c9-408d-89d4-c1454776cbbb" providerId="ADAL" clId="{D4077E38-555F-4EA0-B20A-B00ED7D09D7E}" dt="2022-01-18T20:03:42.329" v="707" actId="165"/>
          <ac:cxnSpMkLst>
            <pc:docMk/>
            <pc:sldMk cId="1961932492" sldId="260"/>
            <ac:cxnSpMk id="414" creationId="{81284A73-4C91-455B-BF68-684A69FF7184}"/>
          </ac:cxnSpMkLst>
        </pc:cxnChg>
        <pc:cxnChg chg="mod topLvl">
          <ac:chgData name="Frank Refol" userId="a6401068-e7c9-408d-89d4-c1454776cbbb" providerId="ADAL" clId="{D4077E38-555F-4EA0-B20A-B00ED7D09D7E}" dt="2022-01-18T17:30:55.536" v="67" actId="164"/>
          <ac:cxnSpMkLst>
            <pc:docMk/>
            <pc:sldMk cId="1961932492" sldId="260"/>
            <ac:cxnSpMk id="417" creationId="{B8A4340F-1627-459B-A686-7EBF6D7D56D4}"/>
          </ac:cxnSpMkLst>
        </pc:cxnChg>
        <pc:cxnChg chg="mod topLvl">
          <ac:chgData name="Frank Refol" userId="a6401068-e7c9-408d-89d4-c1454776cbbb" providerId="ADAL" clId="{D4077E38-555F-4EA0-B20A-B00ED7D09D7E}" dt="2022-01-18T17:30:55.536" v="67" actId="164"/>
          <ac:cxnSpMkLst>
            <pc:docMk/>
            <pc:sldMk cId="1961932492" sldId="260"/>
            <ac:cxnSpMk id="418" creationId="{8E4FDF4E-0285-4AE6-BA4A-3F877DC087CD}"/>
          </ac:cxnSpMkLst>
        </pc:cxnChg>
        <pc:cxnChg chg="mod topLvl">
          <ac:chgData name="Frank Refol" userId="a6401068-e7c9-408d-89d4-c1454776cbbb" providerId="ADAL" clId="{D4077E38-555F-4EA0-B20A-B00ED7D09D7E}" dt="2022-01-18T17:30:55.536" v="67" actId="164"/>
          <ac:cxnSpMkLst>
            <pc:docMk/>
            <pc:sldMk cId="1961932492" sldId="260"/>
            <ac:cxnSpMk id="419" creationId="{ADA4AF63-2D48-4124-9F48-CE96AB315C3D}"/>
          </ac:cxnSpMkLst>
        </pc:cxnChg>
        <pc:cxnChg chg="mod topLvl">
          <ac:chgData name="Frank Refol" userId="a6401068-e7c9-408d-89d4-c1454776cbbb" providerId="ADAL" clId="{D4077E38-555F-4EA0-B20A-B00ED7D09D7E}" dt="2022-01-18T17:30:55.536" v="67" actId="164"/>
          <ac:cxnSpMkLst>
            <pc:docMk/>
            <pc:sldMk cId="1961932492" sldId="260"/>
            <ac:cxnSpMk id="420" creationId="{787F8160-627C-472F-9970-DC7CDABE3EB7}"/>
          </ac:cxnSpMkLst>
        </pc:cxnChg>
        <pc:cxnChg chg="mod topLvl">
          <ac:chgData name="Frank Refol" userId="a6401068-e7c9-408d-89d4-c1454776cbbb" providerId="ADAL" clId="{D4077E38-555F-4EA0-B20A-B00ED7D09D7E}" dt="2022-01-18T17:30:55.536" v="67" actId="164"/>
          <ac:cxnSpMkLst>
            <pc:docMk/>
            <pc:sldMk cId="1961932492" sldId="260"/>
            <ac:cxnSpMk id="421" creationId="{6779667A-8AB1-4A8A-8007-0B9BAB90F26E}"/>
          </ac:cxnSpMkLst>
        </pc:cxnChg>
        <pc:cxnChg chg="mod topLvl">
          <ac:chgData name="Frank Refol" userId="a6401068-e7c9-408d-89d4-c1454776cbbb" providerId="ADAL" clId="{D4077E38-555F-4EA0-B20A-B00ED7D09D7E}" dt="2022-01-18T17:30:55.536" v="67" actId="164"/>
          <ac:cxnSpMkLst>
            <pc:docMk/>
            <pc:sldMk cId="1961932492" sldId="260"/>
            <ac:cxnSpMk id="422" creationId="{C529C271-D536-4816-9373-F24F1C614451}"/>
          </ac:cxnSpMkLst>
        </pc:cxnChg>
        <pc:cxnChg chg="mod">
          <ac:chgData name="Frank Refol" userId="a6401068-e7c9-408d-89d4-c1454776cbbb" providerId="ADAL" clId="{D4077E38-555F-4EA0-B20A-B00ED7D09D7E}" dt="2022-01-18T17:29:36.954" v="48"/>
          <ac:cxnSpMkLst>
            <pc:docMk/>
            <pc:sldMk cId="1961932492" sldId="260"/>
            <ac:cxnSpMk id="425" creationId="{ED93578F-80C2-4CFA-A08D-6961AADD2744}"/>
          </ac:cxnSpMkLst>
        </pc:cxnChg>
        <pc:cxnChg chg="mod">
          <ac:chgData name="Frank Refol" userId="a6401068-e7c9-408d-89d4-c1454776cbbb" providerId="ADAL" clId="{D4077E38-555F-4EA0-B20A-B00ED7D09D7E}" dt="2022-01-18T17:29:36.954" v="48"/>
          <ac:cxnSpMkLst>
            <pc:docMk/>
            <pc:sldMk cId="1961932492" sldId="260"/>
            <ac:cxnSpMk id="426" creationId="{55FB8BB9-5220-4A6F-ADC2-7A42B55FC3B4}"/>
          </ac:cxnSpMkLst>
        </pc:cxnChg>
        <pc:cxnChg chg="mod">
          <ac:chgData name="Frank Refol" userId="a6401068-e7c9-408d-89d4-c1454776cbbb" providerId="ADAL" clId="{D4077E38-555F-4EA0-B20A-B00ED7D09D7E}" dt="2022-01-18T17:29:36.954" v="48"/>
          <ac:cxnSpMkLst>
            <pc:docMk/>
            <pc:sldMk cId="1961932492" sldId="260"/>
            <ac:cxnSpMk id="427" creationId="{00DA7386-7920-4AD5-8586-75C26B742DF2}"/>
          </ac:cxnSpMkLst>
        </pc:cxnChg>
        <pc:cxnChg chg="mod">
          <ac:chgData name="Frank Refol" userId="a6401068-e7c9-408d-89d4-c1454776cbbb" providerId="ADAL" clId="{D4077E38-555F-4EA0-B20A-B00ED7D09D7E}" dt="2022-01-18T17:29:36.954" v="48"/>
          <ac:cxnSpMkLst>
            <pc:docMk/>
            <pc:sldMk cId="1961932492" sldId="260"/>
            <ac:cxnSpMk id="428" creationId="{5F0EF187-451C-49A1-A8BA-699A0121A8F6}"/>
          </ac:cxnSpMkLst>
        </pc:cxnChg>
        <pc:cxnChg chg="mod">
          <ac:chgData name="Frank Refol" userId="a6401068-e7c9-408d-89d4-c1454776cbbb" providerId="ADAL" clId="{D4077E38-555F-4EA0-B20A-B00ED7D09D7E}" dt="2022-01-18T17:29:36.954" v="48"/>
          <ac:cxnSpMkLst>
            <pc:docMk/>
            <pc:sldMk cId="1961932492" sldId="260"/>
            <ac:cxnSpMk id="429" creationId="{118CFB42-B6E6-4575-9E93-D0A480361BFB}"/>
          </ac:cxnSpMkLst>
        </pc:cxnChg>
        <pc:cxnChg chg="mod">
          <ac:chgData name="Frank Refol" userId="a6401068-e7c9-408d-89d4-c1454776cbbb" providerId="ADAL" clId="{D4077E38-555F-4EA0-B20A-B00ED7D09D7E}" dt="2022-01-18T17:29:36.954" v="48"/>
          <ac:cxnSpMkLst>
            <pc:docMk/>
            <pc:sldMk cId="1961932492" sldId="260"/>
            <ac:cxnSpMk id="430" creationId="{E6BCA32F-B19C-4509-9AC1-1E55432FC55F}"/>
          </ac:cxnSpMkLst>
        </pc:cxnChg>
        <pc:cxnChg chg="mod">
          <ac:chgData name="Frank Refol" userId="a6401068-e7c9-408d-89d4-c1454776cbbb" providerId="ADAL" clId="{D4077E38-555F-4EA0-B20A-B00ED7D09D7E}" dt="2022-01-18T17:30:02.033" v="55"/>
          <ac:cxnSpMkLst>
            <pc:docMk/>
            <pc:sldMk cId="1961932492" sldId="260"/>
            <ac:cxnSpMk id="434" creationId="{E115A722-5439-469E-9A07-C5C77205F286}"/>
          </ac:cxnSpMkLst>
        </pc:cxnChg>
        <pc:cxnChg chg="mod">
          <ac:chgData name="Frank Refol" userId="a6401068-e7c9-408d-89d4-c1454776cbbb" providerId="ADAL" clId="{D4077E38-555F-4EA0-B20A-B00ED7D09D7E}" dt="2022-01-18T17:30:02.033" v="55"/>
          <ac:cxnSpMkLst>
            <pc:docMk/>
            <pc:sldMk cId="1961932492" sldId="260"/>
            <ac:cxnSpMk id="435" creationId="{9307CEC7-B3BD-4D06-AF7E-CADAA6CFAD59}"/>
          </ac:cxnSpMkLst>
        </pc:cxnChg>
        <pc:cxnChg chg="mod">
          <ac:chgData name="Frank Refol" userId="a6401068-e7c9-408d-89d4-c1454776cbbb" providerId="ADAL" clId="{D4077E38-555F-4EA0-B20A-B00ED7D09D7E}" dt="2022-01-18T17:30:02.033" v="55"/>
          <ac:cxnSpMkLst>
            <pc:docMk/>
            <pc:sldMk cId="1961932492" sldId="260"/>
            <ac:cxnSpMk id="436" creationId="{A85519AE-F121-4E67-A131-0DE8DE6BF03E}"/>
          </ac:cxnSpMkLst>
        </pc:cxnChg>
        <pc:cxnChg chg="mod">
          <ac:chgData name="Frank Refol" userId="a6401068-e7c9-408d-89d4-c1454776cbbb" providerId="ADAL" clId="{D4077E38-555F-4EA0-B20A-B00ED7D09D7E}" dt="2022-01-18T17:30:02.033" v="55"/>
          <ac:cxnSpMkLst>
            <pc:docMk/>
            <pc:sldMk cId="1961932492" sldId="260"/>
            <ac:cxnSpMk id="437" creationId="{A9DFFCC5-FBB9-477F-92F9-BC8D07C4CEEA}"/>
          </ac:cxnSpMkLst>
        </pc:cxnChg>
        <pc:cxnChg chg="mod">
          <ac:chgData name="Frank Refol" userId="a6401068-e7c9-408d-89d4-c1454776cbbb" providerId="ADAL" clId="{D4077E38-555F-4EA0-B20A-B00ED7D09D7E}" dt="2022-01-18T17:30:02.033" v="55"/>
          <ac:cxnSpMkLst>
            <pc:docMk/>
            <pc:sldMk cId="1961932492" sldId="260"/>
            <ac:cxnSpMk id="438" creationId="{C0E311DF-9822-4CF5-B9A0-53805ECEA5AD}"/>
          </ac:cxnSpMkLst>
        </pc:cxnChg>
        <pc:cxnChg chg="mod">
          <ac:chgData name="Frank Refol" userId="a6401068-e7c9-408d-89d4-c1454776cbbb" providerId="ADAL" clId="{D4077E38-555F-4EA0-B20A-B00ED7D09D7E}" dt="2022-01-18T17:30:02.033" v="55"/>
          <ac:cxnSpMkLst>
            <pc:docMk/>
            <pc:sldMk cId="1961932492" sldId="260"/>
            <ac:cxnSpMk id="439" creationId="{CCA6244E-0246-4743-8A75-2A0303C75A4C}"/>
          </ac:cxnSpMkLst>
        </pc:cxnChg>
        <pc:cxnChg chg="del mod topLvl">
          <ac:chgData name="Frank Refol" userId="a6401068-e7c9-408d-89d4-c1454776cbbb" providerId="ADAL" clId="{D4077E38-555F-4EA0-B20A-B00ED7D09D7E}" dt="2022-01-18T18:09:56.863" v="514" actId="478"/>
          <ac:cxnSpMkLst>
            <pc:docMk/>
            <pc:sldMk cId="1961932492" sldId="260"/>
            <ac:cxnSpMk id="442" creationId="{A96426DF-F3DA-47F5-8B23-00BCC4AA3725}"/>
          </ac:cxnSpMkLst>
        </pc:cxnChg>
        <pc:cxnChg chg="del mod topLvl">
          <ac:chgData name="Frank Refol" userId="a6401068-e7c9-408d-89d4-c1454776cbbb" providerId="ADAL" clId="{D4077E38-555F-4EA0-B20A-B00ED7D09D7E}" dt="2022-01-18T18:09:57.714" v="515" actId="478"/>
          <ac:cxnSpMkLst>
            <pc:docMk/>
            <pc:sldMk cId="1961932492" sldId="260"/>
            <ac:cxnSpMk id="443" creationId="{F7FCAE3A-2600-44C5-906C-F34435FAFF77}"/>
          </ac:cxnSpMkLst>
        </pc:cxnChg>
        <pc:cxnChg chg="del mod topLvl">
          <ac:chgData name="Frank Refol" userId="a6401068-e7c9-408d-89d4-c1454776cbbb" providerId="ADAL" clId="{D4077E38-555F-4EA0-B20A-B00ED7D09D7E}" dt="2022-01-18T18:09:58.436" v="516" actId="478"/>
          <ac:cxnSpMkLst>
            <pc:docMk/>
            <pc:sldMk cId="1961932492" sldId="260"/>
            <ac:cxnSpMk id="444" creationId="{855454EB-4E11-495C-8F3A-8CC015EFCADE}"/>
          </ac:cxnSpMkLst>
        </pc:cxnChg>
        <pc:cxnChg chg="del mod topLvl">
          <ac:chgData name="Frank Refol" userId="a6401068-e7c9-408d-89d4-c1454776cbbb" providerId="ADAL" clId="{D4077E38-555F-4EA0-B20A-B00ED7D09D7E}" dt="2022-01-18T18:09:59.393" v="517" actId="478"/>
          <ac:cxnSpMkLst>
            <pc:docMk/>
            <pc:sldMk cId="1961932492" sldId="260"/>
            <ac:cxnSpMk id="445" creationId="{4461B8FD-9079-42E6-8E9B-9E026F3604B9}"/>
          </ac:cxnSpMkLst>
        </pc:cxnChg>
        <pc:cxnChg chg="del mod topLvl">
          <ac:chgData name="Frank Refol" userId="a6401068-e7c9-408d-89d4-c1454776cbbb" providerId="ADAL" clId="{D4077E38-555F-4EA0-B20A-B00ED7D09D7E}" dt="2022-01-18T18:10:01.321" v="519" actId="478"/>
          <ac:cxnSpMkLst>
            <pc:docMk/>
            <pc:sldMk cId="1961932492" sldId="260"/>
            <ac:cxnSpMk id="446" creationId="{D36220AF-4DAB-4567-B03D-9E61A417A3CC}"/>
          </ac:cxnSpMkLst>
        </pc:cxnChg>
        <pc:cxnChg chg="del mod topLvl">
          <ac:chgData name="Frank Refol" userId="a6401068-e7c9-408d-89d4-c1454776cbbb" providerId="ADAL" clId="{D4077E38-555F-4EA0-B20A-B00ED7D09D7E}" dt="2022-01-18T18:10:00.704" v="518" actId="478"/>
          <ac:cxnSpMkLst>
            <pc:docMk/>
            <pc:sldMk cId="1961932492" sldId="260"/>
            <ac:cxnSpMk id="447" creationId="{387877E1-BFF7-4D8A-973B-68ABB97A188C}"/>
          </ac:cxnSpMkLst>
        </pc:cxnChg>
        <pc:cxnChg chg="del mod topLvl">
          <ac:chgData name="Frank Refol" userId="a6401068-e7c9-408d-89d4-c1454776cbbb" providerId="ADAL" clId="{D4077E38-555F-4EA0-B20A-B00ED7D09D7E}" dt="2022-01-18T20:01:35.978" v="680" actId="478"/>
          <ac:cxnSpMkLst>
            <pc:docMk/>
            <pc:sldMk cId="1961932492" sldId="260"/>
            <ac:cxnSpMk id="458" creationId="{3042F048-BACC-4D5F-B2F6-8215DD84B244}"/>
          </ac:cxnSpMkLst>
        </pc:cxnChg>
        <pc:cxnChg chg="del mod topLvl">
          <ac:chgData name="Frank Refol" userId="a6401068-e7c9-408d-89d4-c1454776cbbb" providerId="ADAL" clId="{D4077E38-555F-4EA0-B20A-B00ED7D09D7E}" dt="2022-01-18T20:01:35.978" v="680" actId="478"/>
          <ac:cxnSpMkLst>
            <pc:docMk/>
            <pc:sldMk cId="1961932492" sldId="260"/>
            <ac:cxnSpMk id="459" creationId="{00BD1E87-5A6A-4054-A622-C27CFA7C89EA}"/>
          </ac:cxnSpMkLst>
        </pc:cxnChg>
        <pc:cxnChg chg="del mod topLvl">
          <ac:chgData name="Frank Refol" userId="a6401068-e7c9-408d-89d4-c1454776cbbb" providerId="ADAL" clId="{D4077E38-555F-4EA0-B20A-B00ED7D09D7E}" dt="2022-01-18T20:01:35.978" v="680" actId="478"/>
          <ac:cxnSpMkLst>
            <pc:docMk/>
            <pc:sldMk cId="1961932492" sldId="260"/>
            <ac:cxnSpMk id="460" creationId="{581F6CAA-4AB2-4731-9FD6-6CD6BC102EAA}"/>
          </ac:cxnSpMkLst>
        </pc:cxnChg>
        <pc:cxnChg chg="del mod topLvl">
          <ac:chgData name="Frank Refol" userId="a6401068-e7c9-408d-89d4-c1454776cbbb" providerId="ADAL" clId="{D4077E38-555F-4EA0-B20A-B00ED7D09D7E}" dt="2022-01-18T20:01:35.978" v="680" actId="478"/>
          <ac:cxnSpMkLst>
            <pc:docMk/>
            <pc:sldMk cId="1961932492" sldId="260"/>
            <ac:cxnSpMk id="461" creationId="{B0FD990B-2587-480B-A4D7-712E8552DFAC}"/>
          </ac:cxnSpMkLst>
        </pc:cxnChg>
        <pc:cxnChg chg="del mod topLvl">
          <ac:chgData name="Frank Refol" userId="a6401068-e7c9-408d-89d4-c1454776cbbb" providerId="ADAL" clId="{D4077E38-555F-4EA0-B20A-B00ED7D09D7E}" dt="2022-01-18T20:01:35.978" v="680" actId="478"/>
          <ac:cxnSpMkLst>
            <pc:docMk/>
            <pc:sldMk cId="1961932492" sldId="260"/>
            <ac:cxnSpMk id="462" creationId="{44491842-AE0B-4C3B-94D2-80342B1A1558}"/>
          </ac:cxnSpMkLst>
        </pc:cxnChg>
        <pc:cxnChg chg="del mod topLvl">
          <ac:chgData name="Frank Refol" userId="a6401068-e7c9-408d-89d4-c1454776cbbb" providerId="ADAL" clId="{D4077E38-555F-4EA0-B20A-B00ED7D09D7E}" dt="2022-01-18T20:01:35.978" v="680" actId="478"/>
          <ac:cxnSpMkLst>
            <pc:docMk/>
            <pc:sldMk cId="1961932492" sldId="260"/>
            <ac:cxnSpMk id="463" creationId="{56D8E3F0-3C79-4A1F-A880-6FA8A920F617}"/>
          </ac:cxnSpMkLst>
        </pc:cxnChg>
        <pc:cxnChg chg="add del mod">
          <ac:chgData name="Frank Refol" userId="a6401068-e7c9-408d-89d4-c1454776cbbb" providerId="ADAL" clId="{D4077E38-555F-4EA0-B20A-B00ED7D09D7E}" dt="2022-01-18T18:01:50.957" v="400" actId="478"/>
          <ac:cxnSpMkLst>
            <pc:docMk/>
            <pc:sldMk cId="1961932492" sldId="260"/>
            <ac:cxnSpMk id="487" creationId="{3589D1ED-CC79-4132-B940-43DD3AF1E84E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488" creationId="{B6ADD686-F76B-4423-8ACC-6A642C6A0311}"/>
          </ac:cxnSpMkLst>
        </pc:cxnChg>
        <pc:cxnChg chg="add del mod">
          <ac:chgData name="Frank Refol" userId="a6401068-e7c9-408d-89d4-c1454776cbbb" providerId="ADAL" clId="{D4077E38-555F-4EA0-B20A-B00ED7D09D7E}" dt="2022-01-18T18:01:53.892" v="403" actId="478"/>
          <ac:cxnSpMkLst>
            <pc:docMk/>
            <pc:sldMk cId="1961932492" sldId="260"/>
            <ac:cxnSpMk id="489" creationId="{9EDE4A01-91EA-4A2D-8901-95D221B4DE33}"/>
          </ac:cxnSpMkLst>
        </pc:cxnChg>
        <pc:cxnChg chg="add del mod">
          <ac:chgData name="Frank Refol" userId="a6401068-e7c9-408d-89d4-c1454776cbbb" providerId="ADAL" clId="{D4077E38-555F-4EA0-B20A-B00ED7D09D7E}" dt="2022-01-18T18:01:51.777" v="401" actId="478"/>
          <ac:cxnSpMkLst>
            <pc:docMk/>
            <pc:sldMk cId="1961932492" sldId="260"/>
            <ac:cxnSpMk id="490" creationId="{91CAE730-195D-4C9A-8D77-D70ABF6C3138}"/>
          </ac:cxnSpMkLst>
        </pc:cxnChg>
        <pc:cxnChg chg="add del mod">
          <ac:chgData name="Frank Refol" userId="a6401068-e7c9-408d-89d4-c1454776cbbb" providerId="ADAL" clId="{D4077E38-555F-4EA0-B20A-B00ED7D09D7E}" dt="2022-01-18T18:01:52.891" v="402" actId="478"/>
          <ac:cxnSpMkLst>
            <pc:docMk/>
            <pc:sldMk cId="1961932492" sldId="260"/>
            <ac:cxnSpMk id="491" creationId="{0F463946-457A-4D09-953F-A8C200A667BA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492" creationId="{5788CC63-FBDB-4263-BC20-60C18DF306D9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493" creationId="{5A4C520A-201B-4979-8F48-A8E20A8D5363}"/>
          </ac:cxnSpMkLst>
        </pc:cxnChg>
        <pc:cxnChg chg="add del mod">
          <ac:chgData name="Frank Refol" userId="a6401068-e7c9-408d-89d4-c1454776cbbb" providerId="ADAL" clId="{D4077E38-555F-4EA0-B20A-B00ED7D09D7E}" dt="2022-01-18T18:02:21.991" v="412" actId="478"/>
          <ac:cxnSpMkLst>
            <pc:docMk/>
            <pc:sldMk cId="1961932492" sldId="260"/>
            <ac:cxnSpMk id="494" creationId="{04264794-A657-4FDC-B87A-1FE06CF391F5}"/>
          </ac:cxnSpMkLst>
        </pc:cxnChg>
        <pc:cxnChg chg="add del mod">
          <ac:chgData name="Frank Refol" userId="a6401068-e7c9-408d-89d4-c1454776cbbb" providerId="ADAL" clId="{D4077E38-555F-4EA0-B20A-B00ED7D09D7E}" dt="2022-01-18T18:02:21.991" v="412" actId="478"/>
          <ac:cxnSpMkLst>
            <pc:docMk/>
            <pc:sldMk cId="1961932492" sldId="260"/>
            <ac:cxnSpMk id="495" creationId="{EB43582C-0F5C-42D9-93A9-ED8922EF08DF}"/>
          </ac:cxnSpMkLst>
        </pc:cxnChg>
        <pc:cxnChg chg="add del mod">
          <ac:chgData name="Frank Refol" userId="a6401068-e7c9-408d-89d4-c1454776cbbb" providerId="ADAL" clId="{D4077E38-555F-4EA0-B20A-B00ED7D09D7E}" dt="2022-01-18T18:02:21.991" v="412" actId="478"/>
          <ac:cxnSpMkLst>
            <pc:docMk/>
            <pc:sldMk cId="1961932492" sldId="260"/>
            <ac:cxnSpMk id="496" creationId="{AF8CFBD0-10BA-4963-A6D0-A1849BA10822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497" creationId="{65AA9632-2647-4271-A775-5C8FC78D4F45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498" creationId="{4BFFE921-A166-4F0B-8050-73372985A06A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499" creationId="{D1F8E440-E959-47BA-AE61-E77058C5CE9D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500" creationId="{47551F2B-0470-4267-9B6C-64A98FB65563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501" creationId="{60B211DA-943D-4420-A935-6DA4165E14ED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502" creationId="{51B34805-7D1F-4922-ABBF-B4F9FD2BCADF}"/>
          </ac:cxnSpMkLst>
        </pc:cxnChg>
        <pc:cxnChg chg="mod">
          <ac:chgData name="Frank Refol" userId="a6401068-e7c9-408d-89d4-c1454776cbbb" providerId="ADAL" clId="{D4077E38-555F-4EA0-B20A-B00ED7D09D7E}" dt="2022-01-18T18:16:09.676" v="592" actId="165"/>
          <ac:cxnSpMkLst>
            <pc:docMk/>
            <pc:sldMk cId="1961932492" sldId="260"/>
            <ac:cxnSpMk id="514" creationId="{C36EAC42-7EE5-4B71-B51B-2AFA2A3F5AAF}"/>
          </ac:cxnSpMkLst>
        </pc:cxnChg>
        <pc:cxnChg chg="mod">
          <ac:chgData name="Frank Refol" userId="a6401068-e7c9-408d-89d4-c1454776cbbb" providerId="ADAL" clId="{D4077E38-555F-4EA0-B20A-B00ED7D09D7E}" dt="2022-01-18T18:16:09.676" v="592" actId="165"/>
          <ac:cxnSpMkLst>
            <pc:docMk/>
            <pc:sldMk cId="1961932492" sldId="260"/>
            <ac:cxnSpMk id="515" creationId="{82090491-C9A6-4950-8804-0B00FCDFEED0}"/>
          </ac:cxnSpMkLst>
        </pc:cxnChg>
        <pc:cxnChg chg="mod">
          <ac:chgData name="Frank Refol" userId="a6401068-e7c9-408d-89d4-c1454776cbbb" providerId="ADAL" clId="{D4077E38-555F-4EA0-B20A-B00ED7D09D7E}" dt="2022-01-18T18:16:09.676" v="592" actId="165"/>
          <ac:cxnSpMkLst>
            <pc:docMk/>
            <pc:sldMk cId="1961932492" sldId="260"/>
            <ac:cxnSpMk id="516" creationId="{4BD19851-7FA3-4357-B315-21413AE7B1D6}"/>
          </ac:cxnSpMkLst>
        </pc:cxnChg>
        <pc:cxnChg chg="mod">
          <ac:chgData name="Frank Refol" userId="a6401068-e7c9-408d-89d4-c1454776cbbb" providerId="ADAL" clId="{D4077E38-555F-4EA0-B20A-B00ED7D09D7E}" dt="2022-01-18T18:16:09.676" v="592" actId="165"/>
          <ac:cxnSpMkLst>
            <pc:docMk/>
            <pc:sldMk cId="1961932492" sldId="260"/>
            <ac:cxnSpMk id="517" creationId="{2FCF5A57-2F42-4F27-BA54-FBC32C753FEB}"/>
          </ac:cxnSpMkLst>
        </pc:cxnChg>
        <pc:cxnChg chg="mod">
          <ac:chgData name="Frank Refol" userId="a6401068-e7c9-408d-89d4-c1454776cbbb" providerId="ADAL" clId="{D4077E38-555F-4EA0-B20A-B00ED7D09D7E}" dt="2022-01-18T18:16:09.676" v="592" actId="165"/>
          <ac:cxnSpMkLst>
            <pc:docMk/>
            <pc:sldMk cId="1961932492" sldId="260"/>
            <ac:cxnSpMk id="518" creationId="{3E3AC50D-81A6-484C-AD73-1FCA6958F010}"/>
          </ac:cxnSpMkLst>
        </pc:cxnChg>
        <pc:cxnChg chg="mod">
          <ac:chgData name="Frank Refol" userId="a6401068-e7c9-408d-89d4-c1454776cbbb" providerId="ADAL" clId="{D4077E38-555F-4EA0-B20A-B00ED7D09D7E}" dt="2022-01-18T18:16:09.676" v="592" actId="165"/>
          <ac:cxnSpMkLst>
            <pc:docMk/>
            <pc:sldMk cId="1961932492" sldId="260"/>
            <ac:cxnSpMk id="519" creationId="{01284089-9196-4ADB-8C19-109EC3CA9030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28" creationId="{208F3DDA-CAE9-4AA8-A6E3-F55134C0C363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29" creationId="{93B4D4D1-F861-4973-8536-84A615D00B91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30" creationId="{8EEFCA0E-6115-4315-B20B-753207C19953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31" creationId="{FB749CDC-9C1C-4B87-9F0D-911F51214710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32" creationId="{72EDCB18-496C-4741-89AF-B28FC4D69CDC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33" creationId="{C18C6CE7-2568-49C8-A72B-F09CCD045E5E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34" creationId="{92718013-2391-4F35-95E6-33FF0E786427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35" creationId="{1E529EA1-A19D-41DD-8BFF-5CD84B7CB63D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36" creationId="{47726BB7-7647-49A2-ACE2-7095BCBD31FE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43" creationId="{860D8A4B-FCFF-48CF-B9A7-7DFE941FE3C2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44" creationId="{E21AEC31-D198-43BC-B64F-EA604B67872B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45" creationId="{552DF897-4D6E-49C1-9F4E-E3DA704E6E82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46" creationId="{06E8A7F3-4F07-41FE-8F4B-A9D25492ED04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47" creationId="{E773A786-4F25-4B85-815A-28F18CDBB4E1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48" creationId="{F34FF228-3DD0-4EE2-9135-EFD89827F4C2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49" creationId="{49EA7E82-D20F-49E3-9DC4-9CEEFA33446A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50" creationId="{56C2A39E-FCE9-41AB-8E54-182ADC7A72BF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51" creationId="{DAF99FE6-6C49-431F-9B45-A9EAE80FCF97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52" creationId="{35BDEA82-E89D-4492-BC8E-6831CC88EE4D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53" creationId="{65551472-4A58-40F9-842E-F7FBC233B9AD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54" creationId="{04E1017D-18B1-40F8-B53F-847B3C6304F9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58" creationId="{09FD813A-8BEA-471A-8BAA-CBA747180022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59" creationId="{AD1CAC45-E33D-4E91-B30D-D51F0F0907A2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0" creationId="{9CBDBC51-23A5-4A75-BC20-71A1208BDA19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1" creationId="{B92A4D96-F2F2-4BD2-A193-7752E305A42A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2" creationId="{2B4ED057-084D-4B0E-B402-7A32D1537300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3" creationId="{FFCBDE1E-7FAF-4427-8AE3-6E6E8A3FCD3E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4" creationId="{71708C8F-7CF4-4595-B27C-8628431F8F6E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5" creationId="{8125AE4F-8C78-4124-86FE-4B2199045CB9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6" creationId="{DA1912B5-F9C4-41E5-AEFA-C074F2D68F33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7" creationId="{A3D45D20-B64F-4E9F-A677-345D64A80F61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8" creationId="{4BCD9DCE-C8E4-4283-B196-4B9AAC4B5354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9" creationId="{B48EA32B-9232-471B-BB85-68266DBED4D2}"/>
          </ac:cxnSpMkLst>
        </pc:cxnChg>
        <pc:cxnChg chg="del mod topLvl">
          <ac:chgData name="Frank Refol" userId="a6401068-e7c9-408d-89d4-c1454776cbbb" providerId="ADAL" clId="{D4077E38-555F-4EA0-B20A-B00ED7D09D7E}" dt="2022-01-18T20:06:49.901" v="773" actId="478"/>
          <ac:cxnSpMkLst>
            <pc:docMk/>
            <pc:sldMk cId="1961932492" sldId="260"/>
            <ac:cxnSpMk id="579" creationId="{DC9C58C6-C20F-4981-9957-F478ABA64A60}"/>
          </ac:cxnSpMkLst>
        </pc:cxnChg>
        <pc:cxnChg chg="del mod topLvl">
          <ac:chgData name="Frank Refol" userId="a6401068-e7c9-408d-89d4-c1454776cbbb" providerId="ADAL" clId="{D4077E38-555F-4EA0-B20A-B00ED7D09D7E}" dt="2022-01-18T20:06:48.811" v="772" actId="478"/>
          <ac:cxnSpMkLst>
            <pc:docMk/>
            <pc:sldMk cId="1961932492" sldId="260"/>
            <ac:cxnSpMk id="580" creationId="{C8B4FEEB-498D-4D6B-B1E4-9FC600143F08}"/>
          </ac:cxnSpMkLst>
        </pc:cxnChg>
        <pc:cxnChg chg="del mod topLvl">
          <ac:chgData name="Frank Refol" userId="a6401068-e7c9-408d-89d4-c1454776cbbb" providerId="ADAL" clId="{D4077E38-555F-4EA0-B20A-B00ED7D09D7E}" dt="2022-01-18T20:06:47.380" v="771" actId="478"/>
          <ac:cxnSpMkLst>
            <pc:docMk/>
            <pc:sldMk cId="1961932492" sldId="260"/>
            <ac:cxnSpMk id="581" creationId="{CFD84FD1-1789-4134-B306-EC62E41D2E8E}"/>
          </ac:cxnSpMkLst>
        </pc:cxnChg>
        <pc:cxnChg chg="del mod topLvl">
          <ac:chgData name="Frank Refol" userId="a6401068-e7c9-408d-89d4-c1454776cbbb" providerId="ADAL" clId="{D4077E38-555F-4EA0-B20A-B00ED7D09D7E}" dt="2022-01-18T20:06:41.633" v="768" actId="478"/>
          <ac:cxnSpMkLst>
            <pc:docMk/>
            <pc:sldMk cId="1961932492" sldId="260"/>
            <ac:cxnSpMk id="582" creationId="{E962546D-C32E-4BD6-84CD-B6BC34E6DBFC}"/>
          </ac:cxnSpMkLst>
        </pc:cxnChg>
        <pc:cxnChg chg="del mod topLvl">
          <ac:chgData name="Frank Refol" userId="a6401068-e7c9-408d-89d4-c1454776cbbb" providerId="ADAL" clId="{D4077E38-555F-4EA0-B20A-B00ED7D09D7E}" dt="2022-01-18T20:06:34.023" v="764" actId="478"/>
          <ac:cxnSpMkLst>
            <pc:docMk/>
            <pc:sldMk cId="1961932492" sldId="260"/>
            <ac:cxnSpMk id="583" creationId="{409B743C-FDB2-488D-8E4F-850B4A656D5D}"/>
          </ac:cxnSpMkLst>
        </pc:cxnChg>
        <pc:cxnChg chg="del mod topLvl">
          <ac:chgData name="Frank Refol" userId="a6401068-e7c9-408d-89d4-c1454776cbbb" providerId="ADAL" clId="{D4077E38-555F-4EA0-B20A-B00ED7D09D7E}" dt="2022-01-18T20:06:32.827" v="763" actId="478"/>
          <ac:cxnSpMkLst>
            <pc:docMk/>
            <pc:sldMk cId="1961932492" sldId="260"/>
            <ac:cxnSpMk id="584" creationId="{8F5793EC-29A7-474E-AFBD-49B2B9BC7531}"/>
          </ac:cxnSpMkLst>
        </pc:cxnChg>
        <pc:cxnChg chg="del mod topLvl">
          <ac:chgData name="Frank Refol" userId="a6401068-e7c9-408d-89d4-c1454776cbbb" providerId="ADAL" clId="{D4077E38-555F-4EA0-B20A-B00ED7D09D7E}" dt="2022-01-18T20:06:34.992" v="765" actId="478"/>
          <ac:cxnSpMkLst>
            <pc:docMk/>
            <pc:sldMk cId="1961932492" sldId="260"/>
            <ac:cxnSpMk id="585" creationId="{17DF25CE-463A-4A48-91E9-819014FD4D14}"/>
          </ac:cxnSpMkLst>
        </pc:cxnChg>
        <pc:cxnChg chg="del mod topLvl">
          <ac:chgData name="Frank Refol" userId="a6401068-e7c9-408d-89d4-c1454776cbbb" providerId="ADAL" clId="{D4077E38-555F-4EA0-B20A-B00ED7D09D7E}" dt="2022-01-18T20:06:32.223" v="762" actId="478"/>
          <ac:cxnSpMkLst>
            <pc:docMk/>
            <pc:sldMk cId="1961932492" sldId="260"/>
            <ac:cxnSpMk id="586" creationId="{E8422353-A189-485C-9651-010BDBB2CC34}"/>
          </ac:cxnSpMkLst>
        </pc:cxnChg>
        <pc:cxnChg chg="del mod topLvl">
          <ac:chgData name="Frank Refol" userId="a6401068-e7c9-408d-89d4-c1454776cbbb" providerId="ADAL" clId="{D4077E38-555F-4EA0-B20A-B00ED7D09D7E}" dt="2022-01-18T20:06:31.527" v="761" actId="478"/>
          <ac:cxnSpMkLst>
            <pc:docMk/>
            <pc:sldMk cId="1961932492" sldId="260"/>
            <ac:cxnSpMk id="587" creationId="{36971614-7662-44AC-943C-6566F5813502}"/>
          </ac:cxnSpMkLst>
        </pc:cxnChg>
        <pc:cxnChg chg="del mod topLvl">
          <ac:chgData name="Frank Refol" userId="a6401068-e7c9-408d-89d4-c1454776cbbb" providerId="ADAL" clId="{D4077E38-555F-4EA0-B20A-B00ED7D09D7E}" dt="2022-01-18T20:06:30.970" v="760" actId="478"/>
          <ac:cxnSpMkLst>
            <pc:docMk/>
            <pc:sldMk cId="1961932492" sldId="260"/>
            <ac:cxnSpMk id="588" creationId="{44A7FD63-695A-448D-BF58-D96135696710}"/>
          </ac:cxnSpMkLst>
        </pc:cxnChg>
        <pc:cxnChg chg="del mod topLvl">
          <ac:chgData name="Frank Refol" userId="a6401068-e7c9-408d-89d4-c1454776cbbb" providerId="ADAL" clId="{D4077E38-555F-4EA0-B20A-B00ED7D09D7E}" dt="2022-01-18T20:06:29.914" v="758" actId="478"/>
          <ac:cxnSpMkLst>
            <pc:docMk/>
            <pc:sldMk cId="1961932492" sldId="260"/>
            <ac:cxnSpMk id="589" creationId="{267D81BE-9D17-4BB6-A633-30CB499418FA}"/>
          </ac:cxnSpMkLst>
        </pc:cxnChg>
        <pc:cxnChg chg="del mod topLvl">
          <ac:chgData name="Frank Refol" userId="a6401068-e7c9-408d-89d4-c1454776cbbb" providerId="ADAL" clId="{D4077E38-555F-4EA0-B20A-B00ED7D09D7E}" dt="2022-01-18T20:06:29.024" v="756" actId="478"/>
          <ac:cxnSpMkLst>
            <pc:docMk/>
            <pc:sldMk cId="1961932492" sldId="260"/>
            <ac:cxnSpMk id="590" creationId="{176F9A1D-3E2C-4249-B8C4-0D3224CA0C21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1" creationId="{1C8E1EA5-CF3F-4EDC-A7D0-591156FB64CD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2" creationId="{D79E2C49-CB24-4EC8-B0B9-E637FC6610FF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3" creationId="{177E3A85-B5F3-4DF0-B57A-6B214FE9F740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4" creationId="{E7304EFD-1336-4CAD-AB14-09926E6EF360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5" creationId="{D5A03344-8BE4-4AF1-B586-FAB016FACE3B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6" creationId="{811218BD-3CD4-47E0-A0D9-9F6B4045927C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7" creationId="{D083A1EB-AA3C-44F2-A1F7-2EDEDD663323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8" creationId="{CE5F5F78-B3A8-4955-A2D3-5C9438A5A58C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9" creationId="{8582BA2B-2CAE-4D85-8D51-72CBF03E6BE3}"/>
          </ac:cxnSpMkLst>
        </pc:cxnChg>
        <pc:cxnChg chg="add mod">
          <ac:chgData name="Frank Refol" userId="a6401068-e7c9-408d-89d4-c1454776cbbb" providerId="ADAL" clId="{D4077E38-555F-4EA0-B20A-B00ED7D09D7E}" dt="2022-01-18T22:59:25.962" v="962" actId="164"/>
          <ac:cxnSpMkLst>
            <pc:docMk/>
            <pc:sldMk cId="1961932492" sldId="260"/>
            <ac:cxnSpMk id="723" creationId="{192B84AD-0B63-45A9-A4A1-2ADE8CDF4D46}"/>
          </ac:cxnSpMkLst>
        </pc:cxnChg>
        <pc:cxnChg chg="add del mod">
          <ac:chgData name="Frank Refol" userId="a6401068-e7c9-408d-89d4-c1454776cbbb" providerId="ADAL" clId="{D4077E38-555F-4EA0-B20A-B00ED7D09D7E}" dt="2022-01-18T23:16:44.435" v="1052" actId="478"/>
          <ac:cxnSpMkLst>
            <pc:docMk/>
            <pc:sldMk cId="1961932492" sldId="260"/>
            <ac:cxnSpMk id="737" creationId="{E897ED99-365C-45FB-9664-5F03FA1E8734}"/>
          </ac:cxnSpMkLst>
        </pc:cxnChg>
        <pc:cxnChg chg="add mod">
          <ac:chgData name="Frank Refol" userId="a6401068-e7c9-408d-89d4-c1454776cbbb" providerId="ADAL" clId="{D4077E38-555F-4EA0-B20A-B00ED7D09D7E}" dt="2022-01-18T23:23:29.684" v="1159" actId="165"/>
          <ac:cxnSpMkLst>
            <pc:docMk/>
            <pc:sldMk cId="1961932492" sldId="260"/>
            <ac:cxnSpMk id="739" creationId="{13214CCC-A66D-48B0-9A8B-D55A1AF587C2}"/>
          </ac:cxnSpMkLst>
        </pc:cxnChg>
        <pc:cxnChg chg="add mod">
          <ac:chgData name="Frank Refol" userId="a6401068-e7c9-408d-89d4-c1454776cbbb" providerId="ADAL" clId="{D4077E38-555F-4EA0-B20A-B00ED7D09D7E}" dt="2022-01-18T23:23:29.684" v="1159" actId="165"/>
          <ac:cxnSpMkLst>
            <pc:docMk/>
            <pc:sldMk cId="1961932492" sldId="260"/>
            <ac:cxnSpMk id="742" creationId="{978EED61-EB07-48DD-8F99-E77BC7F8965A}"/>
          </ac:cxnSpMkLst>
        </pc:cxnChg>
        <pc:cxnChg chg="add mod">
          <ac:chgData name="Frank Refol" userId="a6401068-e7c9-408d-89d4-c1454776cbbb" providerId="ADAL" clId="{D4077E38-555F-4EA0-B20A-B00ED7D09D7E}" dt="2022-01-18T23:23:29.684" v="1159" actId="165"/>
          <ac:cxnSpMkLst>
            <pc:docMk/>
            <pc:sldMk cId="1961932492" sldId="260"/>
            <ac:cxnSpMk id="744" creationId="{3AB77E53-961F-4145-BC80-047A153DA311}"/>
          </ac:cxnSpMkLst>
        </pc:cxnChg>
        <pc:cxnChg chg="mod topLvl">
          <ac:chgData name="Frank Refol" userId="a6401068-e7c9-408d-89d4-c1454776cbbb" providerId="ADAL" clId="{D4077E38-555F-4EA0-B20A-B00ED7D09D7E}" dt="2022-01-18T23:23:29.684" v="1159" actId="165"/>
          <ac:cxnSpMkLst>
            <pc:docMk/>
            <pc:sldMk cId="1961932492" sldId="260"/>
            <ac:cxnSpMk id="752" creationId="{9CBEC788-143A-4234-84F4-D0AB5B98F2B7}"/>
          </ac:cxnSpMkLst>
        </pc:cxnChg>
        <pc:cxnChg chg="mod topLvl">
          <ac:chgData name="Frank Refol" userId="a6401068-e7c9-408d-89d4-c1454776cbbb" providerId="ADAL" clId="{D4077E38-555F-4EA0-B20A-B00ED7D09D7E}" dt="2022-01-18T23:23:29.684" v="1159" actId="165"/>
          <ac:cxnSpMkLst>
            <pc:docMk/>
            <pc:sldMk cId="1961932492" sldId="260"/>
            <ac:cxnSpMk id="753" creationId="{77B2610F-0CE0-46F3-8711-2D2FC067BB8C}"/>
          </ac:cxnSpMkLst>
        </pc:cxnChg>
        <pc:cxnChg chg="mod topLvl">
          <ac:chgData name="Frank Refol" userId="a6401068-e7c9-408d-89d4-c1454776cbbb" providerId="ADAL" clId="{D4077E38-555F-4EA0-B20A-B00ED7D09D7E}" dt="2022-01-18T23:31:40.262" v="1190" actId="164"/>
          <ac:cxnSpMkLst>
            <pc:docMk/>
            <pc:sldMk cId="1961932492" sldId="260"/>
            <ac:cxnSpMk id="764" creationId="{3FF72617-A107-4E1D-B31B-CC634C674330}"/>
          </ac:cxnSpMkLst>
        </pc:cxnChg>
        <pc:cxnChg chg="mod topLvl">
          <ac:chgData name="Frank Refol" userId="a6401068-e7c9-408d-89d4-c1454776cbbb" providerId="ADAL" clId="{D4077E38-555F-4EA0-B20A-B00ED7D09D7E}" dt="2022-01-18T23:31:40.262" v="1190" actId="164"/>
          <ac:cxnSpMkLst>
            <pc:docMk/>
            <pc:sldMk cId="1961932492" sldId="260"/>
            <ac:cxnSpMk id="767" creationId="{E9AE956B-F293-49F0-9F8F-EBF7140046B3}"/>
          </ac:cxnSpMkLst>
        </pc:cxnChg>
        <pc:cxnChg chg="mod topLvl">
          <ac:chgData name="Frank Refol" userId="a6401068-e7c9-408d-89d4-c1454776cbbb" providerId="ADAL" clId="{D4077E38-555F-4EA0-B20A-B00ED7D09D7E}" dt="2022-01-18T23:31:40.262" v="1190" actId="164"/>
          <ac:cxnSpMkLst>
            <pc:docMk/>
            <pc:sldMk cId="1961932492" sldId="260"/>
            <ac:cxnSpMk id="768" creationId="{FB369B85-6A84-497D-A216-5ED74BF7BF06}"/>
          </ac:cxnSpMkLst>
        </pc:cxnChg>
        <pc:cxnChg chg="mod topLvl">
          <ac:chgData name="Frank Refol" userId="a6401068-e7c9-408d-89d4-c1454776cbbb" providerId="ADAL" clId="{D4077E38-555F-4EA0-B20A-B00ED7D09D7E}" dt="2022-01-18T23:31:40.262" v="1190" actId="164"/>
          <ac:cxnSpMkLst>
            <pc:docMk/>
            <pc:sldMk cId="1961932492" sldId="260"/>
            <ac:cxnSpMk id="770" creationId="{9F3616D6-1B16-495D-A008-81347F967E3E}"/>
          </ac:cxnSpMkLst>
        </pc:cxnChg>
        <pc:cxnChg chg="mod topLvl">
          <ac:chgData name="Frank Refol" userId="a6401068-e7c9-408d-89d4-c1454776cbbb" providerId="ADAL" clId="{D4077E38-555F-4EA0-B20A-B00ED7D09D7E}" dt="2022-01-18T23:31:40.262" v="1190" actId="164"/>
          <ac:cxnSpMkLst>
            <pc:docMk/>
            <pc:sldMk cId="1961932492" sldId="260"/>
            <ac:cxnSpMk id="771" creationId="{2BD536DC-D91C-4BEA-BF8F-2785271D6055}"/>
          </ac:cxnSpMkLst>
        </pc:cxnChg>
        <pc:cxnChg chg="mod">
          <ac:chgData name="Frank Refol" userId="a6401068-e7c9-408d-89d4-c1454776cbbb" providerId="ADAL" clId="{D4077E38-555F-4EA0-B20A-B00ED7D09D7E}" dt="2022-01-18T23:35:48.916" v="1232" actId="165"/>
          <ac:cxnSpMkLst>
            <pc:docMk/>
            <pc:sldMk cId="1961932492" sldId="260"/>
            <ac:cxnSpMk id="777" creationId="{B68C4837-0918-402D-BE12-BEFA6409DAE4}"/>
          </ac:cxnSpMkLst>
        </pc:cxnChg>
        <pc:cxnChg chg="mod">
          <ac:chgData name="Frank Refol" userId="a6401068-e7c9-408d-89d4-c1454776cbbb" providerId="ADAL" clId="{D4077E38-555F-4EA0-B20A-B00ED7D09D7E}" dt="2022-01-18T23:35:48.916" v="1232" actId="165"/>
          <ac:cxnSpMkLst>
            <pc:docMk/>
            <pc:sldMk cId="1961932492" sldId="260"/>
            <ac:cxnSpMk id="778" creationId="{9C50E6DD-331D-4D72-B606-7FFA50769A2D}"/>
          </ac:cxnSpMkLst>
        </pc:cxnChg>
        <pc:cxnChg chg="mod">
          <ac:chgData name="Frank Refol" userId="a6401068-e7c9-408d-89d4-c1454776cbbb" providerId="ADAL" clId="{D4077E38-555F-4EA0-B20A-B00ED7D09D7E}" dt="2022-01-18T23:35:48.916" v="1232" actId="165"/>
          <ac:cxnSpMkLst>
            <pc:docMk/>
            <pc:sldMk cId="1961932492" sldId="260"/>
            <ac:cxnSpMk id="779" creationId="{28C8EDF4-FC93-4411-8099-A3C90F6FEB99}"/>
          </ac:cxnSpMkLst>
        </pc:cxnChg>
        <pc:cxnChg chg="mod">
          <ac:chgData name="Frank Refol" userId="a6401068-e7c9-408d-89d4-c1454776cbbb" providerId="ADAL" clId="{D4077E38-555F-4EA0-B20A-B00ED7D09D7E}" dt="2022-01-18T23:35:48.916" v="1232" actId="165"/>
          <ac:cxnSpMkLst>
            <pc:docMk/>
            <pc:sldMk cId="1961932492" sldId="260"/>
            <ac:cxnSpMk id="781" creationId="{2FB8DCB5-D093-4C98-9457-72821405F79A}"/>
          </ac:cxnSpMkLst>
        </pc:cxnChg>
        <pc:cxnChg chg="mod">
          <ac:chgData name="Frank Refol" userId="a6401068-e7c9-408d-89d4-c1454776cbbb" providerId="ADAL" clId="{D4077E38-555F-4EA0-B20A-B00ED7D09D7E}" dt="2022-01-18T23:35:48.916" v="1232" actId="165"/>
          <ac:cxnSpMkLst>
            <pc:docMk/>
            <pc:sldMk cId="1961932492" sldId="260"/>
            <ac:cxnSpMk id="782" creationId="{84CF900F-5F74-47D4-8061-5A2CE50E21B4}"/>
          </ac:cxnSpMkLst>
        </pc:cxnChg>
        <pc:cxnChg chg="add mod topLvl">
          <ac:chgData name="Frank Refol" userId="a6401068-e7c9-408d-89d4-c1454776cbbb" providerId="ADAL" clId="{D4077E38-555F-4EA0-B20A-B00ED7D09D7E}" dt="2022-01-18T23:36:15.290" v="1267" actId="164"/>
          <ac:cxnSpMkLst>
            <pc:docMk/>
            <pc:sldMk cId="1961932492" sldId="260"/>
            <ac:cxnSpMk id="786" creationId="{2E4E43F0-33B3-47CD-ACCF-AF4070311ED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FFEC-0D26-40BE-816F-AEB7FBA01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19473-9772-4A1B-9B34-C4B01E96A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E4451-F3B2-4CEC-8D82-08D331FD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30D0-365C-43E7-ABB5-5C91DB20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72F44-9B09-434D-A449-7D6F52D5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1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E05C-D6DE-4065-A9BC-0AAFDFD9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1B591-45D0-45AD-84CB-DC706E73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D553E-9B9A-41B0-BF5D-78F0BE10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7766-E276-43C9-9450-9C73E632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AE3A-78F9-4393-8BF0-1C531336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3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1EBF5-0539-47C2-85DA-02B22A959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1CE25-5E5F-4440-AEB6-E5A08DF7C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B02DC-0708-46BD-AD40-932B3D4F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11BF-277D-4443-82EF-69B7C909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B437-F9B6-49BC-A266-09905147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0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4BE1-D8AF-40D1-9127-654B434A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3D57-37C9-4393-825E-50AD1DA9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4EEE3-5709-4DA0-A4FF-F7554EC7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E0E7-14E6-4E9C-929E-4F23C1B5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120F5-4727-46F1-9B25-C8ACC6AF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0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FD99-900F-4614-ACBC-49737FD7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CF853-FCD3-41BF-83FA-265D239D0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8319B-57F8-424A-84EB-F0359015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341F-5486-4D50-83A9-C107FF41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FB08-569F-4434-B192-BC6B175C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2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A997-1ADE-4099-8E74-C80F8EFF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8A3F-5D11-4F30-90A6-B6EEB792B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4EAF0-6581-45D1-AD62-46CBBDE4F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E51DD-AA41-43D4-B305-47CD1ED1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DCCE2-7BA2-4E11-A61C-01E8D9F3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49F8D-4EFB-4897-BE67-4D4B679D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A30D-7A09-4403-80DF-C43A8412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310F-FE0D-447C-AA19-95D271F8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9D877-5176-44B0-B4F4-943116CA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8E4C5-FE00-4D11-9D61-C90A7A0C7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303FD-A52F-421F-95BE-E7B098AF4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550FE-D6A3-4694-803E-8648AB47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0EC4B-8293-4180-87FE-42EDF36A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59B7F-C81D-41E7-825C-1CADBE4D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94FA-A520-4209-9248-21C20F7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92F95-CCFB-4D4F-89C6-36F4D081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17926-3F84-4EDE-A5C9-96A96F1E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ECD81-F31B-4FFB-B2D8-1175BCC4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091E5-377D-4A14-80C2-0553B00D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B8BE2-3C51-4BA9-B1E7-C0E0D8E5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0BEEC-8FAC-4472-82C6-C1DB5752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41DB-20E4-4221-B1C3-AF180E74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E4B3-B0FA-4FD3-A14F-648A66D9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6841F-90D4-47E1-A22B-D598E5009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FCA70-69C4-4E88-8CC8-768A80D2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DF284-C336-4D68-A50F-AFD1EABF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98D98-F8EC-4DC9-833C-9D525876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23CB-E5BA-475B-8D8C-58C04A7B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DAC9E-2268-4C95-90AF-C19B31570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530F0-920F-4C8C-A4E0-E9E404BF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FEB5B-E8A9-468F-9A36-22DE3D6D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A803B-7AEB-42A1-A697-B6A3C9EE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C0D23-297A-4F18-B098-6F2B1F26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9CEE9-EB62-45CB-A1D6-8F089218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3620F-8DDF-41AB-B40D-054F04A0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683FD-1FCE-4579-9699-9461A54BB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FFE37-C1F0-467D-A491-4333803291A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5F86-E3A2-47F7-A68A-13DA7AEDF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34915-C8CA-4789-B9E7-0604A75CC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9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19" descr="Transfer/FTP server">
            <a:extLst>
              <a:ext uri="{FF2B5EF4-FFF2-40B4-BE49-F238E27FC236}">
                <a16:creationId xmlns:a16="http://schemas.microsoft.com/office/drawing/2014/main" id="{EB6CC44C-4317-4FA2-B8D8-2D3F4B576D74}"/>
              </a:ext>
            </a:extLst>
          </p:cNvPr>
          <p:cNvGrpSpPr/>
          <p:nvPr/>
        </p:nvGrpSpPr>
        <p:grpSpPr>
          <a:xfrm>
            <a:off x="1031211" y="2065222"/>
            <a:ext cx="1121258" cy="649311"/>
            <a:chOff x="7269404" y="1694504"/>
            <a:chExt cx="1121258" cy="649311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F0A2233-2A08-4F43-A4FD-4C6DB20FFCF6}"/>
                </a:ext>
              </a:extLst>
            </p:cNvPr>
            <p:cNvGrpSpPr/>
            <p:nvPr/>
          </p:nvGrpSpPr>
          <p:grpSpPr>
            <a:xfrm>
              <a:off x="7269404" y="2091707"/>
              <a:ext cx="1121258" cy="252108"/>
              <a:chOff x="7269404" y="2091707"/>
              <a:chExt cx="1121258" cy="252108"/>
            </a:xfrm>
          </p:grpSpPr>
          <p:sp>
            <p:nvSpPr>
              <p:cNvPr id="202" name="Rectangle 201" descr="Server">
                <a:extLst>
                  <a:ext uri="{FF2B5EF4-FFF2-40B4-BE49-F238E27FC236}">
                    <a16:creationId xmlns:a16="http://schemas.microsoft.com/office/drawing/2014/main" id="{B289A86B-AC07-4693-A676-4F8D36F53174}"/>
                  </a:ext>
                </a:extLst>
              </p:cNvPr>
              <p:cNvSpPr/>
              <p:nvPr/>
            </p:nvSpPr>
            <p:spPr>
              <a:xfrm>
                <a:off x="7269404" y="2091707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B4603A9F-1F92-489C-9AFA-0A8946A033E9}"/>
                  </a:ext>
                </a:extLst>
              </p:cNvPr>
              <p:cNvGrpSpPr/>
              <p:nvPr/>
            </p:nvGrpSpPr>
            <p:grpSpPr>
              <a:xfrm>
                <a:off x="7346043" y="2118685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BDDBC7AE-F43B-4E98-91B8-2BA7D5DBDC86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CC9F1F6A-01FE-40C7-8684-3A4446C9917A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2D67D8A5-024F-436A-B2D5-7ADEF07E9324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FAF063AE-A333-4D72-BB32-DEA845689DCC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B7B94851-EA94-4090-BBD3-25F82CC68B8B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921A4FE6-2D6F-4F36-8FB1-ED6B1A71870D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BB9BAF3D-D634-44F6-9D28-3CA1565D8F8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20BB6D8A-0BF5-47AB-BB52-F7A1AD6A7192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40C22BB7-ED0E-412D-AA47-0FB069511065}"/>
                  </a:ext>
                </a:extLst>
              </p:cNvPr>
              <p:cNvSpPr/>
              <p:nvPr/>
            </p:nvSpPr>
            <p:spPr>
              <a:xfrm>
                <a:off x="8254137" y="2253902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Arrow: Right 217">
              <a:extLst>
                <a:ext uri="{FF2B5EF4-FFF2-40B4-BE49-F238E27FC236}">
                  <a16:creationId xmlns:a16="http://schemas.microsoft.com/office/drawing/2014/main" id="{370B02BB-DD83-4E54-B104-4AE1381B2629}"/>
                </a:ext>
              </a:extLst>
            </p:cNvPr>
            <p:cNvSpPr/>
            <p:nvPr/>
          </p:nvSpPr>
          <p:spPr>
            <a:xfrm rot="5400000">
              <a:off x="7869994" y="1693247"/>
              <a:ext cx="317906" cy="320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Arrow: Right 218">
              <a:extLst>
                <a:ext uri="{FF2B5EF4-FFF2-40B4-BE49-F238E27FC236}">
                  <a16:creationId xmlns:a16="http://schemas.microsoft.com/office/drawing/2014/main" id="{E49B8602-33E0-43BE-97F1-8E897A680C44}"/>
                </a:ext>
              </a:extLst>
            </p:cNvPr>
            <p:cNvSpPr/>
            <p:nvPr/>
          </p:nvSpPr>
          <p:spPr>
            <a:xfrm rot="16200000">
              <a:off x="8030205" y="1908847"/>
              <a:ext cx="317906" cy="320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0172FF-6752-4312-8F93-489AFA9554B4}"/>
              </a:ext>
            </a:extLst>
          </p:cNvPr>
          <p:cNvGrpSpPr/>
          <p:nvPr/>
        </p:nvGrpSpPr>
        <p:grpSpPr>
          <a:xfrm>
            <a:off x="1036500" y="683479"/>
            <a:ext cx="1122478" cy="918621"/>
            <a:chOff x="1036500" y="683479"/>
            <a:chExt cx="1122478" cy="918621"/>
          </a:xfrm>
        </p:grpSpPr>
        <p:grpSp>
          <p:nvGrpSpPr>
            <p:cNvPr id="406" name="Group 405" descr="Agent server">
              <a:extLst>
                <a:ext uri="{FF2B5EF4-FFF2-40B4-BE49-F238E27FC236}">
                  <a16:creationId xmlns:a16="http://schemas.microsoft.com/office/drawing/2014/main" id="{A13D56AD-1F5D-4D0E-B5F5-4EDE159E2F3D}"/>
                </a:ext>
              </a:extLst>
            </p:cNvPr>
            <p:cNvGrpSpPr/>
            <p:nvPr/>
          </p:nvGrpSpPr>
          <p:grpSpPr>
            <a:xfrm>
              <a:off x="1036500" y="683479"/>
              <a:ext cx="1121258" cy="666408"/>
              <a:chOff x="811465" y="4284090"/>
              <a:chExt cx="1121258" cy="666408"/>
            </a:xfrm>
          </p:grpSpPr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D8839B26-D718-4684-B724-8CEB92435500}"/>
                  </a:ext>
                </a:extLst>
              </p:cNvPr>
              <p:cNvGrpSpPr/>
              <p:nvPr/>
            </p:nvGrpSpPr>
            <p:grpSpPr>
              <a:xfrm>
                <a:off x="811465" y="4684124"/>
                <a:ext cx="1121258" cy="252108"/>
                <a:chOff x="6708775" y="993254"/>
                <a:chExt cx="1121258" cy="252108"/>
              </a:xfrm>
            </p:grpSpPr>
            <p:sp>
              <p:nvSpPr>
                <p:cNvPr id="377" name="Rectangle 376" descr="Server">
                  <a:extLst>
                    <a:ext uri="{FF2B5EF4-FFF2-40B4-BE49-F238E27FC236}">
                      <a16:creationId xmlns:a16="http://schemas.microsoft.com/office/drawing/2014/main" id="{AA54B18E-7D4B-4803-B90E-D745C113A33E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55437764-8FED-413C-8C43-4A35EF8AD98C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B8852F05-B8D0-47CA-A9AD-F47357EA901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D246F1F1-3F13-42B4-9B5E-5BB4C8DCAB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6" name="Rectangle 385">
                      <a:extLst>
                        <a:ext uri="{FF2B5EF4-FFF2-40B4-BE49-F238E27FC236}">
                          <a16:creationId xmlns:a16="http://schemas.microsoft.com/office/drawing/2014/main" id="{4786F74E-052E-4AD4-A93B-A956866F25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311C4D8-234B-44C8-90EF-6980B289A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34F4EA7D-0493-4971-BD5C-F27576D0CCA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82" name="Rectangle 381">
                      <a:extLst>
                        <a:ext uri="{FF2B5EF4-FFF2-40B4-BE49-F238E27FC236}">
                          <a16:creationId xmlns:a16="http://schemas.microsoft.com/office/drawing/2014/main" id="{54A43EB7-2A2A-485F-94B5-B1D1D4C93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Rectangle 382">
                      <a:extLst>
                        <a:ext uri="{FF2B5EF4-FFF2-40B4-BE49-F238E27FC236}">
                          <a16:creationId xmlns:a16="http://schemas.microsoft.com/office/drawing/2014/main" id="{0093C390-2B02-4161-8CDC-85FEDFD76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Rectangle 383" descr="Agent">
                      <a:extLst>
                        <a:ext uri="{FF2B5EF4-FFF2-40B4-BE49-F238E27FC236}">
                          <a16:creationId xmlns:a16="http://schemas.microsoft.com/office/drawing/2014/main" id="{1DA74DEA-F3A1-4BC0-9CE7-D7CA5C23D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D9403B1F-E0F7-43A7-84A6-6A89704722F8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805423DD-B421-469B-90A0-9CC32F1CB23A}"/>
                  </a:ext>
                </a:extLst>
              </p:cNvPr>
              <p:cNvGrpSpPr/>
              <p:nvPr/>
            </p:nvGrpSpPr>
            <p:grpSpPr>
              <a:xfrm>
                <a:off x="1480165" y="4284090"/>
                <a:ext cx="443789" cy="666408"/>
                <a:chOff x="2415679" y="4946050"/>
                <a:chExt cx="443789" cy="666408"/>
              </a:xfrm>
            </p:grpSpPr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FE8B3E26-E228-4FEB-AE91-E4A2207E009F}"/>
                    </a:ext>
                  </a:extLst>
                </p:cNvPr>
                <p:cNvGrpSpPr/>
                <p:nvPr/>
              </p:nvGrpSpPr>
              <p:grpSpPr>
                <a:xfrm>
                  <a:off x="2415679" y="4946050"/>
                  <a:ext cx="443789" cy="666408"/>
                  <a:chOff x="6019336" y="5500725"/>
                  <a:chExt cx="443789" cy="666408"/>
                </a:xfrm>
              </p:grpSpPr>
              <p:grpSp>
                <p:nvGrpSpPr>
                  <p:cNvPr id="399" name="Group 398">
                    <a:extLst>
                      <a:ext uri="{FF2B5EF4-FFF2-40B4-BE49-F238E27FC236}">
                        <a16:creationId xmlns:a16="http://schemas.microsoft.com/office/drawing/2014/main" id="{668F1E12-1343-4ADA-BEAE-FEC66D95FFAE}"/>
                      </a:ext>
                    </a:extLst>
                  </p:cNvPr>
                  <p:cNvGrpSpPr/>
                  <p:nvPr/>
                </p:nvGrpSpPr>
                <p:grpSpPr>
                  <a:xfrm>
                    <a:off x="6019336" y="5500725"/>
                    <a:ext cx="443789" cy="666408"/>
                    <a:chOff x="7875556" y="3956050"/>
                    <a:chExt cx="153327" cy="236788"/>
                  </a:xfrm>
                  <a:solidFill>
                    <a:schemeClr val="accent1">
                      <a:lumMod val="40000"/>
                      <a:lumOff val="60000"/>
                    </a:schemeClr>
                  </a:solidFill>
                </p:grpSpPr>
                <p:sp>
                  <p:nvSpPr>
                    <p:cNvPr id="402" name="Oval 401">
                      <a:extLst>
                        <a:ext uri="{FF2B5EF4-FFF2-40B4-BE49-F238E27FC236}">
                          <a16:creationId xmlns:a16="http://schemas.microsoft.com/office/drawing/2014/main" id="{DAEDB635-8E1C-4623-A5E8-E02AA0A47C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02131" y="3956050"/>
                      <a:ext cx="100177" cy="88900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Chord 402">
                      <a:extLst>
                        <a:ext uri="{FF2B5EF4-FFF2-40B4-BE49-F238E27FC236}">
                          <a16:creationId xmlns:a16="http://schemas.microsoft.com/office/drawing/2014/main" id="{EEF95B0C-C77E-402A-BC82-B18EE4108FF8}"/>
                        </a:ext>
                      </a:extLst>
                    </p:cNvPr>
                    <p:cNvSpPr/>
                    <p:nvPr/>
                  </p:nvSpPr>
                  <p:spPr>
                    <a:xfrm rot="6756901">
                      <a:off x="7876091" y="4040045"/>
                      <a:ext cx="152258" cy="153327"/>
                    </a:xfrm>
                    <a:prstGeom prst="chord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00" name="Oval 399">
                    <a:extLst>
                      <a:ext uri="{FF2B5EF4-FFF2-40B4-BE49-F238E27FC236}">
                        <a16:creationId xmlns:a16="http://schemas.microsoft.com/office/drawing/2014/main" id="{0D3F7CA6-8703-44A0-9BCA-D65E643E784A}"/>
                      </a:ext>
                    </a:extLst>
                  </p:cNvPr>
                  <p:cNvSpPr/>
                  <p:nvPr/>
                </p:nvSpPr>
                <p:spPr>
                  <a:xfrm>
                    <a:off x="6247792" y="5550549"/>
                    <a:ext cx="131811" cy="105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Oval 400">
                    <a:extLst>
                      <a:ext uri="{FF2B5EF4-FFF2-40B4-BE49-F238E27FC236}">
                        <a16:creationId xmlns:a16="http://schemas.microsoft.com/office/drawing/2014/main" id="{0932206B-1610-462D-A6CB-830E21DCB489}"/>
                      </a:ext>
                    </a:extLst>
                  </p:cNvPr>
                  <p:cNvSpPr/>
                  <p:nvPr/>
                </p:nvSpPr>
                <p:spPr>
                  <a:xfrm>
                    <a:off x="6102096" y="5550549"/>
                    <a:ext cx="131811" cy="105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4" name="Trapezoid 403">
                  <a:extLst>
                    <a:ext uri="{FF2B5EF4-FFF2-40B4-BE49-F238E27FC236}">
                      <a16:creationId xmlns:a16="http://schemas.microsoft.com/office/drawing/2014/main" id="{4B048393-B13B-4801-A0D1-E73E5C3B3407}"/>
                    </a:ext>
                  </a:extLst>
                </p:cNvPr>
                <p:cNvSpPr/>
                <p:nvPr/>
              </p:nvSpPr>
              <p:spPr>
                <a:xfrm>
                  <a:off x="2605506" y="5191098"/>
                  <a:ext cx="64136" cy="176218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AA3B90-D4EF-4610-B3A3-FEE0DF158EE9}"/>
                </a:ext>
              </a:extLst>
            </p:cNvPr>
            <p:cNvSpPr txBox="1"/>
            <p:nvPr/>
          </p:nvSpPr>
          <p:spPr>
            <a:xfrm>
              <a:off x="1037720" y="135587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Agent Server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9C0F9E-6A5A-4A70-9036-8542D7B1C6BF}"/>
              </a:ext>
            </a:extLst>
          </p:cNvPr>
          <p:cNvGrpSpPr/>
          <p:nvPr/>
        </p:nvGrpSpPr>
        <p:grpSpPr>
          <a:xfrm>
            <a:off x="2786596" y="777455"/>
            <a:ext cx="1125170" cy="860818"/>
            <a:chOff x="2847561" y="1391564"/>
            <a:chExt cx="1125170" cy="860818"/>
          </a:xfrm>
        </p:grpSpPr>
        <p:grpSp>
          <p:nvGrpSpPr>
            <p:cNvPr id="165" name="Group 164" descr="Database">
              <a:extLst>
                <a:ext uri="{FF2B5EF4-FFF2-40B4-BE49-F238E27FC236}">
                  <a16:creationId xmlns:a16="http://schemas.microsoft.com/office/drawing/2014/main" id="{1BF032C2-47CB-48D1-BFF0-44BAD6641EAC}"/>
                </a:ext>
              </a:extLst>
            </p:cNvPr>
            <p:cNvGrpSpPr/>
            <p:nvPr/>
          </p:nvGrpSpPr>
          <p:grpSpPr>
            <a:xfrm>
              <a:off x="2847561" y="1391564"/>
              <a:ext cx="1121258" cy="577698"/>
              <a:chOff x="2847561" y="1391564"/>
              <a:chExt cx="1121258" cy="57769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D4881D-FD70-4321-B213-B7CC7054A2CA}"/>
                  </a:ext>
                </a:extLst>
              </p:cNvPr>
              <p:cNvSpPr/>
              <p:nvPr/>
            </p:nvSpPr>
            <p:spPr>
              <a:xfrm>
                <a:off x="2847561" y="1717154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8007121A-A1BA-4279-B9A7-1F8BFD2D480E}"/>
                  </a:ext>
                </a:extLst>
              </p:cNvPr>
              <p:cNvGrpSpPr/>
              <p:nvPr/>
            </p:nvGrpSpPr>
            <p:grpSpPr>
              <a:xfrm>
                <a:off x="2924200" y="1744132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80D1F03F-E66C-4A60-88D3-2D441452B92B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EA76792B-748B-4013-994B-29788CDB511B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9BBF3EB-A5B1-4B2B-AF1E-42B8F85E09F7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72448046-F4D2-4B94-B6FB-9C76A53CFDE5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1D9A9407-34F4-4673-A07E-9525CF5A2C4E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647849E1-3A1E-4589-B12B-87116DDDDC23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E406393-67F8-44EB-BA6E-6E4D8583B8D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A168AD53-A08F-429F-ABD7-E5289F063506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4E1E992-0543-4CF6-8FF1-BFE4D04289B2}"/>
                  </a:ext>
                </a:extLst>
              </p:cNvPr>
              <p:cNvSpPr/>
              <p:nvPr/>
            </p:nvSpPr>
            <p:spPr>
              <a:xfrm>
                <a:off x="3832294" y="18793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 descr="Database">
                <a:extLst>
                  <a:ext uri="{FF2B5EF4-FFF2-40B4-BE49-F238E27FC236}">
                    <a16:creationId xmlns:a16="http://schemas.microsoft.com/office/drawing/2014/main" id="{E68CCB85-6A85-4FC7-AE13-D934F9F279CA}"/>
                  </a:ext>
                </a:extLst>
              </p:cNvPr>
              <p:cNvGrpSpPr/>
              <p:nvPr/>
            </p:nvGrpSpPr>
            <p:grpSpPr>
              <a:xfrm>
                <a:off x="3521412" y="1391564"/>
                <a:ext cx="407417" cy="459058"/>
                <a:chOff x="1868557" y="2320785"/>
                <a:chExt cx="616226" cy="591379"/>
              </a:xfrm>
            </p:grpSpPr>
            <p:sp>
              <p:nvSpPr>
                <p:cNvPr id="131" name="Cylinder 130">
                  <a:extLst>
                    <a:ext uri="{FF2B5EF4-FFF2-40B4-BE49-F238E27FC236}">
                      <a16:creationId xmlns:a16="http://schemas.microsoft.com/office/drawing/2014/main" id="{2493F6AC-B4C8-4D47-88BC-AC36677E27C6}"/>
                    </a:ext>
                  </a:extLst>
                </p:cNvPr>
                <p:cNvSpPr/>
                <p:nvPr/>
              </p:nvSpPr>
              <p:spPr>
                <a:xfrm>
                  <a:off x="1868557" y="2469871"/>
                  <a:ext cx="616226" cy="44229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ylinder 131">
                  <a:extLst>
                    <a:ext uri="{FF2B5EF4-FFF2-40B4-BE49-F238E27FC236}">
                      <a16:creationId xmlns:a16="http://schemas.microsoft.com/office/drawing/2014/main" id="{95262C8E-267F-4D6F-8CB4-124E99CBC1C2}"/>
                    </a:ext>
                  </a:extLst>
                </p:cNvPr>
                <p:cNvSpPr/>
                <p:nvPr/>
              </p:nvSpPr>
              <p:spPr>
                <a:xfrm>
                  <a:off x="1868557" y="2459933"/>
                  <a:ext cx="616226" cy="31308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ylinder 132">
                  <a:extLst>
                    <a:ext uri="{FF2B5EF4-FFF2-40B4-BE49-F238E27FC236}">
                      <a16:creationId xmlns:a16="http://schemas.microsoft.com/office/drawing/2014/main" id="{3596F84C-AC2B-4B48-B490-63E197BD8878}"/>
                    </a:ext>
                  </a:extLst>
                </p:cNvPr>
                <p:cNvSpPr/>
                <p:nvPr/>
              </p:nvSpPr>
              <p:spPr>
                <a:xfrm>
                  <a:off x="1868557" y="2330724"/>
                  <a:ext cx="616226" cy="31805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ylinder 133">
                  <a:extLst>
                    <a:ext uri="{FF2B5EF4-FFF2-40B4-BE49-F238E27FC236}">
                      <a16:creationId xmlns:a16="http://schemas.microsoft.com/office/drawing/2014/main" id="{0611415E-AA27-4500-B6EB-31463B088520}"/>
                    </a:ext>
                  </a:extLst>
                </p:cNvPr>
                <p:cNvSpPr/>
                <p:nvPr/>
              </p:nvSpPr>
              <p:spPr>
                <a:xfrm>
                  <a:off x="1868557" y="2320785"/>
                  <a:ext cx="616226" cy="183872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9890983D-C2C8-4F4B-9F80-CE851EDF818A}"/>
                </a:ext>
              </a:extLst>
            </p:cNvPr>
            <p:cNvSpPr txBox="1"/>
            <p:nvPr/>
          </p:nvSpPr>
          <p:spPr>
            <a:xfrm>
              <a:off x="2851473" y="200616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Database Server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6868E7-BEDB-4225-85C2-B6403716576B}"/>
              </a:ext>
            </a:extLst>
          </p:cNvPr>
          <p:cNvGrpSpPr/>
          <p:nvPr/>
        </p:nvGrpSpPr>
        <p:grpSpPr>
          <a:xfrm>
            <a:off x="4452619" y="696548"/>
            <a:ext cx="1153424" cy="938380"/>
            <a:chOff x="4528309" y="1318685"/>
            <a:chExt cx="1153424" cy="938380"/>
          </a:xfrm>
        </p:grpSpPr>
        <p:grpSp>
          <p:nvGrpSpPr>
            <p:cNvPr id="166" name="Group 165" descr="Web Server">
              <a:extLst>
                <a:ext uri="{FF2B5EF4-FFF2-40B4-BE49-F238E27FC236}">
                  <a16:creationId xmlns:a16="http://schemas.microsoft.com/office/drawing/2014/main" id="{BB1C0E58-7689-46F3-9125-322225519190}"/>
                </a:ext>
              </a:extLst>
            </p:cNvPr>
            <p:cNvGrpSpPr/>
            <p:nvPr/>
          </p:nvGrpSpPr>
          <p:grpSpPr>
            <a:xfrm>
              <a:off x="4528309" y="1318685"/>
              <a:ext cx="1153424" cy="660516"/>
              <a:chOff x="4528309" y="1318685"/>
              <a:chExt cx="1153424" cy="660516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EF9C99E-DC7D-4A86-B639-0EBEC246F451}"/>
                  </a:ext>
                </a:extLst>
              </p:cNvPr>
              <p:cNvSpPr/>
              <p:nvPr/>
            </p:nvSpPr>
            <p:spPr>
              <a:xfrm>
                <a:off x="4528309" y="1727093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34B7F72B-A733-43C0-9ADD-7A976075C291}"/>
                  </a:ext>
                </a:extLst>
              </p:cNvPr>
              <p:cNvGrpSpPr/>
              <p:nvPr/>
            </p:nvGrpSpPr>
            <p:grpSpPr>
              <a:xfrm>
                <a:off x="4604948" y="1754071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3777E89-F198-4496-9F40-B330E7642A6A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4D5CBCD-ED09-439C-B7C9-F5A256AA26F2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9076A2C6-3199-480B-BAE5-EBA7946201BD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6986D021-316E-4DC1-9183-E3ED33120FB7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2C5BFB4E-C885-47B9-8A77-3B4BEF31E47D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BAD845BA-E92A-4937-9AD5-D8263543B5CA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A56984A6-FE90-4FAE-9019-0ADFF64CB0BF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9D85A6CA-5098-4925-BBA2-A5A34D30F595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817EA8FE-827D-461B-BF22-CD0CCBABB3C6}"/>
                  </a:ext>
                </a:extLst>
              </p:cNvPr>
              <p:cNvSpPr/>
              <p:nvPr/>
            </p:nvSpPr>
            <p:spPr>
              <a:xfrm>
                <a:off x="5513042" y="188928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5D2F9A13-A26C-4D76-BA34-AB3139DC33A1}"/>
                  </a:ext>
                </a:extLst>
              </p:cNvPr>
              <p:cNvGrpSpPr/>
              <p:nvPr/>
            </p:nvGrpSpPr>
            <p:grpSpPr>
              <a:xfrm>
                <a:off x="5052664" y="1318685"/>
                <a:ext cx="629069" cy="570603"/>
                <a:chOff x="5692761" y="2448438"/>
                <a:chExt cx="629069" cy="570603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9C18AD8E-CC84-4683-8E89-CE590DF207E5}"/>
                    </a:ext>
                  </a:extLst>
                </p:cNvPr>
                <p:cNvSpPr/>
                <p:nvPr/>
              </p:nvSpPr>
              <p:spPr>
                <a:xfrm>
                  <a:off x="5712664" y="2448438"/>
                  <a:ext cx="589264" cy="57060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42925B93-A13D-42BC-9EF5-2ACE4C0542E1}"/>
                    </a:ext>
                  </a:extLst>
                </p:cNvPr>
                <p:cNvSpPr/>
                <p:nvPr/>
              </p:nvSpPr>
              <p:spPr>
                <a:xfrm>
                  <a:off x="5743575" y="2471738"/>
                  <a:ext cx="152400" cy="438150"/>
                </a:xfrm>
                <a:custGeom>
                  <a:avLst/>
                  <a:gdLst>
                    <a:gd name="connsiteX0" fmla="*/ 152400 w 152400"/>
                    <a:gd name="connsiteY0" fmla="*/ 0 h 438150"/>
                    <a:gd name="connsiteX1" fmla="*/ 128588 w 152400"/>
                    <a:gd name="connsiteY1" fmla="*/ 19050 h 438150"/>
                    <a:gd name="connsiteX2" fmla="*/ 119063 w 152400"/>
                    <a:gd name="connsiteY2" fmla="*/ 47625 h 438150"/>
                    <a:gd name="connsiteX3" fmla="*/ 123825 w 152400"/>
                    <a:gd name="connsiteY3" fmla="*/ 109537 h 438150"/>
                    <a:gd name="connsiteX4" fmla="*/ 128588 w 152400"/>
                    <a:gd name="connsiteY4" fmla="*/ 123825 h 438150"/>
                    <a:gd name="connsiteX5" fmla="*/ 114300 w 152400"/>
                    <a:gd name="connsiteY5" fmla="*/ 152400 h 438150"/>
                    <a:gd name="connsiteX6" fmla="*/ 100013 w 152400"/>
                    <a:gd name="connsiteY6" fmla="*/ 161925 h 438150"/>
                    <a:gd name="connsiteX7" fmla="*/ 90488 w 152400"/>
                    <a:gd name="connsiteY7" fmla="*/ 176212 h 438150"/>
                    <a:gd name="connsiteX8" fmla="*/ 61913 w 152400"/>
                    <a:gd name="connsiteY8" fmla="*/ 185737 h 438150"/>
                    <a:gd name="connsiteX9" fmla="*/ 28575 w 152400"/>
                    <a:gd name="connsiteY9" fmla="*/ 195262 h 438150"/>
                    <a:gd name="connsiteX10" fmla="*/ 14288 w 152400"/>
                    <a:gd name="connsiteY10" fmla="*/ 204787 h 438150"/>
                    <a:gd name="connsiteX11" fmla="*/ 0 w 152400"/>
                    <a:gd name="connsiteY11" fmla="*/ 233362 h 438150"/>
                    <a:gd name="connsiteX12" fmla="*/ 9525 w 152400"/>
                    <a:gd name="connsiteY12" fmla="*/ 276225 h 438150"/>
                    <a:gd name="connsiteX13" fmla="*/ 19050 w 152400"/>
                    <a:gd name="connsiteY13" fmla="*/ 304800 h 438150"/>
                    <a:gd name="connsiteX14" fmla="*/ 33338 w 152400"/>
                    <a:gd name="connsiteY14" fmla="*/ 314325 h 438150"/>
                    <a:gd name="connsiteX15" fmla="*/ 38100 w 152400"/>
                    <a:gd name="connsiteY15" fmla="*/ 328612 h 438150"/>
                    <a:gd name="connsiteX16" fmla="*/ 47625 w 152400"/>
                    <a:gd name="connsiteY16" fmla="*/ 342900 h 438150"/>
                    <a:gd name="connsiteX17" fmla="*/ 52388 w 152400"/>
                    <a:gd name="connsiteY17" fmla="*/ 381000 h 438150"/>
                    <a:gd name="connsiteX18" fmla="*/ 47625 w 152400"/>
                    <a:gd name="connsiteY18" fmla="*/ 428625 h 438150"/>
                    <a:gd name="connsiteX19" fmla="*/ 33338 w 152400"/>
                    <a:gd name="connsiteY19" fmla="*/ 438150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400" h="438150">
                      <a:moveTo>
                        <a:pt x="152400" y="0"/>
                      </a:moveTo>
                      <a:cubicBezTo>
                        <a:pt x="144463" y="6350"/>
                        <a:pt x="134417" y="10723"/>
                        <a:pt x="128588" y="19050"/>
                      </a:cubicBezTo>
                      <a:cubicBezTo>
                        <a:pt x="122830" y="27275"/>
                        <a:pt x="119063" y="47625"/>
                        <a:pt x="119063" y="47625"/>
                      </a:cubicBezTo>
                      <a:cubicBezTo>
                        <a:pt x="120650" y="68262"/>
                        <a:pt x="121258" y="88999"/>
                        <a:pt x="123825" y="109537"/>
                      </a:cubicBezTo>
                      <a:cubicBezTo>
                        <a:pt x="124448" y="114519"/>
                        <a:pt x="128588" y="118805"/>
                        <a:pt x="128588" y="123825"/>
                      </a:cubicBezTo>
                      <a:cubicBezTo>
                        <a:pt x="128588" y="131571"/>
                        <a:pt x="119114" y="147585"/>
                        <a:pt x="114300" y="152400"/>
                      </a:cubicBezTo>
                      <a:cubicBezTo>
                        <a:pt x="110253" y="156447"/>
                        <a:pt x="104775" y="158750"/>
                        <a:pt x="100013" y="161925"/>
                      </a:cubicBezTo>
                      <a:cubicBezTo>
                        <a:pt x="96838" y="166687"/>
                        <a:pt x="95342" y="173179"/>
                        <a:pt x="90488" y="176212"/>
                      </a:cubicBezTo>
                      <a:cubicBezTo>
                        <a:pt x="81974" y="181533"/>
                        <a:pt x="71438" y="182562"/>
                        <a:pt x="61913" y="185737"/>
                      </a:cubicBezTo>
                      <a:cubicBezTo>
                        <a:pt x="41412" y="192571"/>
                        <a:pt x="52500" y="189281"/>
                        <a:pt x="28575" y="195262"/>
                      </a:cubicBezTo>
                      <a:cubicBezTo>
                        <a:pt x="23813" y="198437"/>
                        <a:pt x="18335" y="200740"/>
                        <a:pt x="14288" y="204787"/>
                      </a:cubicBezTo>
                      <a:cubicBezTo>
                        <a:pt x="5057" y="214019"/>
                        <a:pt x="3874" y="221743"/>
                        <a:pt x="0" y="233362"/>
                      </a:cubicBezTo>
                      <a:cubicBezTo>
                        <a:pt x="2717" y="246947"/>
                        <a:pt x="5492" y="262781"/>
                        <a:pt x="9525" y="276225"/>
                      </a:cubicBezTo>
                      <a:cubicBezTo>
                        <a:pt x="12410" y="285842"/>
                        <a:pt x="10696" y="299231"/>
                        <a:pt x="19050" y="304800"/>
                      </a:cubicBezTo>
                      <a:lnTo>
                        <a:pt x="33338" y="314325"/>
                      </a:lnTo>
                      <a:cubicBezTo>
                        <a:pt x="34925" y="319087"/>
                        <a:pt x="35855" y="324122"/>
                        <a:pt x="38100" y="328612"/>
                      </a:cubicBezTo>
                      <a:cubicBezTo>
                        <a:pt x="40660" y="333732"/>
                        <a:pt x="46119" y="337378"/>
                        <a:pt x="47625" y="342900"/>
                      </a:cubicBezTo>
                      <a:cubicBezTo>
                        <a:pt x="50993" y="355248"/>
                        <a:pt x="50800" y="368300"/>
                        <a:pt x="52388" y="381000"/>
                      </a:cubicBezTo>
                      <a:cubicBezTo>
                        <a:pt x="50800" y="396875"/>
                        <a:pt x="52670" y="413490"/>
                        <a:pt x="47625" y="428625"/>
                      </a:cubicBezTo>
                      <a:cubicBezTo>
                        <a:pt x="45815" y="434055"/>
                        <a:pt x="33338" y="438150"/>
                        <a:pt x="33338" y="43815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52F2BA75-C3BF-4DFA-B725-9F9FF86A126B}"/>
                    </a:ext>
                  </a:extLst>
                </p:cNvPr>
                <p:cNvSpPr/>
                <p:nvPr/>
              </p:nvSpPr>
              <p:spPr>
                <a:xfrm>
                  <a:off x="6117792" y="2652713"/>
                  <a:ext cx="163946" cy="257175"/>
                </a:xfrm>
                <a:custGeom>
                  <a:avLst/>
                  <a:gdLst>
                    <a:gd name="connsiteX0" fmla="*/ 163946 w 163946"/>
                    <a:gd name="connsiteY0" fmla="*/ 14287 h 290512"/>
                    <a:gd name="connsiteX1" fmla="*/ 111558 w 163946"/>
                    <a:gd name="connsiteY1" fmla="*/ 4762 h 290512"/>
                    <a:gd name="connsiteX2" fmla="*/ 87746 w 163946"/>
                    <a:gd name="connsiteY2" fmla="*/ 0 h 290512"/>
                    <a:gd name="connsiteX3" fmla="*/ 25833 w 163946"/>
                    <a:gd name="connsiteY3" fmla="*/ 4762 h 290512"/>
                    <a:gd name="connsiteX4" fmla="*/ 21071 w 163946"/>
                    <a:gd name="connsiteY4" fmla="*/ 19050 h 290512"/>
                    <a:gd name="connsiteX5" fmla="*/ 6783 w 163946"/>
                    <a:gd name="connsiteY5" fmla="*/ 47625 h 290512"/>
                    <a:gd name="connsiteX6" fmla="*/ 6783 w 163946"/>
                    <a:gd name="connsiteY6" fmla="*/ 138112 h 290512"/>
                    <a:gd name="connsiteX7" fmla="*/ 35358 w 163946"/>
                    <a:gd name="connsiteY7" fmla="*/ 157162 h 290512"/>
                    <a:gd name="connsiteX8" fmla="*/ 49646 w 163946"/>
                    <a:gd name="connsiteY8" fmla="*/ 166687 h 290512"/>
                    <a:gd name="connsiteX9" fmla="*/ 63933 w 163946"/>
                    <a:gd name="connsiteY9" fmla="*/ 176212 h 290512"/>
                    <a:gd name="connsiteX10" fmla="*/ 78221 w 163946"/>
                    <a:gd name="connsiteY10" fmla="*/ 180975 h 290512"/>
                    <a:gd name="connsiteX11" fmla="*/ 102033 w 163946"/>
                    <a:gd name="connsiteY11" fmla="*/ 238125 h 290512"/>
                    <a:gd name="connsiteX12" fmla="*/ 111558 w 163946"/>
                    <a:gd name="connsiteY12" fmla="*/ 266700 h 290512"/>
                    <a:gd name="connsiteX13" fmla="*/ 106796 w 163946"/>
                    <a:gd name="connsiteY13" fmla="*/ 290512 h 29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946" h="290512">
                      <a:moveTo>
                        <a:pt x="163946" y="14287"/>
                      </a:moveTo>
                      <a:cubicBezTo>
                        <a:pt x="105113" y="2522"/>
                        <a:pt x="178598" y="16951"/>
                        <a:pt x="111558" y="4762"/>
                      </a:cubicBezTo>
                      <a:cubicBezTo>
                        <a:pt x="103594" y="3314"/>
                        <a:pt x="95683" y="1587"/>
                        <a:pt x="87746" y="0"/>
                      </a:cubicBezTo>
                      <a:cubicBezTo>
                        <a:pt x="67108" y="1587"/>
                        <a:pt x="45735" y="-924"/>
                        <a:pt x="25833" y="4762"/>
                      </a:cubicBezTo>
                      <a:cubicBezTo>
                        <a:pt x="21006" y="6141"/>
                        <a:pt x="23316" y="14560"/>
                        <a:pt x="21071" y="19050"/>
                      </a:cubicBezTo>
                      <a:cubicBezTo>
                        <a:pt x="2603" y="55987"/>
                        <a:pt x="18758" y="11704"/>
                        <a:pt x="6783" y="47625"/>
                      </a:cubicBezTo>
                      <a:cubicBezTo>
                        <a:pt x="1838" y="77295"/>
                        <a:pt x="-5621" y="107987"/>
                        <a:pt x="6783" y="138112"/>
                      </a:cubicBezTo>
                      <a:cubicBezTo>
                        <a:pt x="11142" y="148697"/>
                        <a:pt x="25833" y="150812"/>
                        <a:pt x="35358" y="157162"/>
                      </a:cubicBezTo>
                      <a:lnTo>
                        <a:pt x="49646" y="166687"/>
                      </a:lnTo>
                      <a:cubicBezTo>
                        <a:pt x="54408" y="169862"/>
                        <a:pt x="58503" y="174402"/>
                        <a:pt x="63933" y="176212"/>
                      </a:cubicBezTo>
                      <a:lnTo>
                        <a:pt x="78221" y="180975"/>
                      </a:lnTo>
                      <a:cubicBezTo>
                        <a:pt x="108930" y="227038"/>
                        <a:pt x="90073" y="190284"/>
                        <a:pt x="102033" y="238125"/>
                      </a:cubicBezTo>
                      <a:cubicBezTo>
                        <a:pt x="104468" y="247865"/>
                        <a:pt x="111558" y="266700"/>
                        <a:pt x="111558" y="266700"/>
                      </a:cubicBezTo>
                      <a:lnTo>
                        <a:pt x="106796" y="290512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E7B6D218-C9D5-4988-A763-7476586CC74F}"/>
                    </a:ext>
                  </a:extLst>
                </p:cNvPr>
                <p:cNvSpPr/>
                <p:nvPr/>
              </p:nvSpPr>
              <p:spPr>
                <a:xfrm>
                  <a:off x="6138863" y="2500313"/>
                  <a:ext cx="119062" cy="100888"/>
                </a:xfrm>
                <a:custGeom>
                  <a:avLst/>
                  <a:gdLst>
                    <a:gd name="connsiteX0" fmla="*/ 119062 w 119062"/>
                    <a:gd name="connsiteY0" fmla="*/ 95250 h 100888"/>
                    <a:gd name="connsiteX1" fmla="*/ 4762 w 119062"/>
                    <a:gd name="connsiteY1" fmla="*/ 76200 h 100888"/>
                    <a:gd name="connsiteX2" fmla="*/ 0 w 119062"/>
                    <a:gd name="connsiteY2" fmla="*/ 61912 h 100888"/>
                    <a:gd name="connsiteX3" fmla="*/ 4762 w 119062"/>
                    <a:gd name="connsiteY3" fmla="*/ 23812 h 100888"/>
                    <a:gd name="connsiteX4" fmla="*/ 9525 w 119062"/>
                    <a:gd name="connsiteY4" fmla="*/ 9525 h 100888"/>
                    <a:gd name="connsiteX5" fmla="*/ 23812 w 119062"/>
                    <a:gd name="connsiteY5" fmla="*/ 0 h 100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062" h="100888">
                      <a:moveTo>
                        <a:pt x="119062" y="95250"/>
                      </a:moveTo>
                      <a:cubicBezTo>
                        <a:pt x="53765" y="92282"/>
                        <a:pt x="26281" y="119240"/>
                        <a:pt x="4762" y="76200"/>
                      </a:cubicBezTo>
                      <a:cubicBezTo>
                        <a:pt x="2517" y="71710"/>
                        <a:pt x="1587" y="66675"/>
                        <a:pt x="0" y="61912"/>
                      </a:cubicBezTo>
                      <a:cubicBezTo>
                        <a:pt x="1587" y="49212"/>
                        <a:pt x="2472" y="36404"/>
                        <a:pt x="4762" y="23812"/>
                      </a:cubicBezTo>
                      <a:cubicBezTo>
                        <a:pt x="5660" y="18873"/>
                        <a:pt x="6389" y="13445"/>
                        <a:pt x="9525" y="9525"/>
                      </a:cubicBezTo>
                      <a:cubicBezTo>
                        <a:pt x="13101" y="5056"/>
                        <a:pt x="23812" y="0"/>
                        <a:pt x="23812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Scroll: Horizontal 162">
                  <a:extLst>
                    <a:ext uri="{FF2B5EF4-FFF2-40B4-BE49-F238E27FC236}">
                      <a16:creationId xmlns:a16="http://schemas.microsoft.com/office/drawing/2014/main" id="{2BC1F874-7360-48A5-9896-AF11D4A9C702}"/>
                    </a:ext>
                  </a:extLst>
                </p:cNvPr>
                <p:cNvSpPr/>
                <p:nvPr/>
              </p:nvSpPr>
              <p:spPr>
                <a:xfrm>
                  <a:off x="5692761" y="2629232"/>
                  <a:ext cx="629069" cy="204275"/>
                </a:xfrm>
                <a:prstGeom prst="horizontalScroll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/>
                      </a:solidFill>
                    </a:rPr>
                    <a:t>WWW</a:t>
                  </a:r>
                </a:p>
              </p:txBody>
            </p:sp>
          </p:grp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8638B60-A91A-4998-A278-1AF97631AF81}"/>
                </a:ext>
              </a:extLst>
            </p:cNvPr>
            <p:cNvSpPr txBox="1"/>
            <p:nvPr/>
          </p:nvSpPr>
          <p:spPr>
            <a:xfrm>
              <a:off x="4528309" y="2010844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Web Server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21B99B-6DD4-4AC4-BF51-00AF2AB12F69}"/>
              </a:ext>
            </a:extLst>
          </p:cNvPr>
          <p:cNvGrpSpPr/>
          <p:nvPr/>
        </p:nvGrpSpPr>
        <p:grpSpPr>
          <a:xfrm>
            <a:off x="2699470" y="2066709"/>
            <a:ext cx="1228725" cy="869565"/>
            <a:chOff x="2740094" y="2954132"/>
            <a:chExt cx="1228725" cy="869565"/>
          </a:xfrm>
        </p:grpSpPr>
        <p:grpSp>
          <p:nvGrpSpPr>
            <p:cNvPr id="60" name="Group 59" descr="Network Firewall">
              <a:extLst>
                <a:ext uri="{FF2B5EF4-FFF2-40B4-BE49-F238E27FC236}">
                  <a16:creationId xmlns:a16="http://schemas.microsoft.com/office/drawing/2014/main" id="{584887D7-4979-4B96-89E5-F14857830218}"/>
                </a:ext>
              </a:extLst>
            </p:cNvPr>
            <p:cNvGrpSpPr/>
            <p:nvPr/>
          </p:nvGrpSpPr>
          <p:grpSpPr>
            <a:xfrm>
              <a:off x="2740094" y="2954132"/>
              <a:ext cx="1228725" cy="614568"/>
              <a:chOff x="1727200" y="2668382"/>
              <a:chExt cx="1228725" cy="61456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F03ACD-70F3-4107-B4BD-F1217501704A}"/>
                  </a:ext>
                </a:extLst>
              </p:cNvPr>
              <p:cNvSpPr/>
              <p:nvPr/>
            </p:nvSpPr>
            <p:spPr>
              <a:xfrm>
                <a:off x="172720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5D10AEA-18E8-46E7-ABB8-78EDF3E85FB6}"/>
                  </a:ext>
                </a:extLst>
              </p:cNvPr>
              <p:cNvSpPr/>
              <p:nvPr/>
            </p:nvSpPr>
            <p:spPr>
              <a:xfrm>
                <a:off x="200025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B5688F-E3E0-4742-A61A-65D09BBE2CE5}"/>
                  </a:ext>
                </a:extLst>
              </p:cNvPr>
              <p:cNvSpPr/>
              <p:nvPr/>
            </p:nvSpPr>
            <p:spPr>
              <a:xfrm>
                <a:off x="186372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7259B74-8306-48A3-A7D4-C40669529B82}"/>
                  </a:ext>
                </a:extLst>
              </p:cNvPr>
              <p:cNvSpPr/>
              <p:nvPr/>
            </p:nvSpPr>
            <p:spPr>
              <a:xfrm>
                <a:off x="213677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E493AF8-7DBA-455F-9215-B00694A82820}"/>
                  </a:ext>
                </a:extLst>
              </p:cNvPr>
              <p:cNvSpPr/>
              <p:nvPr/>
            </p:nvSpPr>
            <p:spPr>
              <a:xfrm>
                <a:off x="227330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DD967B4-DEA2-432B-8D4F-A57DA367B4B8}"/>
                  </a:ext>
                </a:extLst>
              </p:cNvPr>
              <p:cNvSpPr/>
              <p:nvPr/>
            </p:nvSpPr>
            <p:spPr>
              <a:xfrm>
                <a:off x="254635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1CD9A57-D930-4DB9-9B12-21F24D74AFB6}"/>
                  </a:ext>
                </a:extLst>
              </p:cNvPr>
              <p:cNvSpPr/>
              <p:nvPr/>
            </p:nvSpPr>
            <p:spPr>
              <a:xfrm>
                <a:off x="240982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410CB82-72DF-4AE6-B571-C5FE7F393FE1}"/>
                  </a:ext>
                </a:extLst>
              </p:cNvPr>
              <p:cNvSpPr/>
              <p:nvPr/>
            </p:nvSpPr>
            <p:spPr>
              <a:xfrm>
                <a:off x="268287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98EE483-D1B0-44C0-80A3-B34E7D7A66CD}"/>
                  </a:ext>
                </a:extLst>
              </p:cNvPr>
              <p:cNvSpPr/>
              <p:nvPr/>
            </p:nvSpPr>
            <p:spPr>
              <a:xfrm>
                <a:off x="172720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169243D-E4CB-4242-AFB0-BAD82DA824DF}"/>
                  </a:ext>
                </a:extLst>
              </p:cNvPr>
              <p:cNvSpPr/>
              <p:nvPr/>
            </p:nvSpPr>
            <p:spPr>
              <a:xfrm>
                <a:off x="200025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89E242-18C5-41E1-98BB-B342F6E19F78}"/>
                  </a:ext>
                </a:extLst>
              </p:cNvPr>
              <p:cNvSpPr/>
              <p:nvPr/>
            </p:nvSpPr>
            <p:spPr>
              <a:xfrm>
                <a:off x="186372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B3ABE2-0CB0-4346-B2D0-6AA434B56F12}"/>
                  </a:ext>
                </a:extLst>
              </p:cNvPr>
              <p:cNvSpPr/>
              <p:nvPr/>
            </p:nvSpPr>
            <p:spPr>
              <a:xfrm>
                <a:off x="213677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4F67C10-DA28-492E-845C-D37518E81E8A}"/>
                  </a:ext>
                </a:extLst>
              </p:cNvPr>
              <p:cNvSpPr/>
              <p:nvPr/>
            </p:nvSpPr>
            <p:spPr>
              <a:xfrm>
                <a:off x="227330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259FAA7-071E-45DB-9D23-1C508A514DA9}"/>
                  </a:ext>
                </a:extLst>
              </p:cNvPr>
              <p:cNvSpPr/>
              <p:nvPr/>
            </p:nvSpPr>
            <p:spPr>
              <a:xfrm>
                <a:off x="254635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18BE2B-72B7-4047-9D87-B0AB128548B2}"/>
                  </a:ext>
                </a:extLst>
              </p:cNvPr>
              <p:cNvSpPr/>
              <p:nvPr/>
            </p:nvSpPr>
            <p:spPr>
              <a:xfrm>
                <a:off x="240982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63C54F0-4162-4C45-A8A8-0F3983D1FE9B}"/>
                  </a:ext>
                </a:extLst>
              </p:cNvPr>
              <p:cNvSpPr/>
              <p:nvPr/>
            </p:nvSpPr>
            <p:spPr>
              <a:xfrm>
                <a:off x="268287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18EDD86-6411-4F72-9F40-663F5986D3E4}"/>
                  </a:ext>
                </a:extLst>
              </p:cNvPr>
              <p:cNvSpPr/>
              <p:nvPr/>
            </p:nvSpPr>
            <p:spPr>
              <a:xfrm>
                <a:off x="172720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69CBAD4-9EFA-4F3C-A2B7-CD09D8B90CC2}"/>
                  </a:ext>
                </a:extLst>
              </p:cNvPr>
              <p:cNvSpPr/>
              <p:nvPr/>
            </p:nvSpPr>
            <p:spPr>
              <a:xfrm>
                <a:off x="200025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E63F002-7BA0-4293-856B-D63BFC6A76B3}"/>
                  </a:ext>
                </a:extLst>
              </p:cNvPr>
              <p:cNvSpPr/>
              <p:nvPr/>
            </p:nvSpPr>
            <p:spPr>
              <a:xfrm>
                <a:off x="186372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8D8C112-DF94-4017-B1CF-545887920026}"/>
                  </a:ext>
                </a:extLst>
              </p:cNvPr>
              <p:cNvSpPr/>
              <p:nvPr/>
            </p:nvSpPr>
            <p:spPr>
              <a:xfrm>
                <a:off x="213677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A868663-FF4E-42EF-B449-F7B027C41009}"/>
                  </a:ext>
                </a:extLst>
              </p:cNvPr>
              <p:cNvSpPr/>
              <p:nvPr/>
            </p:nvSpPr>
            <p:spPr>
              <a:xfrm>
                <a:off x="227330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F8D10E-04BB-4203-BE57-846C46FA0637}"/>
                  </a:ext>
                </a:extLst>
              </p:cNvPr>
              <p:cNvSpPr/>
              <p:nvPr/>
            </p:nvSpPr>
            <p:spPr>
              <a:xfrm>
                <a:off x="254635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D0B95F1-880D-4631-800C-CF9AD6FB34E7}"/>
                  </a:ext>
                </a:extLst>
              </p:cNvPr>
              <p:cNvSpPr/>
              <p:nvPr/>
            </p:nvSpPr>
            <p:spPr>
              <a:xfrm>
                <a:off x="240982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98B318E-0F25-4C2B-BADF-2AE2E60779D0}"/>
                  </a:ext>
                </a:extLst>
              </p:cNvPr>
              <p:cNvSpPr/>
              <p:nvPr/>
            </p:nvSpPr>
            <p:spPr>
              <a:xfrm>
                <a:off x="268287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190B1D8A-049D-48AB-B691-F9690CAD1540}"/>
                </a:ext>
              </a:extLst>
            </p:cNvPr>
            <p:cNvSpPr txBox="1"/>
            <p:nvPr/>
          </p:nvSpPr>
          <p:spPr>
            <a:xfrm>
              <a:off x="2779300" y="357747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Firewall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CEBD76-765C-441C-96BB-3A49A6015800}"/>
              </a:ext>
            </a:extLst>
          </p:cNvPr>
          <p:cNvGrpSpPr/>
          <p:nvPr/>
        </p:nvGrpSpPr>
        <p:grpSpPr>
          <a:xfrm>
            <a:off x="4394756" y="2454632"/>
            <a:ext cx="1354662" cy="432468"/>
            <a:chOff x="4460351" y="3079834"/>
            <a:chExt cx="1354662" cy="432468"/>
          </a:xfrm>
        </p:grpSpPr>
        <p:grpSp>
          <p:nvGrpSpPr>
            <p:cNvPr id="115" name="Group 114" descr="Network Switch&#10;">
              <a:extLst>
                <a:ext uri="{FF2B5EF4-FFF2-40B4-BE49-F238E27FC236}">
                  <a16:creationId xmlns:a16="http://schemas.microsoft.com/office/drawing/2014/main" id="{FE116A15-CE17-4E84-8237-D1EB4613F474}"/>
                </a:ext>
              </a:extLst>
            </p:cNvPr>
            <p:cNvGrpSpPr/>
            <p:nvPr/>
          </p:nvGrpSpPr>
          <p:grpSpPr>
            <a:xfrm>
              <a:off x="4460351" y="3079834"/>
              <a:ext cx="1354662" cy="181582"/>
              <a:chOff x="4641326" y="2237900"/>
              <a:chExt cx="1354662" cy="18158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5F9905F-98C0-441E-BB5C-14BE168A7DB0}"/>
                  </a:ext>
                </a:extLst>
              </p:cNvPr>
              <p:cNvSpPr/>
              <p:nvPr/>
            </p:nvSpPr>
            <p:spPr>
              <a:xfrm>
                <a:off x="4641326" y="2237900"/>
                <a:ext cx="1354662" cy="18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5BD9558-B802-49DE-B79F-981EDAF42E71}"/>
                  </a:ext>
                </a:extLst>
              </p:cNvPr>
              <p:cNvGrpSpPr/>
              <p:nvPr/>
            </p:nvGrpSpPr>
            <p:grpSpPr>
              <a:xfrm>
                <a:off x="4706178" y="2265044"/>
                <a:ext cx="512858" cy="122939"/>
                <a:chOff x="4706178" y="2265044"/>
                <a:chExt cx="512858" cy="122939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84A69A8A-646C-4021-9A28-81CFC467DEA6}"/>
                    </a:ext>
                  </a:extLst>
                </p:cNvPr>
                <p:cNvGrpSpPr/>
                <p:nvPr/>
              </p:nvGrpSpPr>
              <p:grpSpPr>
                <a:xfrm>
                  <a:off x="4706178" y="2342263"/>
                  <a:ext cx="512858" cy="45720"/>
                  <a:chOff x="4553778" y="2112644"/>
                  <a:chExt cx="512858" cy="45720"/>
                </a:xfrm>
              </p:grpSpPr>
              <p:sp>
                <p:nvSpPr>
                  <p:cNvPr id="68" name="Rectangle: Top Corners Snipped 67">
                    <a:extLst>
                      <a:ext uri="{FF2B5EF4-FFF2-40B4-BE49-F238E27FC236}">
                        <a16:creationId xmlns:a16="http://schemas.microsoft.com/office/drawing/2014/main" id="{446B6CFA-A504-4C04-9DAF-6F7C0D3BD0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5377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: Top Corners Snipped 68">
                    <a:extLst>
                      <a:ext uri="{FF2B5EF4-FFF2-40B4-BE49-F238E27FC236}">
                        <a16:creationId xmlns:a16="http://schemas.microsoft.com/office/drawing/2014/main" id="{02588756-E5B7-4D70-A2E6-2F23C0B4A45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2136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: Top Corners Snipped 69">
                    <a:extLst>
                      <a:ext uri="{FF2B5EF4-FFF2-40B4-BE49-F238E27FC236}">
                        <a16:creationId xmlns:a16="http://schemas.microsoft.com/office/drawing/2014/main" id="{EDD17AA0-69B1-471C-BFB1-BF0919EB4B1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894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: Top Corners Snipped 70">
                    <a:extLst>
                      <a:ext uri="{FF2B5EF4-FFF2-40B4-BE49-F238E27FC236}">
                        <a16:creationId xmlns:a16="http://schemas.microsoft.com/office/drawing/2014/main" id="{B96733D7-CDC2-4BC3-A55D-C7B11B02F07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5653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: Top Corners Snipped 71">
                    <a:extLst>
                      <a:ext uri="{FF2B5EF4-FFF2-40B4-BE49-F238E27FC236}">
                        <a16:creationId xmlns:a16="http://schemas.microsoft.com/office/drawing/2014/main" id="{2BB5DB40-8672-4D2B-AC35-6BDC92B6789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19482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: Top Corners Snipped 72">
                    <a:extLst>
                      <a:ext uri="{FF2B5EF4-FFF2-40B4-BE49-F238E27FC236}">
                        <a16:creationId xmlns:a16="http://schemas.microsoft.com/office/drawing/2014/main" id="{E5F40BC5-7CAE-45F2-8CF0-633E95A47B3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92371" y="21126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: Top Corners Snipped 73">
                    <a:extLst>
                      <a:ext uri="{FF2B5EF4-FFF2-40B4-BE49-F238E27FC236}">
                        <a16:creationId xmlns:a16="http://schemas.microsoft.com/office/drawing/2014/main" id="{662E02E5-0B50-46AD-8A60-2221C7159E1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6644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: Top Corners Snipped 74">
                    <a:extLst>
                      <a:ext uri="{FF2B5EF4-FFF2-40B4-BE49-F238E27FC236}">
                        <a16:creationId xmlns:a16="http://schemas.microsoft.com/office/drawing/2014/main" id="{2ADC5B59-6B27-45D8-945B-A34562289D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20917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BA2A02E8-EF88-492F-9393-FE0927FC1CAE}"/>
                    </a:ext>
                  </a:extLst>
                </p:cNvPr>
                <p:cNvGrpSpPr/>
                <p:nvPr/>
              </p:nvGrpSpPr>
              <p:grpSpPr>
                <a:xfrm rot="10800000">
                  <a:off x="4706178" y="2265044"/>
                  <a:ext cx="512858" cy="45720"/>
                  <a:chOff x="4706178" y="2265044"/>
                  <a:chExt cx="512858" cy="45720"/>
                </a:xfrm>
              </p:grpSpPr>
              <p:sp>
                <p:nvSpPr>
                  <p:cNvPr id="76" name="Rectangle: Top Corners Snipped 75">
                    <a:extLst>
                      <a:ext uri="{FF2B5EF4-FFF2-40B4-BE49-F238E27FC236}">
                        <a16:creationId xmlns:a16="http://schemas.microsoft.com/office/drawing/2014/main" id="{C2318172-91A0-4947-A363-110160520B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0617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: Top Corners Snipped 76">
                    <a:extLst>
                      <a:ext uri="{FF2B5EF4-FFF2-40B4-BE49-F238E27FC236}">
                        <a16:creationId xmlns:a16="http://schemas.microsoft.com/office/drawing/2014/main" id="{4FA80859-63AD-4914-AE64-505A45E3659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7376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: Top Corners Snipped 77">
                    <a:extLst>
                      <a:ext uri="{FF2B5EF4-FFF2-40B4-BE49-F238E27FC236}">
                        <a16:creationId xmlns:a16="http://schemas.microsoft.com/office/drawing/2014/main" id="{1262F11C-56AB-4C16-8343-753BBFA6DC8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4134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: Top Corners Snipped 78">
                    <a:extLst>
                      <a:ext uri="{FF2B5EF4-FFF2-40B4-BE49-F238E27FC236}">
                        <a16:creationId xmlns:a16="http://schemas.microsoft.com/office/drawing/2014/main" id="{00DBCEA8-E529-410E-BEC8-67A9340BEA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0893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: Top Corners Snipped 79">
                    <a:extLst>
                      <a:ext uri="{FF2B5EF4-FFF2-40B4-BE49-F238E27FC236}">
                        <a16:creationId xmlns:a16="http://schemas.microsoft.com/office/drawing/2014/main" id="{3723AE47-B600-4BDB-ACF6-8AEC506218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71882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: Top Corners Snipped 80">
                    <a:extLst>
                      <a:ext uri="{FF2B5EF4-FFF2-40B4-BE49-F238E27FC236}">
                        <a16:creationId xmlns:a16="http://schemas.microsoft.com/office/drawing/2014/main" id="{9DDCC394-EA45-4F09-B083-D46040CFAE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44771" y="22650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: Top Corners Snipped 81">
                    <a:extLst>
                      <a:ext uri="{FF2B5EF4-FFF2-40B4-BE49-F238E27FC236}">
                        <a16:creationId xmlns:a16="http://schemas.microsoft.com/office/drawing/2014/main" id="{FAA993E1-62AA-41B9-83ED-2E3C0718A5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09044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: Top Corners Snipped 82">
                    <a:extLst>
                      <a:ext uri="{FF2B5EF4-FFF2-40B4-BE49-F238E27FC236}">
                        <a16:creationId xmlns:a16="http://schemas.microsoft.com/office/drawing/2014/main" id="{88C598C4-C17D-4274-BE91-913C6208D72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73317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8F5FD46-D421-444F-9FE1-616F895D3BBD}"/>
                  </a:ext>
                </a:extLst>
              </p:cNvPr>
              <p:cNvGrpSpPr/>
              <p:nvPr/>
            </p:nvGrpSpPr>
            <p:grpSpPr>
              <a:xfrm>
                <a:off x="5300044" y="2265044"/>
                <a:ext cx="512858" cy="122939"/>
                <a:chOff x="4706178" y="2265044"/>
                <a:chExt cx="512858" cy="122939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D3B80122-EFA4-4273-B14A-D22574050204}"/>
                    </a:ext>
                  </a:extLst>
                </p:cNvPr>
                <p:cNvGrpSpPr/>
                <p:nvPr/>
              </p:nvGrpSpPr>
              <p:grpSpPr>
                <a:xfrm>
                  <a:off x="4706178" y="2342263"/>
                  <a:ext cx="512858" cy="45720"/>
                  <a:chOff x="4553778" y="2112644"/>
                  <a:chExt cx="512858" cy="45720"/>
                </a:xfrm>
              </p:grpSpPr>
              <p:sp>
                <p:nvSpPr>
                  <p:cNvPr id="106" name="Rectangle: Top Corners Snipped 105">
                    <a:extLst>
                      <a:ext uri="{FF2B5EF4-FFF2-40B4-BE49-F238E27FC236}">
                        <a16:creationId xmlns:a16="http://schemas.microsoft.com/office/drawing/2014/main" id="{65C374B4-E8AB-441A-B206-BD945707580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5377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: Top Corners Snipped 106">
                    <a:extLst>
                      <a:ext uri="{FF2B5EF4-FFF2-40B4-BE49-F238E27FC236}">
                        <a16:creationId xmlns:a16="http://schemas.microsoft.com/office/drawing/2014/main" id="{D76C058F-E9E4-4F81-B304-7E82916CF9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2136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: Top Corners Snipped 107">
                    <a:extLst>
                      <a:ext uri="{FF2B5EF4-FFF2-40B4-BE49-F238E27FC236}">
                        <a16:creationId xmlns:a16="http://schemas.microsoft.com/office/drawing/2014/main" id="{81D7C37D-0C44-4CAE-AC5A-83D226651F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894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: Top Corners Snipped 108">
                    <a:extLst>
                      <a:ext uri="{FF2B5EF4-FFF2-40B4-BE49-F238E27FC236}">
                        <a16:creationId xmlns:a16="http://schemas.microsoft.com/office/drawing/2014/main" id="{630CE252-0452-418C-ADD1-9FF785F56F3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5653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: Top Corners Snipped 109">
                    <a:extLst>
                      <a:ext uri="{FF2B5EF4-FFF2-40B4-BE49-F238E27FC236}">
                        <a16:creationId xmlns:a16="http://schemas.microsoft.com/office/drawing/2014/main" id="{8F9C22CF-B5FA-43D3-9D02-1A17B29B6F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19482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: Top Corners Snipped 110">
                    <a:extLst>
                      <a:ext uri="{FF2B5EF4-FFF2-40B4-BE49-F238E27FC236}">
                        <a16:creationId xmlns:a16="http://schemas.microsoft.com/office/drawing/2014/main" id="{1CBFFEFA-AE57-4252-BEBA-401147E008F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92371" y="21126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: Top Corners Snipped 111">
                    <a:extLst>
                      <a:ext uri="{FF2B5EF4-FFF2-40B4-BE49-F238E27FC236}">
                        <a16:creationId xmlns:a16="http://schemas.microsoft.com/office/drawing/2014/main" id="{24ABFFA5-F84D-4A4C-B2C9-9C60CDBE6B6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6644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: Top Corners Snipped 112">
                    <a:extLst>
                      <a:ext uri="{FF2B5EF4-FFF2-40B4-BE49-F238E27FC236}">
                        <a16:creationId xmlns:a16="http://schemas.microsoft.com/office/drawing/2014/main" id="{34047454-E2D4-4471-B3F1-D188B92731F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20917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0AB3D98A-56BD-4760-AFB8-CA6BBBEC28C2}"/>
                    </a:ext>
                  </a:extLst>
                </p:cNvPr>
                <p:cNvGrpSpPr/>
                <p:nvPr/>
              </p:nvGrpSpPr>
              <p:grpSpPr>
                <a:xfrm rot="10800000">
                  <a:off x="4706178" y="2265044"/>
                  <a:ext cx="512858" cy="45720"/>
                  <a:chOff x="4706178" y="2265044"/>
                  <a:chExt cx="512858" cy="45720"/>
                </a:xfrm>
              </p:grpSpPr>
              <p:sp>
                <p:nvSpPr>
                  <p:cNvPr id="98" name="Rectangle: Top Corners Snipped 97">
                    <a:extLst>
                      <a:ext uri="{FF2B5EF4-FFF2-40B4-BE49-F238E27FC236}">
                        <a16:creationId xmlns:a16="http://schemas.microsoft.com/office/drawing/2014/main" id="{1618C881-72FF-48EB-86A2-9FD54B6B77B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0617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: Top Corners Snipped 98">
                    <a:extLst>
                      <a:ext uri="{FF2B5EF4-FFF2-40B4-BE49-F238E27FC236}">
                        <a16:creationId xmlns:a16="http://schemas.microsoft.com/office/drawing/2014/main" id="{C0597C60-1E6F-4991-9111-3AD2015C8B7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7376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: Top Corners Snipped 99">
                    <a:extLst>
                      <a:ext uri="{FF2B5EF4-FFF2-40B4-BE49-F238E27FC236}">
                        <a16:creationId xmlns:a16="http://schemas.microsoft.com/office/drawing/2014/main" id="{96F70309-E312-44C0-8B58-FFD70F91716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4134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: Top Corners Snipped 100">
                    <a:extLst>
                      <a:ext uri="{FF2B5EF4-FFF2-40B4-BE49-F238E27FC236}">
                        <a16:creationId xmlns:a16="http://schemas.microsoft.com/office/drawing/2014/main" id="{CFBC6B04-DA45-4C4B-82F7-05EBD05EC1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0893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: Top Corners Snipped 101">
                    <a:extLst>
                      <a:ext uri="{FF2B5EF4-FFF2-40B4-BE49-F238E27FC236}">
                        <a16:creationId xmlns:a16="http://schemas.microsoft.com/office/drawing/2014/main" id="{AFF2D853-CE47-4EBE-A930-0A69B026F9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71882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: Top Corners Snipped 102">
                    <a:extLst>
                      <a:ext uri="{FF2B5EF4-FFF2-40B4-BE49-F238E27FC236}">
                        <a16:creationId xmlns:a16="http://schemas.microsoft.com/office/drawing/2014/main" id="{CCB8E851-548B-47C0-B66E-A58C79A7073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44771" y="22650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: Top Corners Snipped 103">
                    <a:extLst>
                      <a:ext uri="{FF2B5EF4-FFF2-40B4-BE49-F238E27FC236}">
                        <a16:creationId xmlns:a16="http://schemas.microsoft.com/office/drawing/2014/main" id="{3E2B71A3-A022-4825-A775-A41914CC61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09044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: Top Corners Snipped 104">
                    <a:extLst>
                      <a:ext uri="{FF2B5EF4-FFF2-40B4-BE49-F238E27FC236}">
                        <a16:creationId xmlns:a16="http://schemas.microsoft.com/office/drawing/2014/main" id="{1DB8BF86-6011-4B66-B1BD-13CEF8AC6C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73317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21BE2A3-672A-4BBE-9771-C8366C55A043}"/>
                  </a:ext>
                </a:extLst>
              </p:cNvPr>
              <p:cNvSpPr/>
              <p:nvPr/>
            </p:nvSpPr>
            <p:spPr>
              <a:xfrm>
                <a:off x="5890901" y="234105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17186103-1C6B-4E45-BE6E-158652BFEFA1}"/>
                </a:ext>
              </a:extLst>
            </p:cNvPr>
            <p:cNvSpPr txBox="1"/>
            <p:nvPr/>
          </p:nvSpPr>
          <p:spPr>
            <a:xfrm>
              <a:off x="4558698" y="326608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Switch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3821C2-2C0C-4EDD-B85E-64DC3E090E9D}"/>
              </a:ext>
            </a:extLst>
          </p:cNvPr>
          <p:cNvGrpSpPr/>
          <p:nvPr/>
        </p:nvGrpSpPr>
        <p:grpSpPr>
          <a:xfrm>
            <a:off x="4496421" y="3396460"/>
            <a:ext cx="916433" cy="645746"/>
            <a:chOff x="6007026" y="3011801"/>
            <a:chExt cx="916433" cy="645746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594363B-9952-4C06-85CE-AD4C69B2C681}"/>
                </a:ext>
              </a:extLst>
            </p:cNvPr>
            <p:cNvGrpSpPr/>
            <p:nvPr/>
          </p:nvGrpSpPr>
          <p:grpSpPr>
            <a:xfrm>
              <a:off x="6272959" y="3011801"/>
              <a:ext cx="438150" cy="444666"/>
              <a:chOff x="6272959" y="3011801"/>
              <a:chExt cx="438150" cy="444666"/>
            </a:xfrm>
          </p:grpSpPr>
          <p:grpSp>
            <p:nvGrpSpPr>
              <p:cNvPr id="171" name="Group 170" descr="Client">
                <a:extLst>
                  <a:ext uri="{FF2B5EF4-FFF2-40B4-BE49-F238E27FC236}">
                    <a16:creationId xmlns:a16="http://schemas.microsoft.com/office/drawing/2014/main" id="{D1A003EC-FC70-49B3-B1ED-5F7D7DF39FEE}"/>
                  </a:ext>
                </a:extLst>
              </p:cNvPr>
              <p:cNvGrpSpPr/>
              <p:nvPr/>
            </p:nvGrpSpPr>
            <p:grpSpPr>
              <a:xfrm>
                <a:off x="6272959" y="3011801"/>
                <a:ext cx="438150" cy="398018"/>
                <a:chOff x="7414464" y="1709669"/>
                <a:chExt cx="438150" cy="398018"/>
              </a:xfrm>
            </p:grpSpPr>
            <p:sp>
              <p:nvSpPr>
                <p:cNvPr id="168" name="Trapezoid 167">
                  <a:extLst>
                    <a:ext uri="{FF2B5EF4-FFF2-40B4-BE49-F238E27FC236}">
                      <a16:creationId xmlns:a16="http://schemas.microsoft.com/office/drawing/2014/main" id="{B76800B0-2470-4503-A010-061691ADA731}"/>
                    </a:ext>
                  </a:extLst>
                </p:cNvPr>
                <p:cNvSpPr/>
                <p:nvPr/>
              </p:nvSpPr>
              <p:spPr>
                <a:xfrm>
                  <a:off x="7587015" y="1973068"/>
                  <a:ext cx="95250" cy="889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08DB9ECA-4732-4399-A1F6-2D550E7232D1}"/>
                    </a:ext>
                  </a:extLst>
                </p:cNvPr>
                <p:cNvSpPr/>
                <p:nvPr/>
              </p:nvSpPr>
              <p:spPr>
                <a:xfrm>
                  <a:off x="7414464" y="1709669"/>
                  <a:ext cx="438150" cy="300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F6F738F7-1550-4554-8B95-58AE751E73C0}"/>
                    </a:ext>
                  </a:extLst>
                </p:cNvPr>
                <p:cNvSpPr/>
                <p:nvPr/>
              </p:nvSpPr>
              <p:spPr>
                <a:xfrm>
                  <a:off x="7539390" y="2061968"/>
                  <a:ext cx="190500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003F4C0B-AD9E-451C-AD6E-7A48E4EC5BDA}"/>
                  </a:ext>
                </a:extLst>
              </p:cNvPr>
              <p:cNvGrpSpPr/>
              <p:nvPr/>
            </p:nvGrpSpPr>
            <p:grpSpPr>
              <a:xfrm>
                <a:off x="6542847" y="3219679"/>
                <a:ext cx="153327" cy="23678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8A730B3B-1691-4997-A30B-188D8DAF83F4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hord 248">
                  <a:extLst>
                    <a:ext uri="{FF2B5EF4-FFF2-40B4-BE49-F238E27FC236}">
                      <a16:creationId xmlns:a16="http://schemas.microsoft.com/office/drawing/2014/main" id="{202BB5B6-1460-4007-91B2-F62D84D4D921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C92B3CFF-6E8E-4EBD-8925-00D34F4C63B9}"/>
                </a:ext>
              </a:extLst>
            </p:cNvPr>
            <p:cNvSpPr txBox="1"/>
            <p:nvPr/>
          </p:nvSpPr>
          <p:spPr>
            <a:xfrm>
              <a:off x="6007026" y="3411326"/>
              <a:ext cx="9164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Workstation</a:t>
              </a:r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ABAB8C54-28B8-4BFF-99B8-3B4850B5B7B6}"/>
              </a:ext>
            </a:extLst>
          </p:cNvPr>
          <p:cNvSpPr txBox="1"/>
          <p:nvPr/>
        </p:nvSpPr>
        <p:spPr>
          <a:xfrm>
            <a:off x="1017527" y="270574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Transfer Server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56A8CA-A1DD-4867-92C3-69C27EB92AA4}"/>
              </a:ext>
            </a:extLst>
          </p:cNvPr>
          <p:cNvGrpSpPr/>
          <p:nvPr/>
        </p:nvGrpSpPr>
        <p:grpSpPr>
          <a:xfrm>
            <a:off x="930969" y="3109633"/>
            <a:ext cx="1155928" cy="1057228"/>
            <a:chOff x="930969" y="3109633"/>
            <a:chExt cx="1155928" cy="1057228"/>
          </a:xfrm>
        </p:grpSpPr>
        <p:grpSp>
          <p:nvGrpSpPr>
            <p:cNvPr id="221" name="Group 220" descr="Transfer/FTP server">
              <a:extLst>
                <a:ext uri="{FF2B5EF4-FFF2-40B4-BE49-F238E27FC236}">
                  <a16:creationId xmlns:a16="http://schemas.microsoft.com/office/drawing/2014/main" id="{0CF2165B-448A-45E7-A393-7EA1D3D1FED7}"/>
                </a:ext>
              </a:extLst>
            </p:cNvPr>
            <p:cNvGrpSpPr/>
            <p:nvPr/>
          </p:nvGrpSpPr>
          <p:grpSpPr>
            <a:xfrm>
              <a:off x="965639" y="3109633"/>
              <a:ext cx="1121258" cy="649311"/>
              <a:chOff x="7269404" y="1694504"/>
              <a:chExt cx="1121258" cy="649311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D3BD68CE-EF7C-46FC-A343-79E3BB2232B8}"/>
                  </a:ext>
                </a:extLst>
              </p:cNvPr>
              <p:cNvGrpSpPr/>
              <p:nvPr/>
            </p:nvGrpSpPr>
            <p:grpSpPr>
              <a:xfrm>
                <a:off x="7269404" y="2091707"/>
                <a:ext cx="1121258" cy="252108"/>
                <a:chOff x="7269404" y="2091707"/>
                <a:chExt cx="1121258" cy="252108"/>
              </a:xfrm>
            </p:grpSpPr>
            <p:sp>
              <p:nvSpPr>
                <p:cNvPr id="225" name="Rectangle 224" descr="Server">
                  <a:extLst>
                    <a:ext uri="{FF2B5EF4-FFF2-40B4-BE49-F238E27FC236}">
                      <a16:creationId xmlns:a16="http://schemas.microsoft.com/office/drawing/2014/main" id="{7E3AC321-EBEE-4B8D-9DC5-E36F8666BDB5}"/>
                    </a:ext>
                  </a:extLst>
                </p:cNvPr>
                <p:cNvSpPr/>
                <p:nvPr/>
              </p:nvSpPr>
              <p:spPr>
                <a:xfrm>
                  <a:off x="7269404" y="2091707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76113410-EB24-41BA-B6A3-86F8959A4E8D}"/>
                    </a:ext>
                  </a:extLst>
                </p:cNvPr>
                <p:cNvGrpSpPr/>
                <p:nvPr/>
              </p:nvGrpSpPr>
              <p:grpSpPr>
                <a:xfrm>
                  <a:off x="7346043" y="2118685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919ECCC5-5E3C-4052-9A70-892D4707611D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233" name="Rectangle 232">
                      <a:extLst>
                        <a:ext uri="{FF2B5EF4-FFF2-40B4-BE49-F238E27FC236}">
                          <a16:creationId xmlns:a16="http://schemas.microsoft.com/office/drawing/2014/main" id="{F915F514-40A0-4014-9BBA-80068F5FE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72FE3365-D34A-4447-836A-602577859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F9821C70-86B8-4907-BD75-B7F53BA1C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09D22123-9D09-41B6-943D-E6475349938D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230" name="Rectangle 229">
                      <a:extLst>
                        <a:ext uri="{FF2B5EF4-FFF2-40B4-BE49-F238E27FC236}">
                          <a16:creationId xmlns:a16="http://schemas.microsoft.com/office/drawing/2014/main" id="{6A8B8C2D-E5C5-4392-8EA0-342B96B24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Rectangle 230">
                      <a:extLst>
                        <a:ext uri="{FF2B5EF4-FFF2-40B4-BE49-F238E27FC236}">
                          <a16:creationId xmlns:a16="http://schemas.microsoft.com/office/drawing/2014/main" id="{CDEEC781-4A7B-43FC-8508-AA1CE3846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2" name="Rectangle 231">
                      <a:extLst>
                        <a:ext uri="{FF2B5EF4-FFF2-40B4-BE49-F238E27FC236}">
                          <a16:creationId xmlns:a16="http://schemas.microsoft.com/office/drawing/2014/main" id="{E0DD1910-8D33-453F-BE20-E39F873E97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49195395-98AD-4D50-AE11-6855BCFC4145}"/>
                    </a:ext>
                  </a:extLst>
                </p:cNvPr>
                <p:cNvSpPr/>
                <p:nvPr/>
              </p:nvSpPr>
              <p:spPr>
                <a:xfrm>
                  <a:off x="8254137" y="2253902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3" name="Arrow: Right 222">
                <a:extLst>
                  <a:ext uri="{FF2B5EF4-FFF2-40B4-BE49-F238E27FC236}">
                    <a16:creationId xmlns:a16="http://schemas.microsoft.com/office/drawing/2014/main" id="{7795F00D-494F-4B8A-BD1B-94E793D5BB82}"/>
                  </a:ext>
                </a:extLst>
              </p:cNvPr>
              <p:cNvSpPr/>
              <p:nvPr/>
            </p:nvSpPr>
            <p:spPr>
              <a:xfrm rot="5400000">
                <a:off x="7869994" y="1693247"/>
                <a:ext cx="317906" cy="3204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Arrow: Right 223">
                <a:extLst>
                  <a:ext uri="{FF2B5EF4-FFF2-40B4-BE49-F238E27FC236}">
                    <a16:creationId xmlns:a16="http://schemas.microsoft.com/office/drawing/2014/main" id="{862D597B-445E-4588-83C0-861506E380F2}"/>
                  </a:ext>
                </a:extLst>
              </p:cNvPr>
              <p:cNvSpPr/>
              <p:nvPr/>
            </p:nvSpPr>
            <p:spPr>
              <a:xfrm rot="16200000">
                <a:off x="8030205" y="1908847"/>
                <a:ext cx="317906" cy="3204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82A932F6-94CF-4DC7-BE13-2592A4EDEE21}"/>
                </a:ext>
              </a:extLst>
            </p:cNvPr>
            <p:cNvGrpSpPr/>
            <p:nvPr/>
          </p:nvGrpSpPr>
          <p:grpSpPr>
            <a:xfrm>
              <a:off x="1600676" y="3298446"/>
              <a:ext cx="236152" cy="337483"/>
              <a:chOff x="8399848" y="3950632"/>
              <a:chExt cx="1096122" cy="1477766"/>
            </a:xfrm>
          </p:grpSpPr>
          <p:sp>
            <p:nvSpPr>
              <p:cNvPr id="239" name="Arrow: Circular 238">
                <a:extLst>
                  <a:ext uri="{FF2B5EF4-FFF2-40B4-BE49-F238E27FC236}">
                    <a16:creationId xmlns:a16="http://schemas.microsoft.com/office/drawing/2014/main" id="{30638137-99E2-4D9A-8889-3E9187D1100D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Chord 237">
                <a:extLst>
                  <a:ext uri="{FF2B5EF4-FFF2-40B4-BE49-F238E27FC236}">
                    <a16:creationId xmlns:a16="http://schemas.microsoft.com/office/drawing/2014/main" id="{D681D067-8EE6-4634-A5C2-2E23C6157FD2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0ABF47FE-1D20-4EC2-9922-770DBD405A46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36" name="Trapezoid 235">
                  <a:extLst>
                    <a:ext uri="{FF2B5EF4-FFF2-40B4-BE49-F238E27FC236}">
                      <a16:creationId xmlns:a16="http://schemas.microsoft.com/office/drawing/2014/main" id="{B8D3B61D-BDBC-4B20-B808-DFA198CA786A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19FD890B-6F9A-43E3-B5D7-C7A5232EA4AD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9B12F05-FC54-49B3-8430-88B260B52CE9}"/>
                </a:ext>
              </a:extLst>
            </p:cNvPr>
            <p:cNvSpPr txBox="1"/>
            <p:nvPr/>
          </p:nvSpPr>
          <p:spPr>
            <a:xfrm>
              <a:off x="930969" y="3766751"/>
              <a:ext cx="1121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Secure Transfer Server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220840-C3AC-4CDF-8D71-503DAB182075}"/>
              </a:ext>
            </a:extLst>
          </p:cNvPr>
          <p:cNvGrpSpPr/>
          <p:nvPr/>
        </p:nvGrpSpPr>
        <p:grpSpPr>
          <a:xfrm>
            <a:off x="4361349" y="4595934"/>
            <a:ext cx="1121258" cy="603509"/>
            <a:chOff x="5629012" y="4288115"/>
            <a:chExt cx="1121258" cy="603509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CF12508D-3E55-45C3-9219-A03BC7DBFCC8}"/>
                </a:ext>
              </a:extLst>
            </p:cNvPr>
            <p:cNvGrpSpPr/>
            <p:nvPr/>
          </p:nvGrpSpPr>
          <p:grpSpPr>
            <a:xfrm>
              <a:off x="6024611" y="4288115"/>
              <a:ext cx="465089" cy="355869"/>
              <a:chOff x="6024611" y="4288115"/>
              <a:chExt cx="465089" cy="355869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354EE8EF-0A2F-4767-B69F-0B628F928F59}"/>
                  </a:ext>
                </a:extLst>
              </p:cNvPr>
              <p:cNvSpPr/>
              <p:nvPr/>
            </p:nvSpPr>
            <p:spPr>
              <a:xfrm>
                <a:off x="6024611" y="4288115"/>
                <a:ext cx="338471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56663133-E3E6-4C84-84B7-6999AD7C87E2}"/>
                  </a:ext>
                </a:extLst>
              </p:cNvPr>
              <p:cNvSpPr/>
              <p:nvPr/>
            </p:nvSpPr>
            <p:spPr>
              <a:xfrm>
                <a:off x="6035964" y="4324263"/>
                <a:ext cx="399261" cy="223562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9BA567E3-1746-42A8-B67F-C28916E60239}"/>
                  </a:ext>
                </a:extLst>
              </p:cNvPr>
              <p:cNvGrpSpPr/>
              <p:nvPr/>
            </p:nvGrpSpPr>
            <p:grpSpPr>
              <a:xfrm>
                <a:off x="6209755" y="4407196"/>
                <a:ext cx="153327" cy="236788"/>
                <a:chOff x="7875556" y="3956050"/>
                <a:chExt cx="153327" cy="236788"/>
              </a:xfrm>
            </p:grpSpPr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FA117C16-3DD4-4818-8C69-C0C7B5376E98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hord 194">
                  <a:extLst>
                    <a:ext uri="{FF2B5EF4-FFF2-40B4-BE49-F238E27FC236}">
                      <a16:creationId xmlns:a16="http://schemas.microsoft.com/office/drawing/2014/main" id="{A1734F9F-49F8-48A9-BB09-632E183CA42D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EB23B89-845F-4D63-A464-DCBC0FABF6BD}"/>
                  </a:ext>
                </a:extLst>
              </p:cNvPr>
              <p:cNvGrpSpPr/>
              <p:nvPr/>
            </p:nvGrpSpPr>
            <p:grpSpPr>
              <a:xfrm>
                <a:off x="6336373" y="4406870"/>
                <a:ext cx="153327" cy="23678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241E63C9-A572-43B5-A137-479EA9C5BA61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hord 198">
                  <a:extLst>
                    <a:ext uri="{FF2B5EF4-FFF2-40B4-BE49-F238E27FC236}">
                      <a16:creationId xmlns:a16="http://schemas.microsoft.com/office/drawing/2014/main" id="{BBEE89C8-CB28-4BA3-8B84-560744E09F5C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FC96AB8-F71D-4215-BE1F-6FE65162074D}"/>
                </a:ext>
              </a:extLst>
            </p:cNvPr>
            <p:cNvSpPr txBox="1"/>
            <p:nvPr/>
          </p:nvSpPr>
          <p:spPr>
            <a:xfrm>
              <a:off x="5629012" y="464540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Shared Folder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D8347A-CC1B-45CC-8244-82612AA1F8D3}"/>
              </a:ext>
            </a:extLst>
          </p:cNvPr>
          <p:cNvGrpSpPr/>
          <p:nvPr/>
        </p:nvGrpSpPr>
        <p:grpSpPr>
          <a:xfrm>
            <a:off x="950813" y="4490605"/>
            <a:ext cx="1121258" cy="500416"/>
            <a:chOff x="6708775" y="993254"/>
            <a:chExt cx="1121258" cy="50041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B2EC180F-F32E-4453-9F47-4F8723F8967F}"/>
                </a:ext>
              </a:extLst>
            </p:cNvPr>
            <p:cNvGrpSpPr/>
            <p:nvPr/>
          </p:nvGrpSpPr>
          <p:grpSpPr>
            <a:xfrm>
              <a:off x="6708775" y="993254"/>
              <a:ext cx="1121258" cy="252108"/>
              <a:chOff x="6708775" y="993254"/>
              <a:chExt cx="1121258" cy="252108"/>
            </a:xfrm>
          </p:grpSpPr>
          <p:sp>
            <p:nvSpPr>
              <p:cNvPr id="173" name="Rectangle 172" descr="Server">
                <a:extLst>
                  <a:ext uri="{FF2B5EF4-FFF2-40B4-BE49-F238E27FC236}">
                    <a16:creationId xmlns:a16="http://schemas.microsoft.com/office/drawing/2014/main" id="{DB2DC6F9-1C9D-49DA-8BC6-A69D3D558F3B}"/>
                  </a:ext>
                </a:extLst>
              </p:cNvPr>
              <p:cNvSpPr/>
              <p:nvPr/>
            </p:nvSpPr>
            <p:spPr>
              <a:xfrm>
                <a:off x="6708775" y="993254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FDF17120-EB93-42D9-BAAF-5E6B4B9A308C}"/>
                  </a:ext>
                </a:extLst>
              </p:cNvPr>
              <p:cNvGrpSpPr/>
              <p:nvPr/>
            </p:nvGrpSpPr>
            <p:grpSpPr>
              <a:xfrm>
                <a:off x="6785414" y="1020232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55CA5547-8A07-4273-9C93-10CF0CC44CEF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FB56FD52-3E10-4AEE-8598-8B82BF72FF38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74A4BDD8-E739-41F5-8E60-835FDD8C901C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C7697FD3-3377-4A6F-90B8-18BB6094571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1BA6F44E-CFAB-4A2A-873F-AFE5892BFDFA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796F4591-39D9-4A60-9524-CEC11F8C9B93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50B6B5E7-A506-4818-8130-308E8AA051FB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C95C2021-85F4-4C84-B76B-6CE239CAF7D0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E4AEDC9-8D9E-4FF6-895B-4C1FFD62BE2E}"/>
                  </a:ext>
                </a:extLst>
              </p:cNvPr>
              <p:cNvSpPr/>
              <p:nvPr/>
            </p:nvSpPr>
            <p:spPr>
              <a:xfrm>
                <a:off x="7693508" y="11554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FEE95B7-7F2D-42EE-9646-67D41839FE02}"/>
                </a:ext>
              </a:extLst>
            </p:cNvPr>
            <p:cNvSpPr txBox="1"/>
            <p:nvPr/>
          </p:nvSpPr>
          <p:spPr>
            <a:xfrm>
              <a:off x="6708775" y="124744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Server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F6ED2E-D4EB-4DC8-AEAF-B5AA1BBF4295}"/>
              </a:ext>
            </a:extLst>
          </p:cNvPr>
          <p:cNvGrpSpPr/>
          <p:nvPr/>
        </p:nvGrpSpPr>
        <p:grpSpPr>
          <a:xfrm>
            <a:off x="2698469" y="3364100"/>
            <a:ext cx="1121258" cy="1234632"/>
            <a:chOff x="2706826" y="4187502"/>
            <a:chExt cx="1121258" cy="1234632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EC6C282B-3935-47B8-B182-B2F97FB407D2}"/>
                </a:ext>
              </a:extLst>
            </p:cNvPr>
            <p:cNvGrpSpPr/>
            <p:nvPr/>
          </p:nvGrpSpPr>
          <p:grpSpPr>
            <a:xfrm>
              <a:off x="2962726" y="4187502"/>
              <a:ext cx="612873" cy="976313"/>
              <a:chOff x="4176714" y="5372100"/>
              <a:chExt cx="612873" cy="976313"/>
            </a:xfrm>
          </p:grpSpPr>
          <p:sp>
            <p:nvSpPr>
              <p:cNvPr id="329" name="Rectangle 328" descr="Domain">
                <a:extLst>
                  <a:ext uri="{FF2B5EF4-FFF2-40B4-BE49-F238E27FC236}">
                    <a16:creationId xmlns:a16="http://schemas.microsoft.com/office/drawing/2014/main" id="{3684AC83-91E1-4D0D-990B-263D18CCCE81}"/>
                  </a:ext>
                </a:extLst>
              </p:cNvPr>
              <p:cNvSpPr/>
              <p:nvPr/>
            </p:nvSpPr>
            <p:spPr>
              <a:xfrm>
                <a:off x="4176714" y="5372100"/>
                <a:ext cx="612873" cy="9763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: Top Corners Rounded 330">
                <a:extLst>
                  <a:ext uri="{FF2B5EF4-FFF2-40B4-BE49-F238E27FC236}">
                    <a16:creationId xmlns:a16="http://schemas.microsoft.com/office/drawing/2014/main" id="{E6E3D0C4-CF25-4491-B730-A03A3E9CF6C0}"/>
                  </a:ext>
                </a:extLst>
              </p:cNvPr>
              <p:cNvSpPr/>
              <p:nvPr/>
            </p:nvSpPr>
            <p:spPr>
              <a:xfrm>
                <a:off x="4448049" y="6167133"/>
                <a:ext cx="100013" cy="180975"/>
              </a:xfrm>
              <a:prstGeom prst="round2Same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8168D9C-B870-4AF4-BF9F-6FC3698ED168}"/>
                  </a:ext>
                </a:extLst>
              </p:cNvPr>
              <p:cNvSpPr/>
              <p:nvPr/>
            </p:nvSpPr>
            <p:spPr>
              <a:xfrm>
                <a:off x="4241007" y="6190944"/>
                <a:ext cx="166687" cy="955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0A373140-BB46-410B-81D3-83B61E6C59D0}"/>
                  </a:ext>
                </a:extLst>
              </p:cNvPr>
              <p:cNvSpPr/>
              <p:nvPr/>
            </p:nvSpPr>
            <p:spPr>
              <a:xfrm>
                <a:off x="4588417" y="6190944"/>
                <a:ext cx="166687" cy="955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4039E59C-5EF9-4A31-8E1C-A08E21A402FE}"/>
                  </a:ext>
                </a:extLst>
              </p:cNvPr>
              <p:cNvGrpSpPr/>
              <p:nvPr/>
            </p:nvGrpSpPr>
            <p:grpSpPr>
              <a:xfrm>
                <a:off x="4241007" y="5429773"/>
                <a:ext cx="493418" cy="128065"/>
                <a:chOff x="4241007" y="5429773"/>
                <a:chExt cx="493418" cy="128065"/>
              </a:xfrm>
            </p:grpSpPr>
            <p:sp>
              <p:nvSpPr>
                <p:cNvPr id="330" name="Rectangle: Top Corners Rounded 329">
                  <a:extLst>
                    <a:ext uri="{FF2B5EF4-FFF2-40B4-BE49-F238E27FC236}">
                      <a16:creationId xmlns:a16="http://schemas.microsoft.com/office/drawing/2014/main" id="{1C3FD689-B60E-46AD-BA49-638FCB9770D0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Rectangle: Top Corners Rounded 333">
                  <a:extLst>
                    <a:ext uri="{FF2B5EF4-FFF2-40B4-BE49-F238E27FC236}">
                      <a16:creationId xmlns:a16="http://schemas.microsoft.com/office/drawing/2014/main" id="{E73BC7F9-18A6-4072-BD49-3BC26DC76B53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Rectangle: Top Corners Rounded 334">
                  <a:extLst>
                    <a:ext uri="{FF2B5EF4-FFF2-40B4-BE49-F238E27FC236}">
                      <a16:creationId xmlns:a16="http://schemas.microsoft.com/office/drawing/2014/main" id="{03E54A0C-480E-49C5-B441-83FD951AA062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: Top Corners Rounded 335">
                  <a:extLst>
                    <a:ext uri="{FF2B5EF4-FFF2-40B4-BE49-F238E27FC236}">
                      <a16:creationId xmlns:a16="http://schemas.microsoft.com/office/drawing/2014/main" id="{B0CF84A3-9603-4F12-8CDC-3D85C77F9A32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: Top Corners Rounded 336">
                  <a:extLst>
                    <a:ext uri="{FF2B5EF4-FFF2-40B4-BE49-F238E27FC236}">
                      <a16:creationId xmlns:a16="http://schemas.microsoft.com/office/drawing/2014/main" id="{CAB99DB2-9DB1-486C-8FA7-E39934E2164A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B80D560E-86B8-471B-880B-DEC565667C72}"/>
                  </a:ext>
                </a:extLst>
              </p:cNvPr>
              <p:cNvGrpSpPr/>
              <p:nvPr/>
            </p:nvGrpSpPr>
            <p:grpSpPr>
              <a:xfrm>
                <a:off x="4241007" y="5605991"/>
                <a:ext cx="493418" cy="128065"/>
                <a:chOff x="4241007" y="5429773"/>
                <a:chExt cx="493418" cy="128065"/>
              </a:xfrm>
            </p:grpSpPr>
            <p:sp>
              <p:nvSpPr>
                <p:cNvPr id="340" name="Rectangle: Top Corners Rounded 339">
                  <a:extLst>
                    <a:ext uri="{FF2B5EF4-FFF2-40B4-BE49-F238E27FC236}">
                      <a16:creationId xmlns:a16="http://schemas.microsoft.com/office/drawing/2014/main" id="{E4290B84-8C26-410E-9BBB-7769FA6C19DD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Rectangle: Top Corners Rounded 340">
                  <a:extLst>
                    <a:ext uri="{FF2B5EF4-FFF2-40B4-BE49-F238E27FC236}">
                      <a16:creationId xmlns:a16="http://schemas.microsoft.com/office/drawing/2014/main" id="{3BC46449-7D64-4B7E-B58A-D280DDD94D8F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Rectangle: Top Corners Rounded 341">
                  <a:extLst>
                    <a:ext uri="{FF2B5EF4-FFF2-40B4-BE49-F238E27FC236}">
                      <a16:creationId xmlns:a16="http://schemas.microsoft.com/office/drawing/2014/main" id="{35505F7C-15F0-4F69-8C63-00F66937D159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Rectangle: Top Corners Rounded 342">
                  <a:extLst>
                    <a:ext uri="{FF2B5EF4-FFF2-40B4-BE49-F238E27FC236}">
                      <a16:creationId xmlns:a16="http://schemas.microsoft.com/office/drawing/2014/main" id="{C0E2F1C5-BD80-419D-BA10-C769C5A247DD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: Top Corners Rounded 343">
                  <a:extLst>
                    <a:ext uri="{FF2B5EF4-FFF2-40B4-BE49-F238E27FC236}">
                      <a16:creationId xmlns:a16="http://schemas.microsoft.com/office/drawing/2014/main" id="{481B8545-9EDD-46C3-8A18-DED3F576CFD3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899E6062-EC9C-4E8A-826A-4D48675321CC}"/>
                  </a:ext>
                </a:extLst>
              </p:cNvPr>
              <p:cNvGrpSpPr/>
              <p:nvPr/>
            </p:nvGrpSpPr>
            <p:grpSpPr>
              <a:xfrm>
                <a:off x="4241007" y="5796460"/>
                <a:ext cx="493418" cy="128065"/>
                <a:chOff x="4241007" y="5429773"/>
                <a:chExt cx="493418" cy="128065"/>
              </a:xfrm>
            </p:grpSpPr>
            <p:sp>
              <p:nvSpPr>
                <p:cNvPr id="346" name="Rectangle: Top Corners Rounded 345">
                  <a:extLst>
                    <a:ext uri="{FF2B5EF4-FFF2-40B4-BE49-F238E27FC236}">
                      <a16:creationId xmlns:a16="http://schemas.microsoft.com/office/drawing/2014/main" id="{CF351A3D-6464-470F-88D6-A07A00DF7813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: Top Corners Rounded 346">
                  <a:extLst>
                    <a:ext uri="{FF2B5EF4-FFF2-40B4-BE49-F238E27FC236}">
                      <a16:creationId xmlns:a16="http://schemas.microsoft.com/office/drawing/2014/main" id="{A416A5B4-CDE6-4FEF-B8B1-1C1FCD8E7556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Rectangle: Top Corners Rounded 347">
                  <a:extLst>
                    <a:ext uri="{FF2B5EF4-FFF2-40B4-BE49-F238E27FC236}">
                      <a16:creationId xmlns:a16="http://schemas.microsoft.com/office/drawing/2014/main" id="{B7877B5D-E455-447F-8859-4CE71B3C3B9A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Rectangle: Top Corners Rounded 348">
                  <a:extLst>
                    <a:ext uri="{FF2B5EF4-FFF2-40B4-BE49-F238E27FC236}">
                      <a16:creationId xmlns:a16="http://schemas.microsoft.com/office/drawing/2014/main" id="{88B25986-3387-4541-9CC7-9CD4B414E88A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Rectangle: Top Corners Rounded 349">
                  <a:extLst>
                    <a:ext uri="{FF2B5EF4-FFF2-40B4-BE49-F238E27FC236}">
                      <a16:creationId xmlns:a16="http://schemas.microsoft.com/office/drawing/2014/main" id="{B588397C-DCF9-423D-B302-761C227CB74E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34EAEB96-11EE-478A-BE19-38B92A06819A}"/>
                  </a:ext>
                </a:extLst>
              </p:cNvPr>
              <p:cNvGrpSpPr/>
              <p:nvPr/>
            </p:nvGrpSpPr>
            <p:grpSpPr>
              <a:xfrm>
                <a:off x="4241007" y="5986176"/>
                <a:ext cx="493418" cy="128065"/>
                <a:chOff x="4241007" y="5429773"/>
                <a:chExt cx="493418" cy="128065"/>
              </a:xfrm>
            </p:grpSpPr>
            <p:sp>
              <p:nvSpPr>
                <p:cNvPr id="352" name="Rectangle: Top Corners Rounded 351">
                  <a:extLst>
                    <a:ext uri="{FF2B5EF4-FFF2-40B4-BE49-F238E27FC236}">
                      <a16:creationId xmlns:a16="http://schemas.microsoft.com/office/drawing/2014/main" id="{83B9A046-6108-48DD-B96B-48B5C193B9AA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Rectangle: Top Corners Rounded 352">
                  <a:extLst>
                    <a:ext uri="{FF2B5EF4-FFF2-40B4-BE49-F238E27FC236}">
                      <a16:creationId xmlns:a16="http://schemas.microsoft.com/office/drawing/2014/main" id="{9B4BE7D9-C0F8-43C2-B1E2-A05C22905244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Rectangle: Top Corners Rounded 353">
                  <a:extLst>
                    <a:ext uri="{FF2B5EF4-FFF2-40B4-BE49-F238E27FC236}">
                      <a16:creationId xmlns:a16="http://schemas.microsoft.com/office/drawing/2014/main" id="{6C53CCEC-98C3-4ACF-8148-1EB7202DA560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: Top Corners Rounded 354">
                  <a:extLst>
                    <a:ext uri="{FF2B5EF4-FFF2-40B4-BE49-F238E27FC236}">
                      <a16:creationId xmlns:a16="http://schemas.microsoft.com/office/drawing/2014/main" id="{D341212B-C109-4ADB-8E8A-1058946658D4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Rectangle: Top Corners Rounded 355">
                  <a:extLst>
                    <a:ext uri="{FF2B5EF4-FFF2-40B4-BE49-F238E27FC236}">
                      <a16:creationId xmlns:a16="http://schemas.microsoft.com/office/drawing/2014/main" id="{2C8375E7-292C-454C-931A-E5053EDD97AF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8B5F72AD-9EE1-4123-B045-0026A54B9324}"/>
                </a:ext>
              </a:extLst>
            </p:cNvPr>
            <p:cNvSpPr txBox="1"/>
            <p:nvPr/>
          </p:nvSpPr>
          <p:spPr>
            <a:xfrm>
              <a:off x="2706826" y="517591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Domain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BF0A22-F802-4ABD-9B47-F390E47FF1A4}"/>
              </a:ext>
            </a:extLst>
          </p:cNvPr>
          <p:cNvGrpSpPr/>
          <p:nvPr/>
        </p:nvGrpSpPr>
        <p:grpSpPr>
          <a:xfrm>
            <a:off x="2670412" y="5039219"/>
            <a:ext cx="1121258" cy="1041351"/>
            <a:chOff x="4193120" y="4034293"/>
            <a:chExt cx="1121258" cy="1041351"/>
          </a:xfrm>
        </p:grpSpPr>
        <p:grpSp>
          <p:nvGrpSpPr>
            <p:cNvPr id="21" name="Group 20" descr="Windows PC or Desktop">
              <a:extLst>
                <a:ext uri="{FF2B5EF4-FFF2-40B4-BE49-F238E27FC236}">
                  <a16:creationId xmlns:a16="http://schemas.microsoft.com/office/drawing/2014/main" id="{71A38AD6-D3C4-4D21-8DB8-C98374A8490F}"/>
                </a:ext>
              </a:extLst>
            </p:cNvPr>
            <p:cNvGrpSpPr/>
            <p:nvPr/>
          </p:nvGrpSpPr>
          <p:grpSpPr>
            <a:xfrm>
              <a:off x="4512365" y="4034293"/>
              <a:ext cx="467139" cy="795130"/>
              <a:chOff x="4512365" y="4034293"/>
              <a:chExt cx="467139" cy="79513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98A4EA-03BB-412C-AD0A-EC2B5ABA86E0}"/>
                  </a:ext>
                </a:extLst>
              </p:cNvPr>
              <p:cNvSpPr/>
              <p:nvPr/>
            </p:nvSpPr>
            <p:spPr>
              <a:xfrm>
                <a:off x="4512365" y="4034293"/>
                <a:ext cx="467139" cy="795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4C3A465-4BB5-4085-BEC0-86276D01D850}"/>
                  </a:ext>
                </a:extLst>
              </p:cNvPr>
              <p:cNvGrpSpPr/>
              <p:nvPr/>
            </p:nvGrpSpPr>
            <p:grpSpPr>
              <a:xfrm>
                <a:off x="4553778" y="4128712"/>
                <a:ext cx="384312" cy="303146"/>
                <a:chOff x="3629853" y="4192212"/>
                <a:chExt cx="384312" cy="303146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88DA47A-1BE9-42F1-A459-4D070AAE0E9B}"/>
                    </a:ext>
                  </a:extLst>
                </p:cNvPr>
                <p:cNvSpPr/>
                <p:nvPr/>
              </p:nvSpPr>
              <p:spPr>
                <a:xfrm>
                  <a:off x="3629853" y="4286635"/>
                  <a:ext cx="384312" cy="2087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218D64F-35F3-4B3B-BBF8-00C7C9232556}"/>
                    </a:ext>
                  </a:extLst>
                </p:cNvPr>
                <p:cNvSpPr/>
                <p:nvPr/>
              </p:nvSpPr>
              <p:spPr>
                <a:xfrm>
                  <a:off x="3629853" y="4232275"/>
                  <a:ext cx="384312" cy="15872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45B8FA9-9DA0-497D-A5E4-911AE9296357}"/>
                    </a:ext>
                  </a:extLst>
                </p:cNvPr>
                <p:cNvSpPr/>
                <p:nvPr/>
              </p:nvSpPr>
              <p:spPr>
                <a:xfrm>
                  <a:off x="3629853" y="4192212"/>
                  <a:ext cx="384312" cy="944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6B843DF-3E36-4E8F-B384-2F1D037B7A5C}"/>
                  </a:ext>
                </a:extLst>
              </p:cNvPr>
              <p:cNvSpPr/>
              <p:nvPr/>
            </p:nvSpPr>
            <p:spPr>
              <a:xfrm>
                <a:off x="4855100" y="405902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875C6F-DA48-4A1E-A6C2-F787550065AD}"/>
                  </a:ext>
                </a:extLst>
              </p:cNvPr>
              <p:cNvSpPr/>
              <p:nvPr/>
            </p:nvSpPr>
            <p:spPr>
              <a:xfrm>
                <a:off x="4723074" y="4490605"/>
                <a:ext cx="45719" cy="4571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DD4E92D-4CB0-4E94-A828-FB6E550E57BD}"/>
                </a:ext>
              </a:extLst>
            </p:cNvPr>
            <p:cNvSpPr txBox="1"/>
            <p:nvPr/>
          </p:nvSpPr>
          <p:spPr>
            <a:xfrm>
              <a:off x="4193120" y="482942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Computer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9B0F42-6CF4-478D-9FF5-4AF52BC2686A}"/>
              </a:ext>
            </a:extLst>
          </p:cNvPr>
          <p:cNvGrpSpPr/>
          <p:nvPr/>
        </p:nvGrpSpPr>
        <p:grpSpPr>
          <a:xfrm>
            <a:off x="6215979" y="2545423"/>
            <a:ext cx="1121258" cy="488003"/>
            <a:chOff x="6225221" y="2780583"/>
            <a:chExt cx="1121258" cy="488003"/>
          </a:xfrm>
        </p:grpSpPr>
        <p:grpSp>
          <p:nvGrpSpPr>
            <p:cNvPr id="302" name="Group 301" descr="Closed folder">
              <a:extLst>
                <a:ext uri="{FF2B5EF4-FFF2-40B4-BE49-F238E27FC236}">
                  <a16:creationId xmlns:a16="http://schemas.microsoft.com/office/drawing/2014/main" id="{AC10AEEA-6F7F-4173-8BD6-CE547314EFCA}"/>
                </a:ext>
              </a:extLst>
            </p:cNvPr>
            <p:cNvGrpSpPr/>
            <p:nvPr/>
          </p:nvGrpSpPr>
          <p:grpSpPr>
            <a:xfrm>
              <a:off x="6718519" y="2780583"/>
              <a:ext cx="189319" cy="169239"/>
              <a:chOff x="7289896" y="3968999"/>
              <a:chExt cx="189319" cy="169239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CBA82C46-6C31-4B7E-A04D-39EE659C8039}"/>
                  </a:ext>
                </a:extLst>
              </p:cNvPr>
              <p:cNvSpPr/>
              <p:nvPr/>
            </p:nvSpPr>
            <p:spPr>
              <a:xfrm>
                <a:off x="7290292" y="3970180"/>
                <a:ext cx="187971" cy="1467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AF44484A-1F5B-4241-A84E-0F1B3C78E831}"/>
                  </a:ext>
                </a:extLst>
              </p:cNvPr>
              <p:cNvGrpSpPr/>
              <p:nvPr/>
            </p:nvGrpSpPr>
            <p:grpSpPr>
              <a:xfrm>
                <a:off x="7289896" y="3968999"/>
                <a:ext cx="189319" cy="169239"/>
                <a:chOff x="7861099" y="3928527"/>
                <a:chExt cx="388163" cy="290723"/>
              </a:xfrm>
            </p:grpSpPr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CE10EE8C-3ADC-43FF-B52E-6CCC8FDC896F}"/>
                    </a:ext>
                  </a:extLst>
                </p:cNvPr>
                <p:cNvSpPr/>
                <p:nvPr/>
              </p:nvSpPr>
              <p:spPr>
                <a:xfrm>
                  <a:off x="7863862" y="3928527"/>
                  <a:ext cx="79311" cy="59024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774D932F-7364-42F2-BB14-BB07969B7DBE}"/>
                    </a:ext>
                  </a:extLst>
                </p:cNvPr>
                <p:cNvSpPr/>
                <p:nvPr/>
              </p:nvSpPr>
              <p:spPr>
                <a:xfrm>
                  <a:off x="7861099" y="3967140"/>
                  <a:ext cx="388163" cy="25211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2E776FF-3340-48D1-B3E4-2B2A89591FDC}"/>
                </a:ext>
              </a:extLst>
            </p:cNvPr>
            <p:cNvSpPr txBox="1"/>
            <p:nvPr/>
          </p:nvSpPr>
          <p:spPr>
            <a:xfrm>
              <a:off x="6225221" y="3022365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Closed Folder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2E122E-0F45-4B56-9235-33E70DB6EDAB}"/>
              </a:ext>
            </a:extLst>
          </p:cNvPr>
          <p:cNvGrpSpPr/>
          <p:nvPr/>
        </p:nvGrpSpPr>
        <p:grpSpPr>
          <a:xfrm>
            <a:off x="6233209" y="3330236"/>
            <a:ext cx="1121258" cy="879761"/>
            <a:chOff x="6252271" y="3706196"/>
            <a:chExt cx="1121258" cy="879761"/>
          </a:xfrm>
        </p:grpSpPr>
        <p:grpSp>
          <p:nvGrpSpPr>
            <p:cNvPr id="11" name="Group 10" descr="Database">
              <a:extLst>
                <a:ext uri="{FF2B5EF4-FFF2-40B4-BE49-F238E27FC236}">
                  <a16:creationId xmlns:a16="http://schemas.microsoft.com/office/drawing/2014/main" id="{4B6D4FEA-7D0F-4626-A088-5D8AA13291FF}"/>
                </a:ext>
              </a:extLst>
            </p:cNvPr>
            <p:cNvGrpSpPr/>
            <p:nvPr/>
          </p:nvGrpSpPr>
          <p:grpSpPr>
            <a:xfrm>
              <a:off x="6504787" y="3706196"/>
              <a:ext cx="616226" cy="591379"/>
              <a:chOff x="1868557" y="2320785"/>
              <a:chExt cx="616226" cy="591379"/>
            </a:xfrm>
          </p:grpSpPr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07532918-93AD-4B23-8F87-13AAC6414F22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ylinder 6">
                <a:extLst>
                  <a:ext uri="{FF2B5EF4-FFF2-40B4-BE49-F238E27FC236}">
                    <a16:creationId xmlns:a16="http://schemas.microsoft.com/office/drawing/2014/main" id="{1B8E0016-BD0E-4AF0-99DF-C8D1D7395175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ylinder 7">
                <a:extLst>
                  <a:ext uri="{FF2B5EF4-FFF2-40B4-BE49-F238E27FC236}">
                    <a16:creationId xmlns:a16="http://schemas.microsoft.com/office/drawing/2014/main" id="{9FF720BE-BB6C-49F4-A9F8-BD76C4DAC607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ylinder 9">
                <a:extLst>
                  <a:ext uri="{FF2B5EF4-FFF2-40B4-BE49-F238E27FC236}">
                    <a16:creationId xmlns:a16="http://schemas.microsoft.com/office/drawing/2014/main" id="{926CECB7-B8CB-4E03-8B97-026EBF61B4E2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15ED5E19-205B-4138-AC73-A3DFC788C739}"/>
                </a:ext>
              </a:extLst>
            </p:cNvPr>
            <p:cNvSpPr txBox="1"/>
            <p:nvPr/>
          </p:nvSpPr>
          <p:spPr>
            <a:xfrm>
              <a:off x="6252271" y="433973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Discs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6C6413-F4B2-4F33-9893-C0B0E99D7AF9}"/>
              </a:ext>
            </a:extLst>
          </p:cNvPr>
          <p:cNvGrpSpPr/>
          <p:nvPr/>
        </p:nvGrpSpPr>
        <p:grpSpPr>
          <a:xfrm>
            <a:off x="4297259" y="5401770"/>
            <a:ext cx="1121258" cy="793535"/>
            <a:chOff x="4297259" y="5401770"/>
            <a:chExt cx="1121258" cy="793535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6790397-53A0-4986-942F-B142A2387367}"/>
                </a:ext>
              </a:extLst>
            </p:cNvPr>
            <p:cNvGrpSpPr/>
            <p:nvPr/>
          </p:nvGrpSpPr>
          <p:grpSpPr>
            <a:xfrm>
              <a:off x="4649667" y="5401770"/>
              <a:ext cx="443789" cy="666408"/>
              <a:chOff x="6019336" y="5500725"/>
              <a:chExt cx="443789" cy="666408"/>
            </a:xfrm>
          </p:grpSpPr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ED24E556-7D4B-4FFC-80F1-180D22BB36A2}"/>
                  </a:ext>
                </a:extLst>
              </p:cNvPr>
              <p:cNvGrpSpPr/>
              <p:nvPr/>
            </p:nvGrpSpPr>
            <p:grpSpPr>
              <a:xfrm>
                <a:off x="6019336" y="5500725"/>
                <a:ext cx="443789" cy="66640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32C66C2D-7307-476B-AD8B-9F087FA2A50D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hord 391">
                  <a:extLst>
                    <a:ext uri="{FF2B5EF4-FFF2-40B4-BE49-F238E27FC236}">
                      <a16:creationId xmlns:a16="http://schemas.microsoft.com/office/drawing/2014/main" id="{9F116072-6E85-4583-BF7F-069D7A06AA99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2A60606C-AD73-41C1-A5AF-87834DABD173}"/>
                  </a:ext>
                </a:extLst>
              </p:cNvPr>
              <p:cNvSpPr/>
              <p:nvPr/>
            </p:nvSpPr>
            <p:spPr>
              <a:xfrm>
                <a:off x="6247792" y="5550549"/>
                <a:ext cx="131811" cy="105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110472A1-4B46-45A0-8BEB-01FDF0494407}"/>
                  </a:ext>
                </a:extLst>
              </p:cNvPr>
              <p:cNvSpPr/>
              <p:nvPr/>
            </p:nvSpPr>
            <p:spPr>
              <a:xfrm>
                <a:off x="6095746" y="5550549"/>
                <a:ext cx="131811" cy="105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726FF5FA-B4DF-48EF-9863-3F81DEBC877C}"/>
                </a:ext>
              </a:extLst>
            </p:cNvPr>
            <p:cNvSpPr txBox="1"/>
            <p:nvPr/>
          </p:nvSpPr>
          <p:spPr>
            <a:xfrm>
              <a:off x="4297259" y="5949084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Agent Cartman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AB3178-D2AF-41CF-BBCA-4F882FBD47F5}"/>
              </a:ext>
            </a:extLst>
          </p:cNvPr>
          <p:cNvGrpSpPr/>
          <p:nvPr/>
        </p:nvGrpSpPr>
        <p:grpSpPr>
          <a:xfrm>
            <a:off x="950813" y="5253062"/>
            <a:ext cx="1169675" cy="672965"/>
            <a:chOff x="882552" y="5687963"/>
            <a:chExt cx="1169675" cy="672965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973A663A-86A4-4D1E-A184-A8D2808525E9}"/>
                </a:ext>
              </a:extLst>
            </p:cNvPr>
            <p:cNvGrpSpPr/>
            <p:nvPr/>
          </p:nvGrpSpPr>
          <p:grpSpPr>
            <a:xfrm>
              <a:off x="889000" y="5687963"/>
              <a:ext cx="1163227" cy="393415"/>
              <a:chOff x="889000" y="5687963"/>
              <a:chExt cx="1163227" cy="393415"/>
            </a:xfrm>
          </p:grpSpPr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69D78A1E-EBED-4823-B297-FE3DCCA897F7}"/>
                  </a:ext>
                </a:extLst>
              </p:cNvPr>
              <p:cNvGrpSpPr/>
              <p:nvPr/>
            </p:nvGrpSpPr>
            <p:grpSpPr>
              <a:xfrm>
                <a:off x="889000" y="5829270"/>
                <a:ext cx="1121258" cy="252108"/>
                <a:chOff x="6708775" y="993254"/>
                <a:chExt cx="1121258" cy="252108"/>
              </a:xfrm>
            </p:grpSpPr>
            <p:sp>
              <p:nvSpPr>
                <p:cNvPr id="359" name="Rectangle 358" descr="Processing Server">
                  <a:extLst>
                    <a:ext uri="{FF2B5EF4-FFF2-40B4-BE49-F238E27FC236}">
                      <a16:creationId xmlns:a16="http://schemas.microsoft.com/office/drawing/2014/main" id="{886F9675-092A-4B0B-A6BF-DD48B8DBBC99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C7EB8567-0685-495A-AAFA-52357CEA8182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94FADCA8-3467-4898-9E14-8173F250164C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7294C62B-B9F5-4AAA-962C-C8FDA4B7F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84352947-D49A-416F-A2FB-730F36EF8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2CCE7378-F901-4275-8522-4D7097DE6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EE53767E-7663-4C04-AB9E-D65D21653366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F85BEA0C-B910-4015-9FE3-D755066124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BC09A5AF-F2B9-43B4-86B8-564712FA3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59160D31-2A63-4E7E-B77D-B9DCBEF27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5F8B6331-35AD-4AD5-A4ED-B4337A135192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8A6E7A81-483F-4080-A07B-7A5596B216D4}"/>
                  </a:ext>
                </a:extLst>
              </p:cNvPr>
              <p:cNvGrpSpPr/>
              <p:nvPr/>
            </p:nvGrpSpPr>
            <p:grpSpPr>
              <a:xfrm>
                <a:off x="1469293" y="5687963"/>
                <a:ext cx="582934" cy="176218"/>
                <a:chOff x="1449629" y="5429773"/>
                <a:chExt cx="582934" cy="176218"/>
              </a:xfrm>
            </p:grpSpPr>
            <p:sp>
              <p:nvSpPr>
                <p:cNvPr id="370" name="Arrow: Chevron 369">
                  <a:extLst>
                    <a:ext uri="{FF2B5EF4-FFF2-40B4-BE49-F238E27FC236}">
                      <a16:creationId xmlns:a16="http://schemas.microsoft.com/office/drawing/2014/main" id="{C54B9699-D5BE-426B-A361-CF115C18E368}"/>
                    </a:ext>
                  </a:extLst>
                </p:cNvPr>
                <p:cNvSpPr/>
                <p:nvPr/>
              </p:nvSpPr>
              <p:spPr>
                <a:xfrm>
                  <a:off x="1449629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1" name="Arrow: Chevron 370">
                  <a:extLst>
                    <a:ext uri="{FF2B5EF4-FFF2-40B4-BE49-F238E27FC236}">
                      <a16:creationId xmlns:a16="http://schemas.microsoft.com/office/drawing/2014/main" id="{C8E72132-AF25-48CD-A92A-BE250A739771}"/>
                    </a:ext>
                  </a:extLst>
                </p:cNvPr>
                <p:cNvSpPr/>
                <p:nvPr/>
              </p:nvSpPr>
              <p:spPr>
                <a:xfrm>
                  <a:off x="1577465" y="5429773"/>
                  <a:ext cx="188671" cy="176218"/>
                </a:xfrm>
                <a:prstGeom prst="chevron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2" name="Arrow: Chevron 371">
                  <a:extLst>
                    <a:ext uri="{FF2B5EF4-FFF2-40B4-BE49-F238E27FC236}">
                      <a16:creationId xmlns:a16="http://schemas.microsoft.com/office/drawing/2014/main" id="{80CE0F6C-60B6-46FD-AA76-E139F61C7BB3}"/>
                    </a:ext>
                  </a:extLst>
                </p:cNvPr>
                <p:cNvSpPr/>
                <p:nvPr/>
              </p:nvSpPr>
              <p:spPr>
                <a:xfrm>
                  <a:off x="1707719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3" name="Arrow: Chevron 372">
                  <a:extLst>
                    <a:ext uri="{FF2B5EF4-FFF2-40B4-BE49-F238E27FC236}">
                      <a16:creationId xmlns:a16="http://schemas.microsoft.com/office/drawing/2014/main" id="{B78BF136-198C-4EB0-A074-64A31859814F}"/>
                    </a:ext>
                  </a:extLst>
                </p:cNvPr>
                <p:cNvSpPr/>
                <p:nvPr/>
              </p:nvSpPr>
              <p:spPr>
                <a:xfrm>
                  <a:off x="1843892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27D876C4-0AC6-4420-B8A1-33475C9C21CE}"/>
                </a:ext>
              </a:extLst>
            </p:cNvPr>
            <p:cNvSpPr txBox="1"/>
            <p:nvPr/>
          </p:nvSpPr>
          <p:spPr>
            <a:xfrm>
              <a:off x="882552" y="6114707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Processing Server</a:t>
              </a:r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ACB8CA7E-A2FE-4C84-876C-D4F2B088FA7F}"/>
              </a:ext>
            </a:extLst>
          </p:cNvPr>
          <p:cNvSpPr txBox="1"/>
          <p:nvPr/>
        </p:nvSpPr>
        <p:spPr>
          <a:xfrm>
            <a:off x="6151463" y="621110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Secure Data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EB97A6-618A-470C-BEA7-32138D5D0925}"/>
              </a:ext>
            </a:extLst>
          </p:cNvPr>
          <p:cNvGrpSpPr/>
          <p:nvPr/>
        </p:nvGrpSpPr>
        <p:grpSpPr>
          <a:xfrm>
            <a:off x="6346070" y="5457589"/>
            <a:ext cx="816718" cy="686201"/>
            <a:chOff x="6419828" y="4734229"/>
            <a:chExt cx="816718" cy="686201"/>
          </a:xfrm>
        </p:grpSpPr>
        <p:sp>
          <p:nvSpPr>
            <p:cNvPr id="36" name="Flowchart: Multidocument 35">
              <a:extLst>
                <a:ext uri="{FF2B5EF4-FFF2-40B4-BE49-F238E27FC236}">
                  <a16:creationId xmlns:a16="http://schemas.microsoft.com/office/drawing/2014/main" id="{DAE8916B-3B02-43EE-995A-E53B2B08CFA7}"/>
                </a:ext>
              </a:extLst>
            </p:cNvPr>
            <p:cNvSpPr/>
            <p:nvPr/>
          </p:nvSpPr>
          <p:spPr>
            <a:xfrm>
              <a:off x="6419828" y="4734229"/>
              <a:ext cx="816718" cy="68620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C54D12D-E609-46BE-B5B3-3C5F92EFE924}"/>
                </a:ext>
              </a:extLst>
            </p:cNvPr>
            <p:cNvCxnSpPr>
              <a:cxnSpLocks/>
            </p:cNvCxnSpPr>
            <p:nvPr/>
          </p:nvCxnSpPr>
          <p:spPr>
            <a:xfrm>
              <a:off x="6545664" y="4953222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8ABFC76-29CA-472C-A650-6F58F5AC0C49}"/>
                </a:ext>
              </a:extLst>
            </p:cNvPr>
            <p:cNvCxnSpPr>
              <a:cxnSpLocks/>
            </p:cNvCxnSpPr>
            <p:nvPr/>
          </p:nvCxnSpPr>
          <p:spPr>
            <a:xfrm>
              <a:off x="6545796" y="5008485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9A833F-D27B-44A2-88E7-33F223CFC0E0}"/>
                </a:ext>
              </a:extLst>
            </p:cNvPr>
            <p:cNvCxnSpPr>
              <a:cxnSpLocks/>
            </p:cNvCxnSpPr>
            <p:nvPr/>
          </p:nvCxnSpPr>
          <p:spPr>
            <a:xfrm>
              <a:off x="6545532" y="5057132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2315AF95-2E64-4924-B5D0-6DEC7EB507FD}"/>
                </a:ext>
              </a:extLst>
            </p:cNvPr>
            <p:cNvCxnSpPr>
              <a:cxnSpLocks/>
            </p:cNvCxnSpPr>
            <p:nvPr/>
          </p:nvCxnSpPr>
          <p:spPr>
            <a:xfrm>
              <a:off x="6545664" y="5112395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BE815005-333B-4E64-B80C-3F57422C01D9}"/>
                </a:ext>
              </a:extLst>
            </p:cNvPr>
            <p:cNvCxnSpPr>
              <a:cxnSpLocks/>
            </p:cNvCxnSpPr>
            <p:nvPr/>
          </p:nvCxnSpPr>
          <p:spPr>
            <a:xfrm>
              <a:off x="6545400" y="5168036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1284A73-4C91-455B-BF68-684A69FF7184}"/>
                </a:ext>
              </a:extLst>
            </p:cNvPr>
            <p:cNvCxnSpPr>
              <a:cxnSpLocks/>
            </p:cNvCxnSpPr>
            <p:nvPr/>
          </p:nvCxnSpPr>
          <p:spPr>
            <a:xfrm>
              <a:off x="6545532" y="5223299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F580E6FE-FBB8-43E8-85A8-AB4E4355C58C}"/>
              </a:ext>
            </a:extLst>
          </p:cNvPr>
          <p:cNvGrpSpPr/>
          <p:nvPr/>
        </p:nvGrpSpPr>
        <p:grpSpPr>
          <a:xfrm>
            <a:off x="6758359" y="5858581"/>
            <a:ext cx="236152" cy="337483"/>
            <a:chOff x="8399848" y="3950632"/>
            <a:chExt cx="1096122" cy="1477766"/>
          </a:xfrm>
        </p:grpSpPr>
        <p:sp>
          <p:nvSpPr>
            <p:cNvPr id="328" name="Arrow: Circular 327">
              <a:extLst>
                <a:ext uri="{FF2B5EF4-FFF2-40B4-BE49-F238E27FC236}">
                  <a16:creationId xmlns:a16="http://schemas.microsoft.com/office/drawing/2014/main" id="{0E6FA474-3345-4F16-94F0-87CA93836DBD}"/>
                </a:ext>
              </a:extLst>
            </p:cNvPr>
            <p:cNvSpPr/>
            <p:nvPr/>
          </p:nvSpPr>
          <p:spPr>
            <a:xfrm>
              <a:off x="8513766" y="3950632"/>
              <a:ext cx="868284" cy="1477766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8" name="Chord 387">
              <a:extLst>
                <a:ext uri="{FF2B5EF4-FFF2-40B4-BE49-F238E27FC236}">
                  <a16:creationId xmlns:a16="http://schemas.microsoft.com/office/drawing/2014/main" id="{D5DA1DFC-8E99-4668-85F1-DBB80D584DA1}"/>
                </a:ext>
              </a:extLst>
            </p:cNvPr>
            <p:cNvSpPr/>
            <p:nvPr/>
          </p:nvSpPr>
          <p:spPr>
            <a:xfrm rot="17485741">
              <a:off x="8432040" y="4237127"/>
              <a:ext cx="1031737" cy="1096122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07E11DF0-556B-439C-BA35-08A4BADE947B}"/>
                </a:ext>
              </a:extLst>
            </p:cNvPr>
            <p:cNvGrpSpPr/>
            <p:nvPr/>
          </p:nvGrpSpPr>
          <p:grpSpPr>
            <a:xfrm>
              <a:off x="8821951" y="4661073"/>
              <a:ext cx="251913" cy="416045"/>
              <a:chOff x="7611950" y="3752730"/>
              <a:chExt cx="338471" cy="53538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E0AF2295-A62B-4677-ACFC-42E086CBB115}"/>
                  </a:ext>
                </a:extLst>
              </p:cNvPr>
              <p:cNvSpPr/>
              <p:nvPr/>
            </p:nvSpPr>
            <p:spPr>
              <a:xfrm>
                <a:off x="7611950" y="3968750"/>
                <a:ext cx="338471" cy="319365"/>
              </a:xfrm>
              <a:prstGeom prst="trapezoi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DD8A383D-0DC8-4528-9D28-C9B74FB3D9E5}"/>
                  </a:ext>
                </a:extLst>
              </p:cNvPr>
              <p:cNvSpPr/>
              <p:nvPr/>
            </p:nvSpPr>
            <p:spPr>
              <a:xfrm>
                <a:off x="7655228" y="3752730"/>
                <a:ext cx="251913" cy="2521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C07E59-2A30-4CA4-BE95-D68D183699C4}"/>
              </a:ext>
            </a:extLst>
          </p:cNvPr>
          <p:cNvGrpSpPr/>
          <p:nvPr/>
        </p:nvGrpSpPr>
        <p:grpSpPr>
          <a:xfrm>
            <a:off x="6141673" y="4344467"/>
            <a:ext cx="1121258" cy="978651"/>
            <a:chOff x="7822172" y="4741313"/>
            <a:chExt cx="1121258" cy="97865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A165FAA-E851-4361-A32A-B67DAE9E8183}"/>
                </a:ext>
              </a:extLst>
            </p:cNvPr>
            <p:cNvGrpSpPr/>
            <p:nvPr/>
          </p:nvGrpSpPr>
          <p:grpSpPr>
            <a:xfrm>
              <a:off x="8031876" y="4741313"/>
              <a:ext cx="816718" cy="686201"/>
              <a:chOff x="8031876" y="4741313"/>
              <a:chExt cx="816718" cy="686201"/>
            </a:xfrm>
          </p:grpSpPr>
          <p:sp>
            <p:nvSpPr>
              <p:cNvPr id="416" name="Flowchart: Multidocument 415">
                <a:extLst>
                  <a:ext uri="{FF2B5EF4-FFF2-40B4-BE49-F238E27FC236}">
                    <a16:creationId xmlns:a16="http://schemas.microsoft.com/office/drawing/2014/main" id="{C16111D5-3D76-4EF1-A891-604FB3C1CF52}"/>
                  </a:ext>
                </a:extLst>
              </p:cNvPr>
              <p:cNvSpPr/>
              <p:nvPr/>
            </p:nvSpPr>
            <p:spPr>
              <a:xfrm>
                <a:off x="8031876" y="4741313"/>
                <a:ext cx="816718" cy="686201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B8A4340F-1627-459B-A686-7EBF6D7D5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712" y="4960306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8E4FDF4E-0285-4AE6-BA4A-3F877DC08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844" y="5015569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ADA4AF63-2D48-4124-9F48-CE96AB315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580" y="5064216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787F8160-627C-472F-9970-DC7CDABE3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712" y="5119479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6779667A-8AB1-4A8A-8007-0B9BAB90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5067" y="5171325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C529C271-D536-4816-9373-F24F1C614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5199" y="5226588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FBF8B2F2-12E6-4CF1-8426-0FAB407207A3}"/>
                </a:ext>
              </a:extLst>
            </p:cNvPr>
            <p:cNvSpPr txBox="1"/>
            <p:nvPr/>
          </p:nvSpPr>
          <p:spPr>
            <a:xfrm>
              <a:off x="7822172" y="547374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5796507A-F5A6-474E-BA44-46CC537D3D90}"/>
              </a:ext>
            </a:extLst>
          </p:cNvPr>
          <p:cNvGrpSpPr/>
          <p:nvPr/>
        </p:nvGrpSpPr>
        <p:grpSpPr>
          <a:xfrm>
            <a:off x="6773150" y="719848"/>
            <a:ext cx="189319" cy="169239"/>
            <a:chOff x="7289896" y="3968999"/>
            <a:chExt cx="189319" cy="169239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BC37BCA1-154D-420E-BE74-E4FF5EE38B83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0CABBCF9-D0D9-46B1-BEC2-648EB3A442CC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A1A1AB6-07B2-4349-80A2-428B703A189F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4B4C467-DF20-46D7-A6C7-C78E0A3B8C8A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2368526-E061-4532-AE8E-11B02C53153E}"/>
              </a:ext>
            </a:extLst>
          </p:cNvPr>
          <p:cNvGrpSpPr/>
          <p:nvPr/>
        </p:nvGrpSpPr>
        <p:grpSpPr>
          <a:xfrm>
            <a:off x="6773150" y="990411"/>
            <a:ext cx="189319" cy="169239"/>
            <a:chOff x="7289896" y="3968999"/>
            <a:chExt cx="189319" cy="169239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17A617A7-74FC-4CCD-89AA-BB86AA353D0D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DACC80CA-26BD-440B-B1B4-0ED8EF020144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EE359F97-E8B4-4699-93D6-94D1FA64C1A0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D613A2A-97E5-4CF4-A5E5-7403333F5E53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6E52F430-BBE0-4E14-B8F4-D9772A680834}"/>
              </a:ext>
            </a:extLst>
          </p:cNvPr>
          <p:cNvGrpSpPr/>
          <p:nvPr/>
        </p:nvGrpSpPr>
        <p:grpSpPr>
          <a:xfrm>
            <a:off x="6773149" y="1277328"/>
            <a:ext cx="189319" cy="169239"/>
            <a:chOff x="7289896" y="3968999"/>
            <a:chExt cx="189319" cy="169239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9A2FE5A-2589-4BD4-9B94-EA689DABFEEB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A13AE9D-FE1A-4C59-B6D8-73F9643E681A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8D09533E-408E-477E-B0D1-C27024707F74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62800C1-F39E-4DF9-885A-3CEC34AE8FB9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7FDA1BAE-4331-4DC7-A0E7-41AF5171E302}"/>
              </a:ext>
            </a:extLst>
          </p:cNvPr>
          <p:cNvCxnSpPr>
            <a:stCxn id="257" idx="1"/>
            <a:endCxn id="280" idx="1"/>
          </p:cNvCxnSpPr>
          <p:nvPr/>
        </p:nvCxnSpPr>
        <p:spPr>
          <a:xfrm rot="10800000" flipV="1">
            <a:off x="6773150" y="815706"/>
            <a:ext cx="12700" cy="270563"/>
          </a:xfrm>
          <a:prstGeom prst="bentConnector3">
            <a:avLst>
              <a:gd name="adj1" fmla="val 1837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436F0C47-EC72-4139-85B6-DFBA89E73637}"/>
              </a:ext>
            </a:extLst>
          </p:cNvPr>
          <p:cNvCxnSpPr>
            <a:cxnSpLocks/>
            <a:endCxn id="285" idx="1"/>
          </p:cNvCxnSpPr>
          <p:nvPr/>
        </p:nvCxnSpPr>
        <p:spPr>
          <a:xfrm rot="16200000" flipH="1">
            <a:off x="6521521" y="1121559"/>
            <a:ext cx="286918" cy="216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 descr="Open folder">
            <a:extLst>
              <a:ext uri="{FF2B5EF4-FFF2-40B4-BE49-F238E27FC236}">
                <a16:creationId xmlns:a16="http://schemas.microsoft.com/office/drawing/2014/main" id="{39DC2AC2-51EF-4BBF-AD40-067D912E59D3}"/>
              </a:ext>
            </a:extLst>
          </p:cNvPr>
          <p:cNvGrpSpPr/>
          <p:nvPr/>
        </p:nvGrpSpPr>
        <p:grpSpPr>
          <a:xfrm>
            <a:off x="6773149" y="1555285"/>
            <a:ext cx="225661" cy="149962"/>
            <a:chOff x="8423038" y="3909066"/>
            <a:chExt cx="225661" cy="149962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9D14F1BB-ABA5-491B-B54A-1FF4FB41FBF8}"/>
                </a:ext>
              </a:extLst>
            </p:cNvPr>
            <p:cNvSpPr/>
            <p:nvPr/>
          </p:nvSpPr>
          <p:spPr>
            <a:xfrm>
              <a:off x="8423990" y="3909066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Parallelogram 311">
              <a:extLst>
                <a:ext uri="{FF2B5EF4-FFF2-40B4-BE49-F238E27FC236}">
                  <a16:creationId xmlns:a16="http://schemas.microsoft.com/office/drawing/2014/main" id="{1E4CCD59-16E7-49BC-AC09-11BD5495D29C}"/>
                </a:ext>
              </a:extLst>
            </p:cNvPr>
            <p:cNvSpPr/>
            <p:nvPr/>
          </p:nvSpPr>
          <p:spPr>
            <a:xfrm>
              <a:off x="8423038" y="3947008"/>
              <a:ext cx="225661" cy="11202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6" name="Connector: Elbow 315">
            <a:extLst>
              <a:ext uri="{FF2B5EF4-FFF2-40B4-BE49-F238E27FC236}">
                <a16:creationId xmlns:a16="http://schemas.microsoft.com/office/drawing/2014/main" id="{E6EA09CC-FEFF-44C9-A0A9-3452F06F870E}"/>
              </a:ext>
            </a:extLst>
          </p:cNvPr>
          <p:cNvCxnSpPr>
            <a:cxnSpLocks/>
            <a:endCxn id="312" idx="5"/>
          </p:cNvCxnSpPr>
          <p:nvPr/>
        </p:nvCxnSpPr>
        <p:spPr>
          <a:xfrm rot="16200000" flipH="1">
            <a:off x="6533956" y="1396040"/>
            <a:ext cx="276051" cy="2303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E63A31B5-4C17-426D-A8F7-132C3EDE3E12}"/>
              </a:ext>
            </a:extLst>
          </p:cNvPr>
          <p:cNvCxnSpPr>
            <a:cxnSpLocks/>
            <a:stCxn id="312" idx="4"/>
          </p:cNvCxnSpPr>
          <p:nvPr/>
        </p:nvCxnSpPr>
        <p:spPr>
          <a:xfrm rot="16200000" flipH="1">
            <a:off x="6928960" y="1662267"/>
            <a:ext cx="207424" cy="2933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582166FC-7D04-4957-B196-025E45FB4CCA}"/>
              </a:ext>
            </a:extLst>
          </p:cNvPr>
          <p:cNvSpPr txBox="1"/>
          <p:nvPr/>
        </p:nvSpPr>
        <p:spPr>
          <a:xfrm>
            <a:off x="6295609" y="1979709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Folder</a:t>
            </a:r>
          </a:p>
        </p:txBody>
      </p:sp>
      <p:sp>
        <p:nvSpPr>
          <p:cNvPr id="441" name="Flowchart: Multidocument 440">
            <a:extLst>
              <a:ext uri="{FF2B5EF4-FFF2-40B4-BE49-F238E27FC236}">
                <a16:creationId xmlns:a16="http://schemas.microsoft.com/office/drawing/2014/main" id="{F5F57598-2A20-4ECA-8159-AC1DB5327053}"/>
              </a:ext>
            </a:extLst>
          </p:cNvPr>
          <p:cNvSpPr/>
          <p:nvPr/>
        </p:nvSpPr>
        <p:spPr>
          <a:xfrm>
            <a:off x="7839169" y="5457589"/>
            <a:ext cx="816718" cy="68620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1502FE8-5AAB-4FC7-A3F6-D8C944149853}"/>
              </a:ext>
            </a:extLst>
          </p:cNvPr>
          <p:cNvGrpSpPr/>
          <p:nvPr/>
        </p:nvGrpSpPr>
        <p:grpSpPr>
          <a:xfrm>
            <a:off x="8222220" y="5628110"/>
            <a:ext cx="89978" cy="399212"/>
            <a:chOff x="10638389" y="4490605"/>
            <a:chExt cx="89978" cy="399212"/>
          </a:xfrm>
        </p:grpSpPr>
        <p:sp>
          <p:nvSpPr>
            <p:cNvPr id="129" name="Rectangle: Top Corners Snipped 128">
              <a:extLst>
                <a:ext uri="{FF2B5EF4-FFF2-40B4-BE49-F238E27FC236}">
                  <a16:creationId xmlns:a16="http://schemas.microsoft.com/office/drawing/2014/main" id="{BB3C4833-02D3-43AD-9B79-7C5FC035952C}"/>
                </a:ext>
              </a:extLst>
            </p:cNvPr>
            <p:cNvSpPr/>
            <p:nvPr/>
          </p:nvSpPr>
          <p:spPr>
            <a:xfrm rot="10800000">
              <a:off x="10640155" y="4684801"/>
              <a:ext cx="88212" cy="45719"/>
            </a:xfrm>
            <a:prstGeom prst="snip2SameRect">
              <a:avLst>
                <a:gd name="adj1" fmla="val 41202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Top Corners Snipped 136">
              <a:extLst>
                <a:ext uri="{FF2B5EF4-FFF2-40B4-BE49-F238E27FC236}">
                  <a16:creationId xmlns:a16="http://schemas.microsoft.com/office/drawing/2014/main" id="{FA3C309B-465F-46DB-8843-A4D0D8934ACB}"/>
                </a:ext>
              </a:extLst>
            </p:cNvPr>
            <p:cNvSpPr/>
            <p:nvPr/>
          </p:nvSpPr>
          <p:spPr>
            <a:xfrm rot="10800000">
              <a:off x="10638390" y="4812628"/>
              <a:ext cx="88211" cy="77189"/>
            </a:xfrm>
            <a:prstGeom prst="snip2SameRect">
              <a:avLst>
                <a:gd name="adj1" fmla="val 20602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6ADD686-F76B-4423-8ACC-6A642C6A0311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490605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5788CC63-FBDB-4263-BC20-60C18DF306D9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515380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A4C520A-201B-4979-8F48-A8E20A8D536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540611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65AA9632-2647-4271-A775-5C8FC78D4F45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567314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4BFFE921-A166-4F0B-8050-73372985A0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592947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D1F8E440-E959-47BA-AE61-E77058C5CE9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620103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7551F2B-0470-4267-9B6C-64A98FB6556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645334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0B211DA-943D-4420-A935-6DA4165E14E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672037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51B34805-7D1F-4922-ABBF-B4F9FD2BCADF}"/>
                </a:ext>
              </a:extLst>
            </p:cNvPr>
            <p:cNvCxnSpPr>
              <a:cxnSpLocks/>
            </p:cNvCxnSpPr>
            <p:nvPr/>
          </p:nvCxnSpPr>
          <p:spPr>
            <a:xfrm>
              <a:off x="10654441" y="4748289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: Top Corners Snipped 160">
              <a:extLst>
                <a:ext uri="{FF2B5EF4-FFF2-40B4-BE49-F238E27FC236}">
                  <a16:creationId xmlns:a16="http://schemas.microsoft.com/office/drawing/2014/main" id="{03899D6B-7C95-4E11-A8AF-874C3635EECA}"/>
                </a:ext>
              </a:extLst>
            </p:cNvPr>
            <p:cNvSpPr/>
            <p:nvPr/>
          </p:nvSpPr>
          <p:spPr>
            <a:xfrm>
              <a:off x="10638389" y="4760694"/>
              <a:ext cx="88212" cy="55504"/>
            </a:xfrm>
            <a:prstGeom prst="snip2SameRect">
              <a:avLst>
                <a:gd name="adj1" fmla="val 32864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830C911F-EBD0-4E3D-BA72-A6CEBA314136}"/>
                </a:ext>
              </a:extLst>
            </p:cNvPr>
            <p:cNvSpPr/>
            <p:nvPr/>
          </p:nvSpPr>
          <p:spPr>
            <a:xfrm>
              <a:off x="10658605" y="4823511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041FCCF2-3349-4684-B1C0-B1CDBC0D4EDE}"/>
              </a:ext>
            </a:extLst>
          </p:cNvPr>
          <p:cNvSpPr txBox="1"/>
          <p:nvPr/>
        </p:nvSpPr>
        <p:spPr>
          <a:xfrm>
            <a:off x="7798733" y="5547086"/>
            <a:ext cx="44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A02CF306-0684-4874-A06C-7000322EF4C7}"/>
              </a:ext>
            </a:extLst>
          </p:cNvPr>
          <p:cNvSpPr txBox="1"/>
          <p:nvPr/>
        </p:nvSpPr>
        <p:spPr>
          <a:xfrm>
            <a:off x="7650130" y="620197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Compressed Data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95AE749-20A3-4941-948C-A8491198E151}"/>
              </a:ext>
            </a:extLst>
          </p:cNvPr>
          <p:cNvGrpSpPr/>
          <p:nvPr/>
        </p:nvGrpSpPr>
        <p:grpSpPr>
          <a:xfrm>
            <a:off x="7723913" y="4073209"/>
            <a:ext cx="1121258" cy="1144499"/>
            <a:chOff x="7787362" y="3259010"/>
            <a:chExt cx="1121258" cy="1144499"/>
          </a:xfrm>
        </p:grpSpPr>
        <p:sp>
          <p:nvSpPr>
            <p:cNvPr id="523" name="Flowchart: Multidocument 522">
              <a:extLst>
                <a:ext uri="{FF2B5EF4-FFF2-40B4-BE49-F238E27FC236}">
                  <a16:creationId xmlns:a16="http://schemas.microsoft.com/office/drawing/2014/main" id="{BC2B55E0-5C52-45DE-A76A-B6A27515A361}"/>
                </a:ext>
              </a:extLst>
            </p:cNvPr>
            <p:cNvSpPr/>
            <p:nvPr/>
          </p:nvSpPr>
          <p:spPr>
            <a:xfrm>
              <a:off x="7976401" y="3259010"/>
              <a:ext cx="816718" cy="68620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65919560-9EC3-4449-BBB1-8014A84CC027}"/>
                </a:ext>
              </a:extLst>
            </p:cNvPr>
            <p:cNvGrpSpPr/>
            <p:nvPr/>
          </p:nvGrpSpPr>
          <p:grpSpPr>
            <a:xfrm>
              <a:off x="8300877" y="3424415"/>
              <a:ext cx="89978" cy="399212"/>
              <a:chOff x="10638389" y="4490605"/>
              <a:chExt cx="89978" cy="399212"/>
            </a:xfrm>
          </p:grpSpPr>
          <p:sp>
            <p:nvSpPr>
              <p:cNvPr id="526" name="Rectangle: Top Corners Snipped 525">
                <a:extLst>
                  <a:ext uri="{FF2B5EF4-FFF2-40B4-BE49-F238E27FC236}">
                    <a16:creationId xmlns:a16="http://schemas.microsoft.com/office/drawing/2014/main" id="{FC3D79F4-CCD0-41CE-8EC5-F6082767821A}"/>
                  </a:ext>
                </a:extLst>
              </p:cNvPr>
              <p:cNvSpPr/>
              <p:nvPr/>
            </p:nvSpPr>
            <p:spPr>
              <a:xfrm rot="10800000">
                <a:off x="10640155" y="4684801"/>
                <a:ext cx="88212" cy="45719"/>
              </a:xfrm>
              <a:prstGeom prst="snip2SameRect">
                <a:avLst>
                  <a:gd name="adj1" fmla="val 412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: Top Corners Snipped 526">
                <a:extLst>
                  <a:ext uri="{FF2B5EF4-FFF2-40B4-BE49-F238E27FC236}">
                    <a16:creationId xmlns:a16="http://schemas.microsoft.com/office/drawing/2014/main" id="{71F2133C-1E3A-4A99-9242-37CC82A80400}"/>
                  </a:ext>
                </a:extLst>
              </p:cNvPr>
              <p:cNvSpPr/>
              <p:nvPr/>
            </p:nvSpPr>
            <p:spPr>
              <a:xfrm rot="10800000">
                <a:off x="10638390" y="4812628"/>
                <a:ext cx="88211" cy="77189"/>
              </a:xfrm>
              <a:prstGeom prst="snip2SameRect">
                <a:avLst>
                  <a:gd name="adj1" fmla="val 206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208F3DDA-CAE9-4AA8-A6E3-F55134C0C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490605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93B4D4D1-F861-4973-8536-84A615D0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15380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8EEFCA0E-6115-4315-B20B-753207C19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40611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FB749CDC-9C1C-4B87-9F0D-911F51214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6731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72EDCB18-496C-4741-89AF-B28FC4D69C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9294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C18C6CE7-2568-49C8-A72B-F09CCD04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20103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92718013-2391-4F35-95E6-33FF0E786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64533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1E529EA1-A19D-41DD-8BFF-5CD84B7CB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7203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47726BB7-7647-49A2-ACE2-7095BCBD3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4441" y="4748289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7" name="Rectangle: Top Corners Snipped 536">
                <a:extLst>
                  <a:ext uri="{FF2B5EF4-FFF2-40B4-BE49-F238E27FC236}">
                    <a16:creationId xmlns:a16="http://schemas.microsoft.com/office/drawing/2014/main" id="{7B6F36AC-745B-42E6-868A-CAD07045EF43}"/>
                  </a:ext>
                </a:extLst>
              </p:cNvPr>
              <p:cNvSpPr/>
              <p:nvPr/>
            </p:nvSpPr>
            <p:spPr>
              <a:xfrm>
                <a:off x="10638389" y="4760694"/>
                <a:ext cx="88212" cy="55504"/>
              </a:xfrm>
              <a:prstGeom prst="snip2SameRect">
                <a:avLst>
                  <a:gd name="adj1" fmla="val 32864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4867747E-6532-447A-BE1F-42A52C16FFCF}"/>
                  </a:ext>
                </a:extLst>
              </p:cNvPr>
              <p:cNvSpPr/>
              <p:nvPr/>
            </p:nvSpPr>
            <p:spPr>
              <a:xfrm>
                <a:off x="10658605" y="482351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484ED2E3-81D7-4949-B695-BC73ED73FFFE}"/>
                </a:ext>
              </a:extLst>
            </p:cNvPr>
            <p:cNvSpPr txBox="1"/>
            <p:nvPr/>
          </p:nvSpPr>
          <p:spPr>
            <a:xfrm>
              <a:off x="7935965" y="3348507"/>
              <a:ext cx="44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ZIP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7567C42-FE71-4D18-9891-1652C8FF7EB2}"/>
                </a:ext>
              </a:extLst>
            </p:cNvPr>
            <p:cNvSpPr txBox="1"/>
            <p:nvPr/>
          </p:nvSpPr>
          <p:spPr>
            <a:xfrm>
              <a:off x="7787362" y="4003399"/>
              <a:ext cx="1121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Compressed Secure Data</a:t>
              </a:r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6EE79F95-EF79-4EBA-BF39-6E7A3F684613}"/>
                </a:ext>
              </a:extLst>
            </p:cNvPr>
            <p:cNvGrpSpPr/>
            <p:nvPr/>
          </p:nvGrpSpPr>
          <p:grpSpPr>
            <a:xfrm>
              <a:off x="8395090" y="3655219"/>
              <a:ext cx="236152" cy="337483"/>
              <a:chOff x="8399848" y="3950632"/>
              <a:chExt cx="1096122" cy="1477766"/>
            </a:xfrm>
          </p:grpSpPr>
          <p:sp>
            <p:nvSpPr>
              <p:cNvPr id="508" name="Arrow: Circular 507">
                <a:extLst>
                  <a:ext uri="{FF2B5EF4-FFF2-40B4-BE49-F238E27FC236}">
                    <a16:creationId xmlns:a16="http://schemas.microsoft.com/office/drawing/2014/main" id="{C20EEE39-E6B9-4CC0-AEDE-A5FE80D65FD9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Chord 508">
                <a:extLst>
                  <a:ext uri="{FF2B5EF4-FFF2-40B4-BE49-F238E27FC236}">
                    <a16:creationId xmlns:a16="http://schemas.microsoft.com/office/drawing/2014/main" id="{5C4B125A-289A-436F-8F14-2A60B37D6FBB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6B10BE1E-FABC-44F8-BA81-BCFAB7812040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11" name="Trapezoid 510">
                  <a:extLst>
                    <a:ext uri="{FF2B5EF4-FFF2-40B4-BE49-F238E27FC236}">
                      <a16:creationId xmlns:a16="http://schemas.microsoft.com/office/drawing/2014/main" id="{28F67A06-1811-47A0-8313-6FA35D861F9A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CC7DBF07-CDA6-4D5E-ACC6-3A47797F45F9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41" name="Rectangle: Folded Corner 540">
            <a:extLst>
              <a:ext uri="{FF2B5EF4-FFF2-40B4-BE49-F238E27FC236}">
                <a16:creationId xmlns:a16="http://schemas.microsoft.com/office/drawing/2014/main" id="{C4691F7F-6A13-4E52-885F-A77795B62163}"/>
              </a:ext>
            </a:extLst>
          </p:cNvPr>
          <p:cNvSpPr/>
          <p:nvPr/>
        </p:nvSpPr>
        <p:spPr bwMode="auto">
          <a:xfrm rot="10800000" flipH="1">
            <a:off x="7162788" y="1737641"/>
            <a:ext cx="231222" cy="339841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08" charset="-128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483D4B7-09AA-405D-A2AF-9DB300A01EA5}"/>
              </a:ext>
            </a:extLst>
          </p:cNvPr>
          <p:cNvGrpSpPr/>
          <p:nvPr/>
        </p:nvGrpSpPr>
        <p:grpSpPr>
          <a:xfrm>
            <a:off x="7645070" y="2652648"/>
            <a:ext cx="771665" cy="774504"/>
            <a:chOff x="7645070" y="2652648"/>
            <a:chExt cx="771665" cy="774504"/>
          </a:xfrm>
        </p:grpSpPr>
        <p:sp>
          <p:nvSpPr>
            <p:cNvPr id="542" name="Rectangle: Folded Corner 541">
              <a:extLst>
                <a:ext uri="{FF2B5EF4-FFF2-40B4-BE49-F238E27FC236}">
                  <a16:creationId xmlns:a16="http://schemas.microsoft.com/office/drawing/2014/main" id="{E4873D7C-0BC5-4D46-8B9F-A5E7E9C7E5CF}"/>
                </a:ext>
              </a:extLst>
            </p:cNvPr>
            <p:cNvSpPr/>
            <p:nvPr/>
          </p:nvSpPr>
          <p:spPr bwMode="auto">
            <a:xfrm rot="10800000" flipH="1">
              <a:off x="7824380" y="2652648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60D8A4B-FCFF-48CF-B9A7-7DFE941FE3C2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74891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21AEC31-D198-43BC-B64F-EA604B67872B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74" y="278156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552DF897-4D6E-49C1-9F4E-E3DA704E6E82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6" y="2810313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06E8A7F3-4F07-41FE-8F4B-A9D25492ED04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842964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E773A786-4F25-4B85-815A-28F18CDBB4E1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19" y="2873598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F34FF228-3DD0-4EE2-9135-EFD89827F4C2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92" y="290624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49EA7E82-D20F-49E3-9DC4-9CEEFA33446A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8" y="2932540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56C2A39E-FCE9-41AB-8E54-182ADC7A72BF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96077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DAF99FE6-6C49-431F-9B45-A9EAE80FCF97}"/>
                </a:ext>
              </a:extLst>
            </p:cNvPr>
            <p:cNvCxnSpPr>
              <a:cxnSpLocks/>
            </p:cNvCxnSpPr>
            <p:nvPr/>
          </p:nvCxnSpPr>
          <p:spPr>
            <a:xfrm>
              <a:off x="7894653" y="299393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35BDEA82-E89D-4492-BC8E-6831CC88EE4D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8" y="3022174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65551472-4A58-40F9-842E-F7FBC233B9AD}"/>
                </a:ext>
              </a:extLst>
            </p:cNvPr>
            <p:cNvCxnSpPr>
              <a:cxnSpLocks/>
            </p:cNvCxnSpPr>
            <p:nvPr/>
          </p:nvCxnSpPr>
          <p:spPr>
            <a:xfrm>
              <a:off x="7893246" y="3052808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04E1017D-18B1-40F8-B53F-847B3C6304F9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19" y="308545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B0C09E60-6EBE-48DA-9BD1-D83866742759}"/>
                </a:ext>
              </a:extLst>
            </p:cNvPr>
            <p:cNvSpPr txBox="1"/>
            <p:nvPr/>
          </p:nvSpPr>
          <p:spPr>
            <a:xfrm>
              <a:off x="7645070" y="3180931"/>
              <a:ext cx="7716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Document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6D34D70-C77E-478D-AD4B-3EF781EA6E99}"/>
              </a:ext>
            </a:extLst>
          </p:cNvPr>
          <p:cNvGrpSpPr/>
          <p:nvPr/>
        </p:nvGrpSpPr>
        <p:grpSpPr>
          <a:xfrm>
            <a:off x="8769690" y="2655681"/>
            <a:ext cx="771665" cy="928393"/>
            <a:chOff x="8769690" y="2655681"/>
            <a:chExt cx="771665" cy="928393"/>
          </a:xfrm>
        </p:grpSpPr>
        <p:sp>
          <p:nvSpPr>
            <p:cNvPr id="557" name="Rectangle: Folded Corner 556">
              <a:extLst>
                <a:ext uri="{FF2B5EF4-FFF2-40B4-BE49-F238E27FC236}">
                  <a16:creationId xmlns:a16="http://schemas.microsoft.com/office/drawing/2014/main" id="{BB058C26-06E4-4743-9EAC-1B623230D4B7}"/>
                </a:ext>
              </a:extLst>
            </p:cNvPr>
            <p:cNvSpPr/>
            <p:nvPr/>
          </p:nvSpPr>
          <p:spPr bwMode="auto">
            <a:xfrm rot="10800000" flipH="1">
              <a:off x="8949000" y="2655681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9FD813A-8BEA-471A-8BAA-CBA747180022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75194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AD1CAC45-E33D-4E91-B30D-D51F0F0907A2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94" y="278460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CBDBC51-23A5-4A75-BC20-71A1208BDA19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6" y="281334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B92A4D96-F2F2-4BD2-A193-7752E305A42A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845997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B4ED057-084D-4B0E-B402-7A32D1537300}"/>
                </a:ext>
              </a:extLst>
            </p:cNvPr>
            <p:cNvCxnSpPr>
              <a:cxnSpLocks/>
            </p:cNvCxnSpPr>
            <p:nvPr/>
          </p:nvCxnSpPr>
          <p:spPr>
            <a:xfrm>
              <a:off x="9017939" y="2876631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FCBDE1E-7FAF-4427-8AE3-6E6E8A3FCD3E}"/>
                </a:ext>
              </a:extLst>
            </p:cNvPr>
            <p:cNvCxnSpPr>
              <a:cxnSpLocks/>
            </p:cNvCxnSpPr>
            <p:nvPr/>
          </p:nvCxnSpPr>
          <p:spPr>
            <a:xfrm>
              <a:off x="9018012" y="290928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71708C8F-7CF4-4595-B27C-8628431F8F6E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8" y="2935573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8125AE4F-8C78-4124-86FE-4B2199045CB9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96381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A1912B5-F9C4-41E5-AEFA-C074F2D68F33}"/>
                </a:ext>
              </a:extLst>
            </p:cNvPr>
            <p:cNvCxnSpPr>
              <a:cxnSpLocks/>
            </p:cNvCxnSpPr>
            <p:nvPr/>
          </p:nvCxnSpPr>
          <p:spPr>
            <a:xfrm>
              <a:off x="9019273" y="299696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A3D45D20-B64F-4E9F-A677-345D64A80F61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8" y="3025207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4BCD9DCE-C8E4-4283-B196-4B9AAC4B5354}"/>
                </a:ext>
              </a:extLst>
            </p:cNvPr>
            <p:cNvCxnSpPr>
              <a:cxnSpLocks/>
            </p:cNvCxnSpPr>
            <p:nvPr/>
          </p:nvCxnSpPr>
          <p:spPr>
            <a:xfrm>
              <a:off x="9017866" y="3055841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B48EA32B-9232-471B-BB85-68266DBED4D2}"/>
                </a:ext>
              </a:extLst>
            </p:cNvPr>
            <p:cNvCxnSpPr>
              <a:cxnSpLocks/>
            </p:cNvCxnSpPr>
            <p:nvPr/>
          </p:nvCxnSpPr>
          <p:spPr>
            <a:xfrm>
              <a:off x="9017939" y="308849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C6AA02F8-040B-4CE3-9BF7-3F5ED631A54A}"/>
                </a:ext>
              </a:extLst>
            </p:cNvPr>
            <p:cNvSpPr txBox="1"/>
            <p:nvPr/>
          </p:nvSpPr>
          <p:spPr>
            <a:xfrm>
              <a:off x="8769690" y="3183964"/>
              <a:ext cx="7716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Secure Document</a:t>
              </a:r>
            </a:p>
          </p:txBody>
        </p: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2D2454E1-F1DB-4D14-93F7-C0A5910F8C66}"/>
                </a:ext>
              </a:extLst>
            </p:cNvPr>
            <p:cNvGrpSpPr/>
            <p:nvPr/>
          </p:nvGrpSpPr>
          <p:grpSpPr>
            <a:xfrm>
              <a:off x="9079271" y="2918574"/>
              <a:ext cx="236152" cy="337483"/>
              <a:chOff x="8399848" y="3950632"/>
              <a:chExt cx="1096122" cy="1477766"/>
            </a:xfrm>
          </p:grpSpPr>
          <p:sp>
            <p:nvSpPr>
              <p:cNvPr id="572" name="Arrow: Circular 571">
                <a:extLst>
                  <a:ext uri="{FF2B5EF4-FFF2-40B4-BE49-F238E27FC236}">
                    <a16:creationId xmlns:a16="http://schemas.microsoft.com/office/drawing/2014/main" id="{BB7D1F0A-B578-42AA-B4AF-4E388BE1A972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Chord 572">
                <a:extLst>
                  <a:ext uri="{FF2B5EF4-FFF2-40B4-BE49-F238E27FC236}">
                    <a16:creationId xmlns:a16="http://schemas.microsoft.com/office/drawing/2014/main" id="{4D4B1FE7-95E5-4040-A24F-009E0DE70990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4" name="Group 573">
                <a:extLst>
                  <a:ext uri="{FF2B5EF4-FFF2-40B4-BE49-F238E27FC236}">
                    <a16:creationId xmlns:a16="http://schemas.microsoft.com/office/drawing/2014/main" id="{66A086C6-DF5E-4696-B11A-49DFB9EAC9D9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75" name="Trapezoid 574">
                  <a:extLst>
                    <a:ext uri="{FF2B5EF4-FFF2-40B4-BE49-F238E27FC236}">
                      <a16:creationId xmlns:a16="http://schemas.microsoft.com/office/drawing/2014/main" id="{744A6381-079C-4BEE-9FF3-E1EB81762569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Oval 575">
                  <a:extLst>
                    <a:ext uri="{FF2B5EF4-FFF2-40B4-BE49-F238E27FC236}">
                      <a16:creationId xmlns:a16="http://schemas.microsoft.com/office/drawing/2014/main" id="{3131B32F-E635-4A6B-B912-3611A8E7E1CD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A7C71F1-8E6B-450D-8EA7-485032055D65}"/>
              </a:ext>
            </a:extLst>
          </p:cNvPr>
          <p:cNvGrpSpPr/>
          <p:nvPr/>
        </p:nvGrpSpPr>
        <p:grpSpPr>
          <a:xfrm>
            <a:off x="9028593" y="4018362"/>
            <a:ext cx="895195" cy="944485"/>
            <a:chOff x="9578407" y="3970259"/>
            <a:chExt cx="895195" cy="944485"/>
          </a:xfrm>
        </p:grpSpPr>
        <p:sp>
          <p:nvSpPr>
            <p:cNvPr id="578" name="Rectangle: Folded Corner 577">
              <a:extLst>
                <a:ext uri="{FF2B5EF4-FFF2-40B4-BE49-F238E27FC236}">
                  <a16:creationId xmlns:a16="http://schemas.microsoft.com/office/drawing/2014/main" id="{4AF8178F-5255-4938-99B2-386A8184971D}"/>
                </a:ext>
              </a:extLst>
            </p:cNvPr>
            <p:cNvSpPr/>
            <p:nvPr/>
          </p:nvSpPr>
          <p:spPr bwMode="auto">
            <a:xfrm rot="10800000" flipH="1">
              <a:off x="9794953" y="4005221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490C7AEB-39EF-44DD-90A9-DBB62B222DF7}"/>
                </a:ext>
              </a:extLst>
            </p:cNvPr>
            <p:cNvSpPr txBox="1"/>
            <p:nvPr/>
          </p:nvSpPr>
          <p:spPr>
            <a:xfrm>
              <a:off x="9578407" y="4514634"/>
              <a:ext cx="895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Compressed file</a:t>
              </a:r>
            </a:p>
          </p:txBody>
        </p: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684D80A-3B87-41E8-A72B-977584529BF2}"/>
                </a:ext>
              </a:extLst>
            </p:cNvPr>
            <p:cNvGrpSpPr/>
            <p:nvPr/>
          </p:nvGrpSpPr>
          <p:grpSpPr>
            <a:xfrm>
              <a:off x="9982930" y="4018567"/>
              <a:ext cx="89978" cy="399212"/>
              <a:chOff x="10638389" y="4490605"/>
              <a:chExt cx="89978" cy="399212"/>
            </a:xfrm>
          </p:grpSpPr>
          <p:sp>
            <p:nvSpPr>
              <p:cNvPr id="599" name="Rectangle: Top Corners Snipped 598">
                <a:extLst>
                  <a:ext uri="{FF2B5EF4-FFF2-40B4-BE49-F238E27FC236}">
                    <a16:creationId xmlns:a16="http://schemas.microsoft.com/office/drawing/2014/main" id="{5D0F8B09-EAD9-4EFE-853E-9253D5755D6B}"/>
                  </a:ext>
                </a:extLst>
              </p:cNvPr>
              <p:cNvSpPr/>
              <p:nvPr/>
            </p:nvSpPr>
            <p:spPr>
              <a:xfrm rot="10800000">
                <a:off x="10640155" y="4684801"/>
                <a:ext cx="88212" cy="45719"/>
              </a:xfrm>
              <a:prstGeom prst="snip2SameRect">
                <a:avLst>
                  <a:gd name="adj1" fmla="val 412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: Top Corners Snipped 599">
                <a:extLst>
                  <a:ext uri="{FF2B5EF4-FFF2-40B4-BE49-F238E27FC236}">
                    <a16:creationId xmlns:a16="http://schemas.microsoft.com/office/drawing/2014/main" id="{E0FECAAE-1F7B-4B91-B4CE-7A4FEEF8EA7A}"/>
                  </a:ext>
                </a:extLst>
              </p:cNvPr>
              <p:cNvSpPr/>
              <p:nvPr/>
            </p:nvSpPr>
            <p:spPr>
              <a:xfrm rot="10800000">
                <a:off x="10638390" y="4812628"/>
                <a:ext cx="88211" cy="77189"/>
              </a:xfrm>
              <a:prstGeom prst="snip2SameRect">
                <a:avLst>
                  <a:gd name="adj1" fmla="val 206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1C8E1EA5-CF3F-4EDC-A7D0-591156FB6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490605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D79E2C49-CB24-4EC8-B0B9-E637FC661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15380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177E3A85-B5F3-4DF0-B57A-6B214FE9F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40611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7304EFD-1336-4CAD-AB14-09926E6EF3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6731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D5A03344-8BE4-4AF1-B586-FAB016FAC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9294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811218BD-3CD4-47E0-A0D9-9F6B40459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20103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D083A1EB-AA3C-44F2-A1F7-2EDEDD6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64533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CE5F5F78-B3A8-4955-A2D3-5C9438A5A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7203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8582BA2B-2CAE-4D85-8D51-72CBF03E6B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4441" y="4748289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0" name="Rectangle: Top Corners Snipped 609">
                <a:extLst>
                  <a:ext uri="{FF2B5EF4-FFF2-40B4-BE49-F238E27FC236}">
                    <a16:creationId xmlns:a16="http://schemas.microsoft.com/office/drawing/2014/main" id="{58F1F0F3-C26A-4097-ADC1-D37FEB3B5B0C}"/>
                  </a:ext>
                </a:extLst>
              </p:cNvPr>
              <p:cNvSpPr/>
              <p:nvPr/>
            </p:nvSpPr>
            <p:spPr>
              <a:xfrm>
                <a:off x="10638389" y="4760694"/>
                <a:ext cx="88212" cy="55504"/>
              </a:xfrm>
              <a:prstGeom prst="snip2SameRect">
                <a:avLst>
                  <a:gd name="adj1" fmla="val 32864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E5397FEA-9808-4761-B17C-41684450B266}"/>
                  </a:ext>
                </a:extLst>
              </p:cNvPr>
              <p:cNvSpPr/>
              <p:nvPr/>
            </p:nvSpPr>
            <p:spPr>
              <a:xfrm>
                <a:off x="10658605" y="482351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657BD7BE-BFE1-49DF-84C5-877A61D5258C}"/>
                </a:ext>
              </a:extLst>
            </p:cNvPr>
            <p:cNvSpPr txBox="1"/>
            <p:nvPr/>
          </p:nvSpPr>
          <p:spPr>
            <a:xfrm>
              <a:off x="9718128" y="3970259"/>
              <a:ext cx="3626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ZIP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950FE1F-8610-46E9-8F7C-C8C3203188C5}"/>
              </a:ext>
            </a:extLst>
          </p:cNvPr>
          <p:cNvGrpSpPr/>
          <p:nvPr/>
        </p:nvGrpSpPr>
        <p:grpSpPr>
          <a:xfrm>
            <a:off x="7941852" y="254843"/>
            <a:ext cx="1240792" cy="1128989"/>
            <a:chOff x="7941852" y="254843"/>
            <a:chExt cx="1240792" cy="1128989"/>
          </a:xfrm>
        </p:grpSpPr>
        <p:grpSp>
          <p:nvGrpSpPr>
            <p:cNvPr id="628" name="Group 627" descr="Database">
              <a:extLst>
                <a:ext uri="{FF2B5EF4-FFF2-40B4-BE49-F238E27FC236}">
                  <a16:creationId xmlns:a16="http://schemas.microsoft.com/office/drawing/2014/main" id="{F4C45C72-3DBD-47FF-8140-CAB5B10B5F8E}"/>
                </a:ext>
              </a:extLst>
            </p:cNvPr>
            <p:cNvGrpSpPr/>
            <p:nvPr/>
          </p:nvGrpSpPr>
          <p:grpSpPr>
            <a:xfrm>
              <a:off x="7941852" y="740972"/>
              <a:ext cx="275121" cy="333912"/>
              <a:chOff x="1868557" y="2320785"/>
              <a:chExt cx="616226" cy="591375"/>
            </a:xfrm>
          </p:grpSpPr>
          <p:sp>
            <p:nvSpPr>
              <p:cNvPr id="630" name="Cylinder 629">
                <a:extLst>
                  <a:ext uri="{FF2B5EF4-FFF2-40B4-BE49-F238E27FC236}">
                    <a16:creationId xmlns:a16="http://schemas.microsoft.com/office/drawing/2014/main" id="{163906FB-D019-4EBD-A5A8-2110642DA7EE}"/>
                  </a:ext>
                </a:extLst>
              </p:cNvPr>
              <p:cNvSpPr/>
              <p:nvPr/>
            </p:nvSpPr>
            <p:spPr>
              <a:xfrm>
                <a:off x="1868557" y="2469867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Cylinder 630">
                <a:extLst>
                  <a:ext uri="{FF2B5EF4-FFF2-40B4-BE49-F238E27FC236}">
                    <a16:creationId xmlns:a16="http://schemas.microsoft.com/office/drawing/2014/main" id="{D9537BC7-BBE3-4D2B-97CC-575C56AFA8BD}"/>
                  </a:ext>
                </a:extLst>
              </p:cNvPr>
              <p:cNvSpPr/>
              <p:nvPr/>
            </p:nvSpPr>
            <p:spPr>
              <a:xfrm>
                <a:off x="1868557" y="2459929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Cylinder 631">
                <a:extLst>
                  <a:ext uri="{FF2B5EF4-FFF2-40B4-BE49-F238E27FC236}">
                    <a16:creationId xmlns:a16="http://schemas.microsoft.com/office/drawing/2014/main" id="{97D91C26-C80B-4F15-A4B2-6F2658DC69E1}"/>
                  </a:ext>
                </a:extLst>
              </p:cNvPr>
              <p:cNvSpPr/>
              <p:nvPr/>
            </p:nvSpPr>
            <p:spPr>
              <a:xfrm>
                <a:off x="1868557" y="2330719"/>
                <a:ext cx="616226" cy="31805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Cylinder 632">
                <a:extLst>
                  <a:ext uri="{FF2B5EF4-FFF2-40B4-BE49-F238E27FC236}">
                    <a16:creationId xmlns:a16="http://schemas.microsoft.com/office/drawing/2014/main" id="{F61C51C8-8FEA-4FE3-A315-65411F4F1A6D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1" name="Group 640" descr="Database">
              <a:extLst>
                <a:ext uri="{FF2B5EF4-FFF2-40B4-BE49-F238E27FC236}">
                  <a16:creationId xmlns:a16="http://schemas.microsoft.com/office/drawing/2014/main" id="{5C093560-1CC8-4506-A33A-1AD3CAD67247}"/>
                </a:ext>
              </a:extLst>
            </p:cNvPr>
            <p:cNvGrpSpPr/>
            <p:nvPr/>
          </p:nvGrpSpPr>
          <p:grpSpPr>
            <a:xfrm>
              <a:off x="8433016" y="733303"/>
              <a:ext cx="275121" cy="333914"/>
              <a:chOff x="1868557" y="2320785"/>
              <a:chExt cx="616226" cy="591379"/>
            </a:xfrm>
          </p:grpSpPr>
          <p:sp>
            <p:nvSpPr>
              <p:cNvPr id="642" name="Cylinder 641">
                <a:extLst>
                  <a:ext uri="{FF2B5EF4-FFF2-40B4-BE49-F238E27FC236}">
                    <a16:creationId xmlns:a16="http://schemas.microsoft.com/office/drawing/2014/main" id="{2787C26B-0FEE-4611-8BE6-E893FCA1D0A3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Cylinder 642">
                <a:extLst>
                  <a:ext uri="{FF2B5EF4-FFF2-40B4-BE49-F238E27FC236}">
                    <a16:creationId xmlns:a16="http://schemas.microsoft.com/office/drawing/2014/main" id="{D8921352-6C84-4031-ACF9-E7DE729A41C5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Cylinder 643">
                <a:extLst>
                  <a:ext uri="{FF2B5EF4-FFF2-40B4-BE49-F238E27FC236}">
                    <a16:creationId xmlns:a16="http://schemas.microsoft.com/office/drawing/2014/main" id="{B19403F5-FF56-4E27-B563-F8BFA93B7595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Cylinder 644">
                <a:extLst>
                  <a:ext uri="{FF2B5EF4-FFF2-40B4-BE49-F238E27FC236}">
                    <a16:creationId xmlns:a16="http://schemas.microsoft.com/office/drawing/2014/main" id="{EDBA28EC-C6BF-44C7-AFA2-A3B891884027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6" name="Group 645" descr="Database">
              <a:extLst>
                <a:ext uri="{FF2B5EF4-FFF2-40B4-BE49-F238E27FC236}">
                  <a16:creationId xmlns:a16="http://schemas.microsoft.com/office/drawing/2014/main" id="{C0CB2440-2AE3-4270-93F3-4284FBF9FCEB}"/>
                </a:ext>
              </a:extLst>
            </p:cNvPr>
            <p:cNvGrpSpPr/>
            <p:nvPr/>
          </p:nvGrpSpPr>
          <p:grpSpPr>
            <a:xfrm>
              <a:off x="8907523" y="731973"/>
              <a:ext cx="275121" cy="333914"/>
              <a:chOff x="1868557" y="2320785"/>
              <a:chExt cx="616226" cy="591379"/>
            </a:xfrm>
          </p:grpSpPr>
          <p:sp>
            <p:nvSpPr>
              <p:cNvPr id="647" name="Cylinder 646">
                <a:extLst>
                  <a:ext uri="{FF2B5EF4-FFF2-40B4-BE49-F238E27FC236}">
                    <a16:creationId xmlns:a16="http://schemas.microsoft.com/office/drawing/2014/main" id="{38F0F43E-331F-4E8F-86F9-FBE188B060D0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Cylinder 647">
                <a:extLst>
                  <a:ext uri="{FF2B5EF4-FFF2-40B4-BE49-F238E27FC236}">
                    <a16:creationId xmlns:a16="http://schemas.microsoft.com/office/drawing/2014/main" id="{62BF9E99-4B4F-411C-9BED-34BFE6D900DC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Cylinder 648">
                <a:extLst>
                  <a:ext uri="{FF2B5EF4-FFF2-40B4-BE49-F238E27FC236}">
                    <a16:creationId xmlns:a16="http://schemas.microsoft.com/office/drawing/2014/main" id="{5DD51DCF-3CCB-4DAF-83C4-7F1FBB65840C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Cylinder 649">
                <a:extLst>
                  <a:ext uri="{FF2B5EF4-FFF2-40B4-BE49-F238E27FC236}">
                    <a16:creationId xmlns:a16="http://schemas.microsoft.com/office/drawing/2014/main" id="{82A1A468-64E8-46CE-85E8-64BDCB86AE7C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29647F10-43BC-4CA5-B4FC-205784528FD1}"/>
                </a:ext>
              </a:extLst>
            </p:cNvPr>
            <p:cNvSpPr txBox="1"/>
            <p:nvPr/>
          </p:nvSpPr>
          <p:spPr>
            <a:xfrm>
              <a:off x="8047056" y="113761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SAN</a:t>
              </a:r>
            </a:p>
          </p:txBody>
        </p: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E104E6DA-F3F1-47B9-8619-E7E9CB49225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325924" y="491556"/>
              <a:ext cx="7669" cy="491164"/>
            </a:xfrm>
            <a:prstGeom prst="bentConnector3">
              <a:avLst>
                <a:gd name="adj1" fmla="val 233559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Connector: Elbow 722">
              <a:extLst>
                <a:ext uri="{FF2B5EF4-FFF2-40B4-BE49-F238E27FC236}">
                  <a16:creationId xmlns:a16="http://schemas.microsoft.com/office/drawing/2014/main" id="{192B84AD-0B63-45A9-A4A1-2ADE8CDF4D46}"/>
                </a:ext>
              </a:extLst>
            </p:cNvPr>
            <p:cNvCxnSpPr>
              <a:cxnSpLocks/>
              <a:stCxn id="645" idx="1"/>
              <a:endCxn id="650" idx="0"/>
            </p:cNvCxnSpPr>
            <p:nvPr/>
          </p:nvCxnSpPr>
          <p:spPr>
            <a:xfrm rot="16200000" flipH="1">
              <a:off x="8795517" y="508362"/>
              <a:ext cx="24625" cy="474507"/>
            </a:xfrm>
            <a:prstGeom prst="bentConnector3">
              <a:avLst>
                <a:gd name="adj1" fmla="val -7016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6EBDE9B9-8390-42A9-801F-49B9F42C87EF}"/>
                </a:ext>
              </a:extLst>
            </p:cNvPr>
            <p:cNvGrpSpPr/>
            <p:nvPr/>
          </p:nvGrpSpPr>
          <p:grpSpPr>
            <a:xfrm>
              <a:off x="8133975" y="254843"/>
              <a:ext cx="874365" cy="181582"/>
              <a:chOff x="8079412" y="232172"/>
              <a:chExt cx="874365" cy="181582"/>
            </a:xfrm>
          </p:grpSpPr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10D9BFE9-EDAE-4021-8636-FC93A3CC64CC}"/>
                  </a:ext>
                </a:extLst>
              </p:cNvPr>
              <p:cNvSpPr/>
              <p:nvPr/>
            </p:nvSpPr>
            <p:spPr>
              <a:xfrm>
                <a:off x="8079412" y="232172"/>
                <a:ext cx="874365" cy="18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1641EDCB-D0D6-4D57-ACE9-6B40BA1F1A37}"/>
                  </a:ext>
                </a:extLst>
              </p:cNvPr>
              <p:cNvSpPr/>
              <p:nvPr/>
            </p:nvSpPr>
            <p:spPr>
              <a:xfrm>
                <a:off x="8857592" y="32859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1AEC30DC-FE1B-4F24-A126-30EA4FED66CF}"/>
                  </a:ext>
                </a:extLst>
              </p:cNvPr>
              <p:cNvSpPr/>
              <p:nvPr/>
            </p:nvSpPr>
            <p:spPr>
              <a:xfrm>
                <a:off x="8145733" y="266700"/>
                <a:ext cx="397517" cy="1076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E39EA679-A475-4935-869E-67EFD8C58873}"/>
                </a:ext>
              </a:extLst>
            </p:cNvPr>
            <p:cNvCxnSpPr>
              <a:cxnSpLocks/>
              <a:stCxn id="683" idx="2"/>
            </p:cNvCxnSpPr>
            <p:nvPr/>
          </p:nvCxnSpPr>
          <p:spPr>
            <a:xfrm flipH="1">
              <a:off x="8571157" y="436425"/>
              <a:ext cx="1" cy="154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0FEF62F5-E8B3-40A6-A14D-3AEE8246E0C2}"/>
              </a:ext>
            </a:extLst>
          </p:cNvPr>
          <p:cNvGrpSpPr/>
          <p:nvPr/>
        </p:nvGrpSpPr>
        <p:grpSpPr>
          <a:xfrm>
            <a:off x="7697015" y="1623364"/>
            <a:ext cx="1121258" cy="720653"/>
            <a:chOff x="7697015" y="1623364"/>
            <a:chExt cx="1121258" cy="720653"/>
          </a:xfrm>
        </p:grpSpPr>
        <p:grpSp>
          <p:nvGrpSpPr>
            <p:cNvPr id="758" name="Group 757">
              <a:extLst>
                <a:ext uri="{FF2B5EF4-FFF2-40B4-BE49-F238E27FC236}">
                  <a16:creationId xmlns:a16="http://schemas.microsoft.com/office/drawing/2014/main" id="{56181BD9-584F-4728-81AB-2EC63A8F6472}"/>
                </a:ext>
              </a:extLst>
            </p:cNvPr>
            <p:cNvGrpSpPr/>
            <p:nvPr/>
          </p:nvGrpSpPr>
          <p:grpSpPr>
            <a:xfrm>
              <a:off x="7879055" y="1623364"/>
              <a:ext cx="718758" cy="444266"/>
              <a:chOff x="7879055" y="1623364"/>
              <a:chExt cx="718758" cy="444266"/>
            </a:xfrm>
          </p:grpSpPr>
          <p:sp>
            <p:nvSpPr>
              <p:cNvPr id="735" name="Oval 734">
                <a:extLst>
                  <a:ext uri="{FF2B5EF4-FFF2-40B4-BE49-F238E27FC236}">
                    <a16:creationId xmlns:a16="http://schemas.microsoft.com/office/drawing/2014/main" id="{C163A114-7CB1-416C-A893-FAC6D3B8FC76}"/>
                  </a:ext>
                </a:extLst>
              </p:cNvPr>
              <p:cNvSpPr/>
              <p:nvPr/>
            </p:nvSpPr>
            <p:spPr>
              <a:xfrm>
                <a:off x="7879055" y="1808958"/>
                <a:ext cx="107657" cy="10813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9" name="Straight Arrow Connector 738">
                <a:extLst>
                  <a:ext uri="{FF2B5EF4-FFF2-40B4-BE49-F238E27FC236}">
                    <a16:creationId xmlns:a16="http://schemas.microsoft.com/office/drawing/2014/main" id="{13214CCC-A66D-48B0-9A8B-D55A1AF587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79569" y="1839305"/>
                <a:ext cx="618244" cy="2039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4D1BD467-17B7-4566-8F7B-EAE33A617BC6}"/>
                  </a:ext>
                </a:extLst>
              </p:cNvPr>
              <p:cNvGrpSpPr/>
              <p:nvPr/>
            </p:nvGrpSpPr>
            <p:grpSpPr>
              <a:xfrm>
                <a:off x="8084176" y="1676650"/>
                <a:ext cx="204296" cy="183048"/>
                <a:chOff x="8084176" y="1676650"/>
                <a:chExt cx="204296" cy="183048"/>
              </a:xfrm>
            </p:grpSpPr>
            <p:cxnSp>
              <p:nvCxnSpPr>
                <p:cNvPr id="742" name="Straight Connector 741">
                  <a:extLst>
                    <a:ext uri="{FF2B5EF4-FFF2-40B4-BE49-F238E27FC236}">
                      <a16:creationId xmlns:a16="http://schemas.microsoft.com/office/drawing/2014/main" id="{978EED61-EB07-48DD-8F99-E77BC7F89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4176" y="1676650"/>
                  <a:ext cx="165187" cy="18304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>
                  <a:extLst>
                    <a:ext uri="{FF2B5EF4-FFF2-40B4-BE49-F238E27FC236}">
                      <a16:creationId xmlns:a16="http://schemas.microsoft.com/office/drawing/2014/main" id="{3AB77E53-961F-4145-BC80-047A153DA311}"/>
                    </a:ext>
                  </a:extLst>
                </p:cNvPr>
                <p:cNvCxnSpPr/>
                <p:nvPr/>
              </p:nvCxnSpPr>
              <p:spPr>
                <a:xfrm>
                  <a:off x="8235378" y="1681639"/>
                  <a:ext cx="5309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6" name="Oval 745">
                <a:extLst>
                  <a:ext uri="{FF2B5EF4-FFF2-40B4-BE49-F238E27FC236}">
                    <a16:creationId xmlns:a16="http://schemas.microsoft.com/office/drawing/2014/main" id="{3D64663D-A405-43E3-A867-7DBB54969B21}"/>
                  </a:ext>
                </a:extLst>
              </p:cNvPr>
              <p:cNvSpPr/>
              <p:nvPr/>
            </p:nvSpPr>
            <p:spPr>
              <a:xfrm>
                <a:off x="8271811" y="1623364"/>
                <a:ext cx="107657" cy="10713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9CBEC788-143A-4234-84F4-D0AB5B98F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6846" y="1861053"/>
                <a:ext cx="141645" cy="17771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77B2610F-0CE0-46F3-8711-2D2FC067BB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628" y="2030205"/>
                <a:ext cx="11271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187A4C86-8C75-46AD-B86F-6471019B6FE1}"/>
                  </a:ext>
                </a:extLst>
              </p:cNvPr>
              <p:cNvSpPr/>
              <p:nvPr/>
            </p:nvSpPr>
            <p:spPr>
              <a:xfrm>
                <a:off x="8391343" y="1992780"/>
                <a:ext cx="76353" cy="748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9" name="TextBox 758">
              <a:extLst>
                <a:ext uri="{FF2B5EF4-FFF2-40B4-BE49-F238E27FC236}">
                  <a16:creationId xmlns:a16="http://schemas.microsoft.com/office/drawing/2014/main" id="{F76887D0-BD46-4A18-AB2D-4A84C461567A}"/>
                </a:ext>
              </a:extLst>
            </p:cNvPr>
            <p:cNvSpPr txBox="1"/>
            <p:nvPr/>
          </p:nvSpPr>
          <p:spPr>
            <a:xfrm>
              <a:off x="7697015" y="209779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USB</a:t>
              </a: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EA8EC0F2-ED2A-45A1-81AD-DD5DC11D9D47}"/>
              </a:ext>
            </a:extLst>
          </p:cNvPr>
          <p:cNvGrpSpPr/>
          <p:nvPr/>
        </p:nvGrpSpPr>
        <p:grpSpPr>
          <a:xfrm>
            <a:off x="9762904" y="506730"/>
            <a:ext cx="328365" cy="214399"/>
            <a:chOff x="9656216" y="1287325"/>
            <a:chExt cx="328365" cy="214399"/>
          </a:xfrm>
        </p:grpSpPr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147E72AE-BC23-47A8-AB5F-005B5A223025}"/>
                </a:ext>
              </a:extLst>
            </p:cNvPr>
            <p:cNvSpPr/>
            <p:nvPr/>
          </p:nvSpPr>
          <p:spPr>
            <a:xfrm>
              <a:off x="9656216" y="1373266"/>
              <a:ext cx="49183" cy="5007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64" name="Straight Arrow Connector 763">
              <a:extLst>
                <a:ext uri="{FF2B5EF4-FFF2-40B4-BE49-F238E27FC236}">
                  <a16:creationId xmlns:a16="http://schemas.microsoft.com/office/drawing/2014/main" id="{3FF72617-A107-4E1D-B31B-CC634C674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2136" y="1387318"/>
              <a:ext cx="282445" cy="9443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9F3616D6-1B16-495D-A008-81347F967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9926" y="1311999"/>
              <a:ext cx="75466" cy="84762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>
              <a:extLst>
                <a:ext uri="{FF2B5EF4-FFF2-40B4-BE49-F238E27FC236}">
                  <a16:creationId xmlns:a16="http://schemas.microsoft.com/office/drawing/2014/main" id="{2BD536DC-D91C-4BEA-BF8F-2785271D6055}"/>
                </a:ext>
              </a:extLst>
            </p:cNvPr>
            <p:cNvCxnSpPr/>
            <p:nvPr/>
          </p:nvCxnSpPr>
          <p:spPr>
            <a:xfrm>
              <a:off x="9816622" y="1314309"/>
              <a:ext cx="24256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243026B-B2A6-4881-B022-50682962E98A}"/>
                </a:ext>
              </a:extLst>
            </p:cNvPr>
            <p:cNvSpPr/>
            <p:nvPr/>
          </p:nvSpPr>
          <p:spPr>
            <a:xfrm>
              <a:off x="9835647" y="1287325"/>
              <a:ext cx="49183" cy="496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E9AE956B-F293-49F0-9F8F-EBF7140046B3}"/>
                </a:ext>
              </a:extLst>
            </p:cNvPr>
            <p:cNvCxnSpPr>
              <a:cxnSpLocks/>
            </p:cNvCxnSpPr>
            <p:nvPr/>
          </p:nvCxnSpPr>
          <p:spPr>
            <a:xfrm>
              <a:off x="9783125" y="1397388"/>
              <a:ext cx="64711" cy="8229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B369B85-6A84-497D-A216-5ED74BF7BF06}"/>
                </a:ext>
              </a:extLst>
            </p:cNvPr>
            <p:cNvCxnSpPr>
              <a:cxnSpLocks/>
            </p:cNvCxnSpPr>
            <p:nvPr/>
          </p:nvCxnSpPr>
          <p:spPr>
            <a:xfrm>
              <a:off x="9838761" y="1475715"/>
              <a:ext cx="51494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708EACA3-29B9-4975-97EC-D2CF2947BF66}"/>
                </a:ext>
              </a:extLst>
            </p:cNvPr>
            <p:cNvSpPr/>
            <p:nvPr/>
          </p:nvSpPr>
          <p:spPr>
            <a:xfrm>
              <a:off x="9890254" y="1456005"/>
              <a:ext cx="45719" cy="457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791" name="Group 790">
            <a:extLst>
              <a:ext uri="{FF2B5EF4-FFF2-40B4-BE49-F238E27FC236}">
                <a16:creationId xmlns:a16="http://schemas.microsoft.com/office/drawing/2014/main" id="{57439470-2ADC-4A61-850B-BE2A6BDB57EF}"/>
              </a:ext>
            </a:extLst>
          </p:cNvPr>
          <p:cNvGrpSpPr/>
          <p:nvPr/>
        </p:nvGrpSpPr>
        <p:grpSpPr>
          <a:xfrm>
            <a:off x="9521328" y="1402039"/>
            <a:ext cx="569845" cy="772297"/>
            <a:chOff x="9521328" y="1402039"/>
            <a:chExt cx="569845" cy="772297"/>
          </a:xfrm>
        </p:grpSpPr>
        <p:sp>
          <p:nvSpPr>
            <p:cNvPr id="731" name="Trapezoid 730">
              <a:extLst>
                <a:ext uri="{FF2B5EF4-FFF2-40B4-BE49-F238E27FC236}">
                  <a16:creationId xmlns:a16="http://schemas.microsoft.com/office/drawing/2014/main" id="{4F662A37-1DA2-4DC4-9DAE-114E1C8CD3B4}"/>
                </a:ext>
              </a:extLst>
            </p:cNvPr>
            <p:cNvSpPr/>
            <p:nvPr/>
          </p:nvSpPr>
          <p:spPr>
            <a:xfrm>
              <a:off x="9521328" y="1790351"/>
              <a:ext cx="569845" cy="287132"/>
            </a:xfrm>
            <a:prstGeom prst="trapezoid">
              <a:avLst>
                <a:gd name="adj" fmla="val 289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id="{19CB9CA0-3FE6-400B-B30A-0803D443C85D}"/>
                </a:ext>
              </a:extLst>
            </p:cNvPr>
            <p:cNvSpPr/>
            <p:nvPr/>
          </p:nvSpPr>
          <p:spPr>
            <a:xfrm>
              <a:off x="9521328" y="2065222"/>
              <a:ext cx="569845" cy="109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FC2D5C66-B0A5-4C0C-8467-1A92941756EF}"/>
                </a:ext>
              </a:extLst>
            </p:cNvPr>
            <p:cNvGrpSpPr/>
            <p:nvPr/>
          </p:nvGrpSpPr>
          <p:grpSpPr>
            <a:xfrm>
              <a:off x="9623704" y="1818732"/>
              <a:ext cx="328365" cy="214399"/>
              <a:chOff x="9656216" y="1287325"/>
              <a:chExt cx="328365" cy="214399"/>
            </a:xfrm>
          </p:grpSpPr>
          <p:sp>
            <p:nvSpPr>
              <p:cNvPr id="776" name="Oval 775">
                <a:extLst>
                  <a:ext uri="{FF2B5EF4-FFF2-40B4-BE49-F238E27FC236}">
                    <a16:creationId xmlns:a16="http://schemas.microsoft.com/office/drawing/2014/main" id="{9E1022BD-749F-4DC0-B6B0-0B225DDD3B9D}"/>
                  </a:ext>
                </a:extLst>
              </p:cNvPr>
              <p:cNvSpPr/>
              <p:nvPr/>
            </p:nvSpPr>
            <p:spPr>
              <a:xfrm>
                <a:off x="9656216" y="1373266"/>
                <a:ext cx="49183" cy="5007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cxnSp>
            <p:nvCxnSpPr>
              <p:cNvPr id="777" name="Straight Arrow Connector 776">
                <a:extLst>
                  <a:ext uri="{FF2B5EF4-FFF2-40B4-BE49-F238E27FC236}">
                    <a16:creationId xmlns:a16="http://schemas.microsoft.com/office/drawing/2014/main" id="{B68C4837-0918-402D-BE12-BEFA6409DA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02136" y="1387318"/>
                <a:ext cx="282445" cy="9443"/>
              </a:xfrm>
              <a:prstGeom prst="straightConnector1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9C50E6DD-331D-4D72-B606-7FFA50769A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9926" y="1311999"/>
                <a:ext cx="75466" cy="84762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28C8EDF4-FC93-4411-8099-A3C90F6FEB99}"/>
                  </a:ext>
                </a:extLst>
              </p:cNvPr>
              <p:cNvCxnSpPr/>
              <p:nvPr/>
            </p:nvCxnSpPr>
            <p:spPr>
              <a:xfrm>
                <a:off x="9816622" y="1314309"/>
                <a:ext cx="24256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0" name="Oval 779">
                <a:extLst>
                  <a:ext uri="{FF2B5EF4-FFF2-40B4-BE49-F238E27FC236}">
                    <a16:creationId xmlns:a16="http://schemas.microsoft.com/office/drawing/2014/main" id="{60E0C5DC-7CDD-4526-8639-8EA0AD3ACC36}"/>
                  </a:ext>
                </a:extLst>
              </p:cNvPr>
              <p:cNvSpPr/>
              <p:nvPr/>
            </p:nvSpPr>
            <p:spPr>
              <a:xfrm>
                <a:off x="9835647" y="1287325"/>
                <a:ext cx="49183" cy="4960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2FB8DCB5-D093-4C98-9457-72821405F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3125" y="1397388"/>
                <a:ext cx="64711" cy="82293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84CF900F-5F74-47D4-8061-5A2CE50E2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8761" y="1475715"/>
                <a:ext cx="51494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Rectangle 782">
                <a:extLst>
                  <a:ext uri="{FF2B5EF4-FFF2-40B4-BE49-F238E27FC236}">
                    <a16:creationId xmlns:a16="http://schemas.microsoft.com/office/drawing/2014/main" id="{7F7E02C2-9FF7-47E2-A4EA-CD59E70EE0A9}"/>
                  </a:ext>
                </a:extLst>
              </p:cNvPr>
              <p:cNvSpPr/>
              <p:nvPr/>
            </p:nvSpPr>
            <p:spPr>
              <a:xfrm>
                <a:off x="9890254" y="1456005"/>
                <a:ext cx="45719" cy="4571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B3DDD9FD-EEEC-4401-822D-FDCF6C027E68}"/>
                </a:ext>
              </a:extLst>
            </p:cNvPr>
            <p:cNvSpPr/>
            <p:nvPr/>
          </p:nvSpPr>
          <p:spPr>
            <a:xfrm>
              <a:off x="9984581" y="2097796"/>
              <a:ext cx="45719" cy="45719"/>
            </a:xfrm>
            <a:prstGeom prst="ellipse">
              <a:avLst/>
            </a:prstGeom>
            <a:solidFill>
              <a:srgbClr val="FF0000">
                <a:alpha val="54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6" name="Connector: Curved 785">
              <a:extLst>
                <a:ext uri="{FF2B5EF4-FFF2-40B4-BE49-F238E27FC236}">
                  <a16:creationId xmlns:a16="http://schemas.microsoft.com/office/drawing/2014/main" id="{2E4E43F0-33B3-47CD-ACCF-AF4070311EDA}"/>
                </a:ext>
              </a:extLst>
            </p:cNvPr>
            <p:cNvCxnSpPr/>
            <p:nvPr/>
          </p:nvCxnSpPr>
          <p:spPr>
            <a:xfrm rot="5400000" flipH="1" flipV="1">
              <a:off x="9669009" y="1555900"/>
              <a:ext cx="235066" cy="233837"/>
            </a:xfrm>
            <a:prstGeom prst="curved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Rectangle: Top Corners Rounded 787">
              <a:extLst>
                <a:ext uri="{FF2B5EF4-FFF2-40B4-BE49-F238E27FC236}">
                  <a16:creationId xmlns:a16="http://schemas.microsoft.com/office/drawing/2014/main" id="{C092AEE2-306A-4DB8-A380-4D10CC6D15A9}"/>
                </a:ext>
              </a:extLst>
            </p:cNvPr>
            <p:cNvSpPr/>
            <p:nvPr/>
          </p:nvSpPr>
          <p:spPr>
            <a:xfrm rot="10800000">
              <a:off x="9852317" y="1465142"/>
              <a:ext cx="90017" cy="11682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79F773E2-9AA6-4757-AD37-1E849676113F}"/>
                </a:ext>
              </a:extLst>
            </p:cNvPr>
            <p:cNvSpPr/>
            <p:nvPr/>
          </p:nvSpPr>
          <p:spPr>
            <a:xfrm>
              <a:off x="9862917" y="1402039"/>
              <a:ext cx="64053" cy="59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193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46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Refol</dc:creator>
  <cp:lastModifiedBy>Frank Refol</cp:lastModifiedBy>
  <cp:revision>1</cp:revision>
  <dcterms:created xsi:type="dcterms:W3CDTF">2021-10-20T19:34:31Z</dcterms:created>
  <dcterms:modified xsi:type="dcterms:W3CDTF">2022-01-18T23:36:17Z</dcterms:modified>
</cp:coreProperties>
</file>