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>
        <p:scale>
          <a:sx n="100" d="100"/>
          <a:sy n="100" d="100"/>
        </p:scale>
        <p:origin x="33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 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7588" y="4259098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1002313" y="4976970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60E90B2-AD63-46EC-852C-8AA70D597F4E}"/>
              </a:ext>
            </a:extLst>
          </p:cNvPr>
          <p:cNvGrpSpPr/>
          <p:nvPr/>
        </p:nvGrpSpPr>
        <p:grpSpPr>
          <a:xfrm>
            <a:off x="10445743" y="3924568"/>
            <a:ext cx="511061" cy="742802"/>
            <a:chOff x="6679513" y="730608"/>
            <a:chExt cx="511061" cy="742802"/>
          </a:xfrm>
        </p:grpSpPr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D4E6BFA1-C246-4D16-BAA8-BFC1FDF4A6EA}"/>
                </a:ext>
              </a:extLst>
            </p:cNvPr>
            <p:cNvGrpSpPr/>
            <p:nvPr/>
          </p:nvGrpSpPr>
          <p:grpSpPr>
            <a:xfrm>
              <a:off x="6691471" y="854719"/>
              <a:ext cx="378196" cy="618691"/>
              <a:chOff x="6691471" y="854719"/>
              <a:chExt cx="378196" cy="618691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A87DD160-8B9B-4866-B083-9CF2E10A1131}"/>
                  </a:ext>
                </a:extLst>
              </p:cNvPr>
              <p:cNvSpPr/>
              <p:nvPr/>
            </p:nvSpPr>
            <p:spPr>
              <a:xfrm>
                <a:off x="6796617" y="1264430"/>
                <a:ext cx="273050" cy="1042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D5BF1074-DA43-4909-9176-5537D6E9F92E}"/>
                  </a:ext>
                </a:extLst>
              </p:cNvPr>
              <p:cNvSpPr/>
              <p:nvPr/>
            </p:nvSpPr>
            <p:spPr>
              <a:xfrm>
                <a:off x="6691471" y="116200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EDAD1C0C-B0A7-4B40-AAFD-24A660BA32C0}"/>
                  </a:ext>
                </a:extLst>
              </p:cNvPr>
              <p:cNvSpPr/>
              <p:nvPr/>
            </p:nvSpPr>
            <p:spPr>
              <a:xfrm>
                <a:off x="6796617" y="1059575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136D014-E970-4182-8232-5D7065F95B33}"/>
                  </a:ext>
                </a:extLst>
              </p:cNvPr>
              <p:cNvSpPr/>
              <p:nvPr/>
            </p:nvSpPr>
            <p:spPr>
              <a:xfrm>
                <a:off x="6691471" y="95714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B10A71BD-373C-483F-85C2-D2EB37118085}"/>
                  </a:ext>
                </a:extLst>
              </p:cNvPr>
              <p:cNvSpPr/>
              <p:nvPr/>
            </p:nvSpPr>
            <p:spPr>
              <a:xfrm>
                <a:off x="6796617" y="854719"/>
                <a:ext cx="273050" cy="9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CF7216CD-ECEF-45B5-96F8-2D95FEEEDDD4}"/>
                  </a:ext>
                </a:extLst>
              </p:cNvPr>
              <p:cNvSpPr/>
              <p:nvPr/>
            </p:nvSpPr>
            <p:spPr>
              <a:xfrm>
                <a:off x="6935922" y="954888"/>
                <a:ext cx="133232" cy="104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C04B282E-43D2-4F76-B60C-09EDCBC3A8F1}"/>
                  </a:ext>
                </a:extLst>
              </p:cNvPr>
              <p:cNvSpPr/>
              <p:nvPr/>
            </p:nvSpPr>
            <p:spPr>
              <a:xfrm>
                <a:off x="6935922" y="1162805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5AF6F10F-A223-4D03-8C9C-15C9EDD52AF7}"/>
                  </a:ext>
                </a:extLst>
              </p:cNvPr>
              <p:cNvSpPr/>
              <p:nvPr/>
            </p:nvSpPr>
            <p:spPr>
              <a:xfrm>
                <a:off x="6693117" y="855552"/>
                <a:ext cx="131327" cy="98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C465194-A973-4D73-B08B-715EAB8201C5}"/>
                  </a:ext>
                </a:extLst>
              </p:cNvPr>
              <p:cNvSpPr/>
              <p:nvPr/>
            </p:nvSpPr>
            <p:spPr>
              <a:xfrm>
                <a:off x="6691628" y="1061211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7DEBF9E-8945-459E-88A6-9141BD97510D}"/>
                  </a:ext>
                </a:extLst>
              </p:cNvPr>
              <p:cNvSpPr/>
              <p:nvPr/>
            </p:nvSpPr>
            <p:spPr>
              <a:xfrm>
                <a:off x="6693118" y="1265064"/>
                <a:ext cx="133232" cy="105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3E1C29C-B572-43CD-9765-DAE607C398E8}"/>
                  </a:ext>
                </a:extLst>
              </p:cNvPr>
              <p:cNvSpPr/>
              <p:nvPr/>
            </p:nvSpPr>
            <p:spPr>
              <a:xfrm>
                <a:off x="6691471" y="1366831"/>
                <a:ext cx="273050" cy="10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9AE921-EF14-43EF-9582-F49878C9D98E}"/>
                  </a:ext>
                </a:extLst>
              </p:cNvPr>
              <p:cNvSpPr/>
              <p:nvPr/>
            </p:nvSpPr>
            <p:spPr>
              <a:xfrm>
                <a:off x="6935922" y="1365588"/>
                <a:ext cx="133232" cy="107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08DEB0D-C859-4855-84FD-8B38D2329F2B}"/>
                </a:ext>
              </a:extLst>
            </p:cNvPr>
            <p:cNvSpPr/>
            <p:nvPr/>
          </p:nvSpPr>
          <p:spPr>
            <a:xfrm>
              <a:off x="6679513" y="730608"/>
              <a:ext cx="511061" cy="356234"/>
            </a:xfrm>
            <a:custGeom>
              <a:avLst/>
              <a:gdLst>
                <a:gd name="connsiteX0" fmla="*/ 972 w 511061"/>
                <a:gd name="connsiteY0" fmla="*/ 93558 h 356234"/>
                <a:gd name="connsiteX1" fmla="*/ 233382 w 511061"/>
                <a:gd name="connsiteY1" fmla="*/ 350733 h 356234"/>
                <a:gd name="connsiteX2" fmla="*/ 505797 w 511061"/>
                <a:gd name="connsiteY2" fmla="*/ 270723 h 356234"/>
                <a:gd name="connsiteX3" fmla="*/ 416262 w 511061"/>
                <a:gd name="connsiteY3" fmla="*/ 284058 h 356234"/>
                <a:gd name="connsiteX4" fmla="*/ 454362 w 511061"/>
                <a:gd name="connsiteY4" fmla="*/ 192618 h 356234"/>
                <a:gd name="connsiteX5" fmla="*/ 349587 w 511061"/>
                <a:gd name="connsiteY5" fmla="*/ 276438 h 356234"/>
                <a:gd name="connsiteX6" fmla="*/ 324822 w 511061"/>
                <a:gd name="connsiteY6" fmla="*/ 89748 h 356234"/>
                <a:gd name="connsiteX7" fmla="*/ 290532 w 511061"/>
                <a:gd name="connsiteY7" fmla="*/ 293583 h 356234"/>
                <a:gd name="connsiteX8" fmla="*/ 265767 w 511061"/>
                <a:gd name="connsiteY8" fmla="*/ 225003 h 356234"/>
                <a:gd name="connsiteX9" fmla="*/ 241002 w 511061"/>
                <a:gd name="connsiteY9" fmla="*/ 308823 h 356234"/>
                <a:gd name="connsiteX10" fmla="*/ 210522 w 511061"/>
                <a:gd name="connsiteY10" fmla="*/ 131658 h 356234"/>
                <a:gd name="connsiteX11" fmla="*/ 220047 w 511061"/>
                <a:gd name="connsiteY11" fmla="*/ 84033 h 356234"/>
                <a:gd name="connsiteX12" fmla="*/ 218142 w 511061"/>
                <a:gd name="connsiteY12" fmla="*/ 213 h 356234"/>
                <a:gd name="connsiteX13" fmla="*/ 174327 w 511061"/>
                <a:gd name="connsiteY13" fmla="*/ 110703 h 356234"/>
                <a:gd name="connsiteX14" fmla="*/ 189567 w 511061"/>
                <a:gd name="connsiteY14" fmla="*/ 223098 h 356234"/>
                <a:gd name="connsiteX15" fmla="*/ 130512 w 511061"/>
                <a:gd name="connsiteY15" fmla="*/ 129753 h 356234"/>
                <a:gd name="connsiteX16" fmla="*/ 155277 w 511061"/>
                <a:gd name="connsiteY16" fmla="*/ 32598 h 356234"/>
                <a:gd name="connsiteX17" fmla="*/ 96222 w 511061"/>
                <a:gd name="connsiteY17" fmla="*/ 116418 h 356234"/>
                <a:gd name="connsiteX18" fmla="*/ 147657 w 511061"/>
                <a:gd name="connsiteY18" fmla="*/ 230718 h 356234"/>
                <a:gd name="connsiteX19" fmla="*/ 972 w 511061"/>
                <a:gd name="connsiteY19" fmla="*/ 93558 h 3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1061" h="356234">
                  <a:moveTo>
                    <a:pt x="972" y="93558"/>
                  </a:moveTo>
                  <a:cubicBezTo>
                    <a:pt x="15259" y="113560"/>
                    <a:pt x="149245" y="321206"/>
                    <a:pt x="233382" y="350733"/>
                  </a:cubicBezTo>
                  <a:cubicBezTo>
                    <a:pt x="317519" y="380260"/>
                    <a:pt x="475317" y="281836"/>
                    <a:pt x="505797" y="270723"/>
                  </a:cubicBezTo>
                  <a:cubicBezTo>
                    <a:pt x="536277" y="259611"/>
                    <a:pt x="424835" y="297076"/>
                    <a:pt x="416262" y="284058"/>
                  </a:cubicBezTo>
                  <a:cubicBezTo>
                    <a:pt x="407690" y="271041"/>
                    <a:pt x="465474" y="193888"/>
                    <a:pt x="454362" y="192618"/>
                  </a:cubicBezTo>
                  <a:cubicBezTo>
                    <a:pt x="443250" y="191348"/>
                    <a:pt x="371177" y="293583"/>
                    <a:pt x="349587" y="276438"/>
                  </a:cubicBezTo>
                  <a:cubicBezTo>
                    <a:pt x="327997" y="259293"/>
                    <a:pt x="334665" y="86890"/>
                    <a:pt x="324822" y="89748"/>
                  </a:cubicBezTo>
                  <a:cubicBezTo>
                    <a:pt x="314980" y="92605"/>
                    <a:pt x="300374" y="271041"/>
                    <a:pt x="290532" y="293583"/>
                  </a:cubicBezTo>
                  <a:cubicBezTo>
                    <a:pt x="280690" y="316125"/>
                    <a:pt x="274022" y="222463"/>
                    <a:pt x="265767" y="225003"/>
                  </a:cubicBezTo>
                  <a:cubicBezTo>
                    <a:pt x="257512" y="227543"/>
                    <a:pt x="250209" y="324380"/>
                    <a:pt x="241002" y="308823"/>
                  </a:cubicBezTo>
                  <a:cubicBezTo>
                    <a:pt x="231795" y="293266"/>
                    <a:pt x="214015" y="169123"/>
                    <a:pt x="210522" y="131658"/>
                  </a:cubicBezTo>
                  <a:cubicBezTo>
                    <a:pt x="207030" y="94193"/>
                    <a:pt x="218777" y="105940"/>
                    <a:pt x="220047" y="84033"/>
                  </a:cubicBezTo>
                  <a:cubicBezTo>
                    <a:pt x="221317" y="62126"/>
                    <a:pt x="225762" y="-4232"/>
                    <a:pt x="218142" y="213"/>
                  </a:cubicBezTo>
                  <a:cubicBezTo>
                    <a:pt x="210522" y="4658"/>
                    <a:pt x="179090" y="73555"/>
                    <a:pt x="174327" y="110703"/>
                  </a:cubicBezTo>
                  <a:cubicBezTo>
                    <a:pt x="169564" y="147851"/>
                    <a:pt x="196870" y="219923"/>
                    <a:pt x="189567" y="223098"/>
                  </a:cubicBezTo>
                  <a:cubicBezTo>
                    <a:pt x="182265" y="226273"/>
                    <a:pt x="136227" y="161503"/>
                    <a:pt x="130512" y="129753"/>
                  </a:cubicBezTo>
                  <a:cubicBezTo>
                    <a:pt x="124797" y="98003"/>
                    <a:pt x="160992" y="34820"/>
                    <a:pt x="155277" y="32598"/>
                  </a:cubicBezTo>
                  <a:cubicBezTo>
                    <a:pt x="149562" y="30376"/>
                    <a:pt x="97492" y="83398"/>
                    <a:pt x="96222" y="116418"/>
                  </a:cubicBezTo>
                  <a:cubicBezTo>
                    <a:pt x="94952" y="149438"/>
                    <a:pt x="160992" y="233575"/>
                    <a:pt x="147657" y="230718"/>
                  </a:cubicBezTo>
                  <a:cubicBezTo>
                    <a:pt x="134322" y="227861"/>
                    <a:pt x="-13315" y="73556"/>
                    <a:pt x="972" y="9355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B554ACFB-0086-42A6-ADC1-CEF0CC4A01DD}"/>
              </a:ext>
            </a:extLst>
          </p:cNvPr>
          <p:cNvSpPr txBox="1"/>
          <p:nvPr/>
        </p:nvSpPr>
        <p:spPr>
          <a:xfrm>
            <a:off x="10352796" y="467962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141E9BE9-9F6E-482F-B93B-76E43831E22C}"/>
              </a:ext>
            </a:extLst>
          </p:cNvPr>
          <p:cNvSpPr/>
          <p:nvPr/>
        </p:nvSpPr>
        <p:spPr>
          <a:xfrm>
            <a:off x="10431660" y="5645265"/>
            <a:ext cx="435617" cy="80976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 90">
            <a:extLst>
              <a:ext uri="{FF2B5EF4-FFF2-40B4-BE49-F238E27FC236}">
                <a16:creationId xmlns:a16="http://schemas.microsoft.com/office/drawing/2014/main" id="{65863376-4A0A-4793-9F44-F51655ED94B3}"/>
              </a:ext>
            </a:extLst>
          </p:cNvPr>
          <p:cNvSpPr/>
          <p:nvPr/>
        </p:nvSpPr>
        <p:spPr>
          <a:xfrm>
            <a:off x="10425167" y="5461965"/>
            <a:ext cx="247579" cy="143577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>
            <a:extLst>
              <a:ext uri="{FF2B5EF4-FFF2-40B4-BE49-F238E27FC236}">
                <a16:creationId xmlns:a16="http://schemas.microsoft.com/office/drawing/2014/main" id="{0E37E1B4-C8D5-4B6E-8252-C8E7622F348A}"/>
              </a:ext>
            </a:extLst>
          </p:cNvPr>
          <p:cNvSpPr/>
          <p:nvPr/>
        </p:nvSpPr>
        <p:spPr>
          <a:xfrm>
            <a:off x="10562847" y="5457589"/>
            <a:ext cx="792205" cy="28706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Arrow: Left 596">
            <a:extLst>
              <a:ext uri="{FF2B5EF4-FFF2-40B4-BE49-F238E27FC236}">
                <a16:creationId xmlns:a16="http://schemas.microsoft.com/office/drawing/2014/main" id="{77CC51F3-E802-4DBB-8823-8957592D1039}"/>
              </a:ext>
            </a:extLst>
          </p:cNvPr>
          <p:cNvSpPr/>
          <p:nvPr/>
        </p:nvSpPr>
        <p:spPr>
          <a:xfrm rot="10800000">
            <a:off x="11214383" y="5603665"/>
            <a:ext cx="247578" cy="153978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847CC0-9273-4009-92AA-752CD1C215CE}"/>
              </a:ext>
            </a:extLst>
          </p:cNvPr>
          <p:cNvSpPr/>
          <p:nvPr/>
        </p:nvSpPr>
        <p:spPr>
          <a:xfrm>
            <a:off x="11215994" y="5503767"/>
            <a:ext cx="245968" cy="825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D53835B-C4F3-408E-B574-865032F09BC2}"/>
              </a:ext>
            </a:extLst>
          </p:cNvPr>
          <p:cNvSpPr txBox="1"/>
          <p:nvPr/>
        </p:nvSpPr>
        <p:spPr>
          <a:xfrm>
            <a:off x="10588153" y="57494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VPN Tunnel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B7AC96-B6F9-4CBC-A9AD-80EB06BFA3B3}"/>
              </a:ext>
            </a:extLst>
          </p:cNvPr>
          <p:cNvGrpSpPr/>
          <p:nvPr/>
        </p:nvGrpSpPr>
        <p:grpSpPr>
          <a:xfrm>
            <a:off x="10783303" y="5468117"/>
            <a:ext cx="188230" cy="259971"/>
            <a:chOff x="10622467" y="5254452"/>
            <a:chExt cx="236152" cy="337483"/>
          </a:xfrm>
        </p:grpSpPr>
        <p:sp>
          <p:nvSpPr>
            <p:cNvPr id="617" name="Arrow: Circular 616">
              <a:extLst>
                <a:ext uri="{FF2B5EF4-FFF2-40B4-BE49-F238E27FC236}">
                  <a16:creationId xmlns:a16="http://schemas.microsoft.com/office/drawing/2014/main" id="{ED24BF34-9F22-4A7E-A6B1-96ADDFC4918A}"/>
                </a:ext>
              </a:extLst>
            </p:cNvPr>
            <p:cNvSpPr/>
            <p:nvPr/>
          </p:nvSpPr>
          <p:spPr>
            <a:xfrm>
              <a:off x="10647010" y="5254452"/>
              <a:ext cx="187066" cy="33748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8" name="Chord 617">
              <a:extLst>
                <a:ext uri="{FF2B5EF4-FFF2-40B4-BE49-F238E27FC236}">
                  <a16:creationId xmlns:a16="http://schemas.microsoft.com/office/drawing/2014/main" id="{F6F86B43-4E9B-49D3-B551-F0856F9B58A4}"/>
                </a:ext>
              </a:extLst>
            </p:cNvPr>
            <p:cNvSpPr/>
            <p:nvPr/>
          </p:nvSpPr>
          <p:spPr>
            <a:xfrm rot="17485741">
              <a:off x="10622732" y="5326967"/>
              <a:ext cx="235622" cy="23615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06AAF2C2-D792-4B5F-BB6B-B6221E202B81}"/>
                </a:ext>
              </a:extLst>
            </p:cNvPr>
            <p:cNvSpPr/>
            <p:nvPr/>
          </p:nvSpPr>
          <p:spPr>
            <a:xfrm>
              <a:off x="10713406" y="5455035"/>
              <a:ext cx="54273" cy="56677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6F9168A1-6BF9-436A-B44D-356797523AFD}"/>
                </a:ext>
              </a:extLst>
            </p:cNvPr>
            <p:cNvSpPr/>
            <p:nvPr/>
          </p:nvSpPr>
          <p:spPr>
            <a:xfrm>
              <a:off x="10720346" y="5416698"/>
              <a:ext cx="40394" cy="447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BEE16E4E-A5A8-44FE-8C7C-4BFEC061260F}"/>
              </a:ext>
            </a:extLst>
          </p:cNvPr>
          <p:cNvGrpSpPr/>
          <p:nvPr/>
        </p:nvGrpSpPr>
        <p:grpSpPr>
          <a:xfrm>
            <a:off x="1016917" y="5751797"/>
            <a:ext cx="1122478" cy="918621"/>
            <a:chOff x="1036500" y="683479"/>
            <a:chExt cx="1122478" cy="918621"/>
          </a:xfrm>
        </p:grpSpPr>
        <p:grpSp>
          <p:nvGrpSpPr>
            <p:cNvPr id="615" name="Group 614" descr="Agent server">
              <a:extLst>
                <a:ext uri="{FF2B5EF4-FFF2-40B4-BE49-F238E27FC236}">
                  <a16:creationId xmlns:a16="http://schemas.microsoft.com/office/drawing/2014/main" id="{1AE89240-741D-4E7B-8A1B-8B1C58C5CD7B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F9562055-75B5-4156-885B-EB7874571F3D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635" name="Rectangle 634" descr="Server">
                  <a:extLst>
                    <a:ext uri="{FF2B5EF4-FFF2-40B4-BE49-F238E27FC236}">
                      <a16:creationId xmlns:a16="http://schemas.microsoft.com/office/drawing/2014/main" id="{79744A93-004F-4D44-9277-AEB7D1DF13E5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FB0F6ECF-2634-40E9-A4F2-5EBB62578C2E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638" name="Group 637">
                    <a:extLst>
                      <a:ext uri="{FF2B5EF4-FFF2-40B4-BE49-F238E27FC236}">
                        <a16:creationId xmlns:a16="http://schemas.microsoft.com/office/drawing/2014/main" id="{821B6FB2-D9D4-48A2-99A9-371C8E1CB27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7E8E559D-6FE7-441D-8FD2-242CD721A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9F4F956E-0F08-4CD5-ADB5-4432DDBD9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82597AD8-3DB0-4CE8-8FF9-7AA6FD00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9" name="Group 638">
                    <a:extLst>
                      <a:ext uri="{FF2B5EF4-FFF2-40B4-BE49-F238E27FC236}">
                        <a16:creationId xmlns:a16="http://schemas.microsoft.com/office/drawing/2014/main" id="{162A07B9-69C4-48F7-9119-A1EF083F321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70B579CC-E2C6-4C40-BE30-B88FF4AB7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1" name="Rectangle 650">
                      <a:extLst>
                        <a:ext uri="{FF2B5EF4-FFF2-40B4-BE49-F238E27FC236}">
                          <a16:creationId xmlns:a16="http://schemas.microsoft.com/office/drawing/2014/main" id="{8FB3B0CF-6C4D-426A-9E58-FC6B0C233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Rectangle 651" descr="Agent">
                      <a:extLst>
                        <a:ext uri="{FF2B5EF4-FFF2-40B4-BE49-F238E27FC236}">
                          <a16:creationId xmlns:a16="http://schemas.microsoft.com/office/drawing/2014/main" id="{8A6959E9-A22D-4A1F-9DB2-383821D8C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C48F8FA3-467E-4CE4-A05A-F49CF66FACE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556181AE-8411-498A-8446-20B43D69BA62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6C6E04CE-4E6D-4353-9B83-A96F7DB711E3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7875556" y="3956050"/>
                  <a:chExt cx="153327" cy="236788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629" name="Oval 628">
                    <a:extLst>
                      <a:ext uri="{FF2B5EF4-FFF2-40B4-BE49-F238E27FC236}">
                        <a16:creationId xmlns:a16="http://schemas.microsoft.com/office/drawing/2014/main" id="{D43705C8-8514-4E7A-8176-756A7CCE5508}"/>
                      </a:ext>
                    </a:extLst>
                  </p:cNvPr>
                  <p:cNvSpPr/>
                  <p:nvPr/>
                </p:nvSpPr>
                <p:spPr>
                  <a:xfrm>
                    <a:off x="7902131" y="3956050"/>
                    <a:ext cx="100177" cy="889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hord 633">
                    <a:extLst>
                      <a:ext uri="{FF2B5EF4-FFF2-40B4-BE49-F238E27FC236}">
                        <a16:creationId xmlns:a16="http://schemas.microsoft.com/office/drawing/2014/main" id="{2DAE67BC-82EB-48B4-AA10-EEFBDBD3386F}"/>
                      </a:ext>
                    </a:extLst>
                  </p:cNvPr>
                  <p:cNvSpPr/>
                  <p:nvPr/>
                </p:nvSpPr>
                <p:spPr>
                  <a:xfrm rot="6756901">
                    <a:off x="7876091" y="4040045"/>
                    <a:ext cx="152258" cy="153327"/>
                  </a:xfrm>
                  <a:prstGeom prst="chord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4" name="Trapezoid 623">
                  <a:extLst>
                    <a:ext uri="{FF2B5EF4-FFF2-40B4-BE49-F238E27FC236}">
                      <a16:creationId xmlns:a16="http://schemas.microsoft.com/office/drawing/2014/main" id="{B1241D63-9CA8-4D95-94B5-4DED5529CE61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24044987-B42F-47A4-822C-25CB6C5D87CC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sp>
        <p:nvSpPr>
          <p:cNvPr id="658" name="Oval 657">
            <a:extLst>
              <a:ext uri="{FF2B5EF4-FFF2-40B4-BE49-F238E27FC236}">
                <a16:creationId xmlns:a16="http://schemas.microsoft.com/office/drawing/2014/main" id="{F90E6D49-5F95-48F6-B5CB-1CFFF01802B0}"/>
              </a:ext>
            </a:extLst>
          </p:cNvPr>
          <p:cNvSpPr/>
          <p:nvPr/>
        </p:nvSpPr>
        <p:spPr>
          <a:xfrm>
            <a:off x="3215802" y="6033701"/>
            <a:ext cx="289952" cy="2501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F54E92-0E5B-4FEB-931B-7AD33BFDA14E}"/>
              </a:ext>
            </a:extLst>
          </p:cNvPr>
          <p:cNvSpPr/>
          <p:nvPr/>
        </p:nvSpPr>
        <p:spPr>
          <a:xfrm>
            <a:off x="3151378" y="5946659"/>
            <a:ext cx="415864" cy="20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18BB62B-D960-4B7F-AA72-A69877D51BAE}"/>
              </a:ext>
            </a:extLst>
          </p:cNvPr>
          <p:cNvSpPr/>
          <p:nvPr/>
        </p:nvSpPr>
        <p:spPr>
          <a:xfrm>
            <a:off x="4132442" y="1454923"/>
            <a:ext cx="2079838" cy="1407228"/>
          </a:xfrm>
          <a:custGeom>
            <a:avLst/>
            <a:gdLst>
              <a:gd name="connsiteX0" fmla="*/ 3717695 w 6547101"/>
              <a:gd name="connsiteY0" fmla="*/ 0 h 3460002"/>
              <a:gd name="connsiteX1" fmla="*/ 5462805 w 6547101"/>
              <a:gd name="connsiteY1" fmla="*/ 1370154 h 3460002"/>
              <a:gd name="connsiteX2" fmla="*/ 5481368 w 6547101"/>
              <a:gd name="connsiteY2" fmla="*/ 1487328 h 3460002"/>
              <a:gd name="connsiteX3" fmla="*/ 5498994 w 6547101"/>
              <a:gd name="connsiteY3" fmla="*/ 1486072 h 3460002"/>
              <a:gd name="connsiteX4" fmla="*/ 6547101 w 6547101"/>
              <a:gd name="connsiteY4" fmla="*/ 2473037 h 3460002"/>
              <a:gd name="connsiteX5" fmla="*/ 5498994 w 6547101"/>
              <a:gd name="connsiteY5" fmla="*/ 3460002 h 3460002"/>
              <a:gd name="connsiteX6" fmla="*/ 5391831 w 6547101"/>
              <a:gd name="connsiteY6" fmla="*/ 3454907 h 3460002"/>
              <a:gd name="connsiteX7" fmla="*/ 5374447 w 6547101"/>
              <a:gd name="connsiteY7" fmla="*/ 3452408 h 3460002"/>
              <a:gd name="connsiteX8" fmla="*/ 811825 w 6547101"/>
              <a:gd name="connsiteY8" fmla="*/ 3452408 h 3460002"/>
              <a:gd name="connsiteX9" fmla="*/ 811804 w 6547101"/>
              <a:gd name="connsiteY9" fmla="*/ 3452409 h 3460002"/>
              <a:gd name="connsiteX10" fmla="*/ 0 w 6547101"/>
              <a:gd name="connsiteY10" fmla="*/ 2655449 h 3460002"/>
              <a:gd name="connsiteX11" fmla="*/ 811804 w 6547101"/>
              <a:gd name="connsiteY11" fmla="*/ 1858489 h 3460002"/>
              <a:gd name="connsiteX12" fmla="*/ 830438 w 6547101"/>
              <a:gd name="connsiteY12" fmla="*/ 1859413 h 3460002"/>
              <a:gd name="connsiteX13" fmla="*/ 836750 w 6547101"/>
              <a:gd name="connsiteY13" fmla="*/ 1797940 h 3460002"/>
              <a:gd name="connsiteX14" fmla="*/ 1632061 w 6547101"/>
              <a:gd name="connsiteY14" fmla="*/ 1161595 h 3460002"/>
              <a:gd name="connsiteX15" fmla="*/ 1911187 w 6547101"/>
              <a:gd name="connsiteY15" fmla="*/ 1209955 h 3460002"/>
              <a:gd name="connsiteX16" fmla="*/ 2004000 w 6547101"/>
              <a:gd name="connsiteY16" fmla="*/ 1252462 h 3460002"/>
              <a:gd name="connsiteX17" fmla="*/ 2016480 w 6547101"/>
              <a:gd name="connsiteY17" fmla="*/ 1205704 h 3460002"/>
              <a:gd name="connsiteX18" fmla="*/ 3717695 w 6547101"/>
              <a:gd name="connsiteY18" fmla="*/ 0 h 346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47101" h="3460002">
                <a:moveTo>
                  <a:pt x="3717695" y="0"/>
                </a:moveTo>
                <a:cubicBezTo>
                  <a:pt x="4578506" y="0"/>
                  <a:pt x="5296705" y="588209"/>
                  <a:pt x="5462805" y="1370154"/>
                </a:cubicBezTo>
                <a:lnTo>
                  <a:pt x="5481368" y="1487328"/>
                </a:lnTo>
                <a:lnTo>
                  <a:pt x="5498994" y="1486072"/>
                </a:lnTo>
                <a:cubicBezTo>
                  <a:pt x="6077848" y="1486072"/>
                  <a:pt x="6547101" y="1927951"/>
                  <a:pt x="6547101" y="2473037"/>
                </a:cubicBezTo>
                <a:cubicBezTo>
                  <a:pt x="6547101" y="3018123"/>
                  <a:pt x="6077848" y="3460002"/>
                  <a:pt x="5498994" y="3460002"/>
                </a:cubicBezTo>
                <a:cubicBezTo>
                  <a:pt x="5462816" y="3460002"/>
                  <a:pt x="5427066" y="3458276"/>
                  <a:pt x="5391831" y="3454907"/>
                </a:cubicBezTo>
                <a:lnTo>
                  <a:pt x="5374447" y="3452408"/>
                </a:lnTo>
                <a:lnTo>
                  <a:pt x="811825" y="3452408"/>
                </a:lnTo>
                <a:lnTo>
                  <a:pt x="811804" y="3452409"/>
                </a:lnTo>
                <a:cubicBezTo>
                  <a:pt x="363457" y="3452409"/>
                  <a:pt x="0" y="3095598"/>
                  <a:pt x="0" y="2655449"/>
                </a:cubicBezTo>
                <a:cubicBezTo>
                  <a:pt x="0" y="2215300"/>
                  <a:pt x="363457" y="1858489"/>
                  <a:pt x="811804" y="1858489"/>
                </a:cubicBezTo>
                <a:lnTo>
                  <a:pt x="830438" y="1859413"/>
                </a:lnTo>
                <a:lnTo>
                  <a:pt x="836750" y="1797940"/>
                </a:lnTo>
                <a:cubicBezTo>
                  <a:pt x="912448" y="1434779"/>
                  <a:pt x="1239758" y="1161595"/>
                  <a:pt x="1632061" y="1161595"/>
                </a:cubicBezTo>
                <a:cubicBezTo>
                  <a:pt x="1730137" y="1161595"/>
                  <a:pt x="1824151" y="1178669"/>
                  <a:pt x="1911187" y="1209955"/>
                </a:cubicBezTo>
                <a:lnTo>
                  <a:pt x="2004000" y="1252462"/>
                </a:lnTo>
                <a:lnTo>
                  <a:pt x="2016480" y="1205704"/>
                </a:lnTo>
                <a:cubicBezTo>
                  <a:pt x="2242013" y="507180"/>
                  <a:pt x="2918371" y="0"/>
                  <a:pt x="3717695" y="0"/>
                </a:cubicBez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C6C6D-055B-4267-A84A-70022CC2810F}"/>
              </a:ext>
            </a:extLst>
          </p:cNvPr>
          <p:cNvSpPr txBox="1"/>
          <p:nvPr/>
        </p:nvSpPr>
        <p:spPr>
          <a:xfrm>
            <a:off x="4699827" y="28621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FAE93-9EE7-4687-8C6B-C9EF7D1F0EB5}"/>
              </a:ext>
            </a:extLst>
          </p:cNvPr>
          <p:cNvGrpSpPr/>
          <p:nvPr/>
        </p:nvGrpSpPr>
        <p:grpSpPr>
          <a:xfrm>
            <a:off x="4325668" y="4754085"/>
            <a:ext cx="657657" cy="136282"/>
            <a:chOff x="10462260" y="4496300"/>
            <a:chExt cx="657657" cy="1362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5F25A3-555E-4AC0-A651-8076DF5B1DE9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B7E7D6-A82D-4FD5-8307-85853447AF18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9B008E-EAB7-4F08-BBAC-8F63CF7A086A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5CC2F-A259-4DB0-834D-7EF54567DBC5}"/>
              </a:ext>
            </a:extLst>
          </p:cNvPr>
          <p:cNvGrpSpPr/>
          <p:nvPr/>
        </p:nvGrpSpPr>
        <p:grpSpPr>
          <a:xfrm>
            <a:off x="962360" y="3300765"/>
            <a:ext cx="1121258" cy="252108"/>
            <a:chOff x="6708775" y="993254"/>
            <a:chExt cx="1121258" cy="252108"/>
          </a:xfrm>
        </p:grpSpPr>
        <p:sp>
          <p:nvSpPr>
            <p:cNvPr id="27" name="Rectangle 26" descr="Server">
              <a:extLst>
                <a:ext uri="{FF2B5EF4-FFF2-40B4-BE49-F238E27FC236}">
                  <a16:creationId xmlns:a16="http://schemas.microsoft.com/office/drawing/2014/main" id="{BFA04EFA-DD18-4B78-8B21-77980EA0767A}"/>
                </a:ext>
              </a:extLst>
            </p:cNvPr>
            <p:cNvSpPr/>
            <p:nvPr/>
          </p:nvSpPr>
          <p:spPr>
            <a:xfrm>
              <a:off x="6708775" y="993254"/>
              <a:ext cx="1121258" cy="25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8B1F4E-E94A-4624-A99C-E79C779B17CB}"/>
                </a:ext>
              </a:extLst>
            </p:cNvPr>
            <p:cNvGrpSpPr/>
            <p:nvPr/>
          </p:nvGrpSpPr>
          <p:grpSpPr>
            <a:xfrm>
              <a:off x="6785414" y="1020232"/>
              <a:ext cx="415728" cy="198151"/>
              <a:chOff x="2865703" y="2280647"/>
              <a:chExt cx="415728" cy="19815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9F4AD6-3C3D-4751-9E20-266A2441E41A}"/>
                  </a:ext>
                </a:extLst>
              </p:cNvPr>
              <p:cNvGrpSpPr/>
              <p:nvPr/>
            </p:nvGrpSpPr>
            <p:grpSpPr>
              <a:xfrm rot="16200000">
                <a:off x="2871888" y="2274463"/>
                <a:ext cx="198150" cy="210519"/>
                <a:chOff x="2957513" y="1708812"/>
                <a:chExt cx="384312" cy="30314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5EBA6F-5167-4E26-9559-FF5431FDF1B1}"/>
                    </a:ext>
                  </a:extLst>
                </p:cNvPr>
                <p:cNvSpPr/>
                <p:nvPr/>
              </p:nvSpPr>
              <p:spPr>
                <a:xfrm>
                  <a:off x="2957513" y="18032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B86C35D-71AD-49A8-89A3-A4A16FD8C8D8}"/>
                    </a:ext>
                  </a:extLst>
                </p:cNvPr>
                <p:cNvSpPr/>
                <p:nvPr/>
              </p:nvSpPr>
              <p:spPr>
                <a:xfrm>
                  <a:off x="2957513" y="17488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D3CB81F-027B-45E8-B69E-A6E3B939F8FD}"/>
                    </a:ext>
                  </a:extLst>
                </p:cNvPr>
                <p:cNvSpPr/>
                <p:nvPr/>
              </p:nvSpPr>
              <p:spPr>
                <a:xfrm>
                  <a:off x="2957513" y="17088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0DB15A3-9320-4FF2-A8EC-406B35C72FE8}"/>
                  </a:ext>
                </a:extLst>
              </p:cNvPr>
              <p:cNvGrpSpPr/>
              <p:nvPr/>
            </p:nvGrpSpPr>
            <p:grpSpPr>
              <a:xfrm rot="16200000">
                <a:off x="3077097" y="2274462"/>
                <a:ext cx="198150" cy="210519"/>
                <a:chOff x="2957513" y="1708812"/>
                <a:chExt cx="384312" cy="30314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D81E9F0-7E16-4664-855C-9545730E374A}"/>
                    </a:ext>
                  </a:extLst>
                </p:cNvPr>
                <p:cNvSpPr/>
                <p:nvPr/>
              </p:nvSpPr>
              <p:spPr>
                <a:xfrm>
                  <a:off x="2957513" y="18032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7406F1-8D5A-4B20-97A0-663E25691911}"/>
                    </a:ext>
                  </a:extLst>
                </p:cNvPr>
                <p:cNvSpPr/>
                <p:nvPr/>
              </p:nvSpPr>
              <p:spPr>
                <a:xfrm>
                  <a:off x="2957513" y="17488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 descr="Agent">
                  <a:extLst>
                    <a:ext uri="{FF2B5EF4-FFF2-40B4-BE49-F238E27FC236}">
                      <a16:creationId xmlns:a16="http://schemas.microsoft.com/office/drawing/2014/main" id="{E0FD59C6-7256-416C-8375-91D593F6C374}"/>
                    </a:ext>
                  </a:extLst>
                </p:cNvPr>
                <p:cNvSpPr/>
                <p:nvPr/>
              </p:nvSpPr>
              <p:spPr>
                <a:xfrm>
                  <a:off x="2957513" y="17088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E36287-AB96-47F7-A130-CF5F7F9620A8}"/>
                </a:ext>
              </a:extLst>
            </p:cNvPr>
            <p:cNvSpPr/>
            <p:nvPr/>
          </p:nvSpPr>
          <p:spPr>
            <a:xfrm>
              <a:off x="7693508" y="1155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70B5F1-04EB-4BE3-8D43-C09950BFC4E5}"/>
              </a:ext>
            </a:extLst>
          </p:cNvPr>
          <p:cNvSpPr txBox="1"/>
          <p:nvPr/>
        </p:nvSpPr>
        <p:spPr>
          <a:xfrm>
            <a:off x="963580" y="3573131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TeamCity Server</a:t>
            </a:r>
          </a:p>
        </p:txBody>
      </p:sp>
      <p:pic>
        <p:nvPicPr>
          <p:cNvPr id="3" name="Picture 2" descr="Teamcity Logo - LogoDix">
            <a:extLst>
              <a:ext uri="{FF2B5EF4-FFF2-40B4-BE49-F238E27FC236}">
                <a16:creationId xmlns:a16="http://schemas.microsoft.com/office/drawing/2014/main" id="{31C19685-81CD-4D81-A016-451856B9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250" r="93750">
                        <a14:foregroundMark x1="6250" y1="18250" x2="41500" y2="16250"/>
                        <a14:foregroundMark x1="24250" y1="24250" x2="27500" y2="75250"/>
                        <a14:foregroundMark x1="85750" y1="45000" x2="87750" y2="47000"/>
                        <a14:foregroundMark x1="91000" y1="15750" x2="59750" y2="32500"/>
                        <a14:foregroundMark x1="93750" y1="77250" x2="81000" y2="77750"/>
                        <a14:foregroundMark x1="81000" y1="13750" x2="89000" y2="10250"/>
                        <a14:foregroundMark x1="83000" y1="22250" x2="90500" y2="20250"/>
                        <a14:foregroundMark x1="90500" y1="19000" x2="93000" y2="17750"/>
                        <a14:foregroundMark x1="78500" y1="49750" x2="90500" y2="49750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33" y="3306003"/>
            <a:ext cx="246870" cy="24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3AF719-D92A-4E84-919F-8222D40423F2}"/>
              </a:ext>
            </a:extLst>
          </p:cNvPr>
          <p:cNvGrpSpPr/>
          <p:nvPr/>
        </p:nvGrpSpPr>
        <p:grpSpPr>
          <a:xfrm>
            <a:off x="982504" y="4145143"/>
            <a:ext cx="1121258" cy="252108"/>
            <a:chOff x="6708775" y="993254"/>
            <a:chExt cx="1121258" cy="252108"/>
          </a:xfrm>
        </p:grpSpPr>
        <p:sp>
          <p:nvSpPr>
            <p:cNvPr id="26" name="Rectangle 25" descr="Server">
              <a:extLst>
                <a:ext uri="{FF2B5EF4-FFF2-40B4-BE49-F238E27FC236}">
                  <a16:creationId xmlns:a16="http://schemas.microsoft.com/office/drawing/2014/main" id="{BBA66ED8-B4E8-48EE-80BF-E1A3BC50265C}"/>
                </a:ext>
              </a:extLst>
            </p:cNvPr>
            <p:cNvSpPr/>
            <p:nvPr/>
          </p:nvSpPr>
          <p:spPr>
            <a:xfrm>
              <a:off x="6708775" y="993254"/>
              <a:ext cx="1121258" cy="25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19649B8-C579-417A-8FE2-E618FD443A4C}"/>
                </a:ext>
              </a:extLst>
            </p:cNvPr>
            <p:cNvGrpSpPr/>
            <p:nvPr/>
          </p:nvGrpSpPr>
          <p:grpSpPr>
            <a:xfrm>
              <a:off x="6785414" y="1020232"/>
              <a:ext cx="415728" cy="198151"/>
              <a:chOff x="2865703" y="2280647"/>
              <a:chExt cx="415728" cy="1981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6ED370-6C15-451C-AACF-C8CEF8BE7513}"/>
                  </a:ext>
                </a:extLst>
              </p:cNvPr>
              <p:cNvGrpSpPr/>
              <p:nvPr/>
            </p:nvGrpSpPr>
            <p:grpSpPr>
              <a:xfrm rot="16200000">
                <a:off x="2871888" y="2274463"/>
                <a:ext cx="198150" cy="210519"/>
                <a:chOff x="2957513" y="1708812"/>
                <a:chExt cx="384312" cy="30314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8BE09D2-4004-40D7-9EBE-672D19C58E7F}"/>
                    </a:ext>
                  </a:extLst>
                </p:cNvPr>
                <p:cNvSpPr/>
                <p:nvPr/>
              </p:nvSpPr>
              <p:spPr>
                <a:xfrm>
                  <a:off x="2957513" y="18032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16B1F0E-D5D3-4AA0-94EA-8293381DAAEA}"/>
                    </a:ext>
                  </a:extLst>
                </p:cNvPr>
                <p:cNvSpPr/>
                <p:nvPr/>
              </p:nvSpPr>
              <p:spPr>
                <a:xfrm>
                  <a:off x="2957513" y="17488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43107B-EF3E-48F6-B38A-5BEB5DE474B4}"/>
                    </a:ext>
                  </a:extLst>
                </p:cNvPr>
                <p:cNvSpPr/>
                <p:nvPr/>
              </p:nvSpPr>
              <p:spPr>
                <a:xfrm>
                  <a:off x="2957513" y="17088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6FEFA9D-3DE0-4199-8AB9-3A957AEE4373}"/>
                  </a:ext>
                </a:extLst>
              </p:cNvPr>
              <p:cNvGrpSpPr/>
              <p:nvPr/>
            </p:nvGrpSpPr>
            <p:grpSpPr>
              <a:xfrm rot="16200000">
                <a:off x="3077097" y="2274462"/>
                <a:ext cx="198150" cy="210519"/>
                <a:chOff x="2957513" y="1708812"/>
                <a:chExt cx="384312" cy="30314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A079EE-C28C-4368-9B60-1801EA5357BC}"/>
                    </a:ext>
                  </a:extLst>
                </p:cNvPr>
                <p:cNvSpPr/>
                <p:nvPr/>
              </p:nvSpPr>
              <p:spPr>
                <a:xfrm>
                  <a:off x="2957513" y="18032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D52004E-5EEA-4F04-9F97-367C3BBADA11}"/>
                    </a:ext>
                  </a:extLst>
                </p:cNvPr>
                <p:cNvSpPr/>
                <p:nvPr/>
              </p:nvSpPr>
              <p:spPr>
                <a:xfrm>
                  <a:off x="2957513" y="17488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 descr="Agent">
                  <a:extLst>
                    <a:ext uri="{FF2B5EF4-FFF2-40B4-BE49-F238E27FC236}">
                      <a16:creationId xmlns:a16="http://schemas.microsoft.com/office/drawing/2014/main" id="{64410AA9-F4B0-495E-9B31-3F93F8B26061}"/>
                    </a:ext>
                  </a:extLst>
                </p:cNvPr>
                <p:cNvSpPr/>
                <p:nvPr/>
              </p:nvSpPr>
              <p:spPr>
                <a:xfrm>
                  <a:off x="2957513" y="17088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3600496-E25C-480A-9BF5-907321405D64}"/>
                </a:ext>
              </a:extLst>
            </p:cNvPr>
            <p:cNvSpPr/>
            <p:nvPr/>
          </p:nvSpPr>
          <p:spPr>
            <a:xfrm>
              <a:off x="7693508" y="1155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EE4D24B-9CF1-48FD-844D-DFEC0192FFE6}"/>
              </a:ext>
            </a:extLst>
          </p:cNvPr>
          <p:cNvSpPr txBox="1"/>
          <p:nvPr/>
        </p:nvSpPr>
        <p:spPr>
          <a:xfrm>
            <a:off x="983724" y="44175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GitHub Server</a:t>
            </a:r>
          </a:p>
        </p:txBody>
      </p:sp>
      <p:pic>
        <p:nvPicPr>
          <p:cNvPr id="4" name="Picture 2" descr="GitHub Pricing, Packages &amp; Plans 2023 | G2">
            <a:extLst>
              <a:ext uri="{FF2B5EF4-FFF2-40B4-BE49-F238E27FC236}">
                <a16:creationId xmlns:a16="http://schemas.microsoft.com/office/drawing/2014/main" id="{204FD432-14AF-444F-AB8A-10381D3D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51" y="4164348"/>
            <a:ext cx="392233" cy="20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81B7712-B201-4D3F-9F95-2B89DC7EC8A9}"/>
              </a:ext>
            </a:extLst>
          </p:cNvPr>
          <p:cNvGrpSpPr/>
          <p:nvPr/>
        </p:nvGrpSpPr>
        <p:grpSpPr>
          <a:xfrm>
            <a:off x="1285295" y="1364473"/>
            <a:ext cx="914400" cy="914400"/>
            <a:chOff x="2855015" y="3650473"/>
            <a:chExt cx="91440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33E8C7-05EB-4CD2-9132-BD8155636AF5}"/>
                </a:ext>
              </a:extLst>
            </p:cNvPr>
            <p:cNvSpPr/>
            <p:nvPr/>
          </p:nvSpPr>
          <p:spPr>
            <a:xfrm rot="2458214">
              <a:off x="2855015" y="3650473"/>
              <a:ext cx="914400" cy="914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ABAD10-D5B5-402E-83A0-D73717CAB5DF}"/>
                </a:ext>
              </a:extLst>
            </p:cNvPr>
            <p:cNvSpPr/>
            <p:nvPr/>
          </p:nvSpPr>
          <p:spPr>
            <a:xfrm>
              <a:off x="3217137" y="3759691"/>
              <a:ext cx="203886" cy="2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4EB626-9D79-4B80-ABA5-4B73B952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68949" y="3663122"/>
              <a:ext cx="446754" cy="367600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DDF4A2-2AAD-424B-82E3-31E94738CD42}"/>
                </a:ext>
              </a:extLst>
            </p:cNvPr>
            <p:cNvSpPr/>
            <p:nvPr/>
          </p:nvSpPr>
          <p:spPr>
            <a:xfrm>
              <a:off x="3467268" y="3975875"/>
              <a:ext cx="203886" cy="2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E372CD-CD6A-406C-BA72-579C9131D3AD}"/>
                </a:ext>
              </a:extLst>
            </p:cNvPr>
            <p:cNvSpPr/>
            <p:nvPr/>
          </p:nvSpPr>
          <p:spPr>
            <a:xfrm>
              <a:off x="3209874" y="4231151"/>
              <a:ext cx="203886" cy="2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45B270-CF53-4128-8822-E29CCF135665}"/>
                </a:ext>
              </a:extLst>
            </p:cNvPr>
            <p:cNvCxnSpPr>
              <a:cxnSpLocks/>
              <a:stCxn id="2" idx="0"/>
              <a:endCxn id="9" idx="4"/>
            </p:cNvCxnSpPr>
            <p:nvPr/>
          </p:nvCxnSpPr>
          <p:spPr>
            <a:xfrm flipH="1">
              <a:off x="3311817" y="3759691"/>
              <a:ext cx="7263" cy="681525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57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68183</TotalTime>
  <Words>64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39</cp:revision>
  <dcterms:created xsi:type="dcterms:W3CDTF">2021-10-20T19:34:31Z</dcterms:created>
  <dcterms:modified xsi:type="dcterms:W3CDTF">2023-03-30T14:19:59Z</dcterms:modified>
</cp:coreProperties>
</file>