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Grid="0">
      <p:cViewPr varScale="1">
        <p:scale>
          <a:sx n="102" d="100"/>
          <a:sy n="102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Refol" userId="a6401068-e7c9-408d-89d4-c1454776cbbb" providerId="ADAL" clId="{D4077E38-555F-4EA0-B20A-B00ED7D09D7E}"/>
    <pc:docChg chg="undo custSel modSld">
      <pc:chgData name="Frank Refol" userId="a6401068-e7c9-408d-89d4-c1454776cbbb" providerId="ADAL" clId="{D4077E38-555F-4EA0-B20A-B00ED7D09D7E}" dt="2022-01-18T23:36:15.290" v="1267" actId="164"/>
      <pc:docMkLst>
        <pc:docMk/>
      </pc:docMkLst>
      <pc:sldChg chg="addSp delSp modSp mod">
        <pc:chgData name="Frank Refol" userId="a6401068-e7c9-408d-89d4-c1454776cbbb" providerId="ADAL" clId="{D4077E38-555F-4EA0-B20A-B00ED7D09D7E}" dt="2022-01-18T23:36:15.290" v="1267" actId="164"/>
        <pc:sldMkLst>
          <pc:docMk/>
          <pc:sldMk cId="1961932492" sldId="260"/>
        </pc:sldMkLst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6" creationId="{DAE8916B-3B02-43EE-995A-E53B2B08CFA7}"/>
          </ac:spMkLst>
        </pc:spChg>
        <pc:spChg chg="add del">
          <ac:chgData name="Frank Refol" userId="a6401068-e7c9-408d-89d4-c1454776cbbb" providerId="ADAL" clId="{D4077E38-555F-4EA0-B20A-B00ED7D09D7E}" dt="2022-01-18T17:24:58.924" v="19" actId="478"/>
          <ac:spMkLst>
            <pc:docMk/>
            <pc:sldMk cId="1961932492" sldId="260"/>
            <ac:spMk id="62" creationId="{5EA91025-4DF4-4666-B270-0218D56A4C48}"/>
          </ac:spMkLst>
        </pc:spChg>
        <pc:spChg chg="add del">
          <ac:chgData name="Frank Refol" userId="a6401068-e7c9-408d-89d4-c1454776cbbb" providerId="ADAL" clId="{D4077E38-555F-4EA0-B20A-B00ED7D09D7E}" dt="2022-01-18T17:25:14.833" v="21" actId="478"/>
          <ac:spMkLst>
            <pc:docMk/>
            <pc:sldMk cId="1961932492" sldId="260"/>
            <ac:spMk id="63" creationId="{0F9BD670-4D7E-430F-A1F2-29CD0F8EB157}"/>
          </ac:spMkLst>
        </pc:spChg>
        <pc:spChg chg="add del">
          <ac:chgData name="Frank Refol" userId="a6401068-e7c9-408d-89d4-c1454776cbbb" providerId="ADAL" clId="{D4077E38-555F-4EA0-B20A-B00ED7D09D7E}" dt="2022-01-18T17:30:04.439" v="57" actId="478"/>
          <ac:spMkLst>
            <pc:docMk/>
            <pc:sldMk cId="1961932492" sldId="260"/>
            <ac:spMk id="64" creationId="{4D19D8F5-4E56-4C48-A8D7-7736A152B41D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126" creationId="{47B4B14B-8016-4E4D-A25C-B7A7DD336648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29" creationId="{BB3C4833-02D3-43AD-9B79-7C5FC035952C}"/>
          </ac:spMkLst>
        </pc:spChg>
        <pc:spChg chg="add del">
          <ac:chgData name="Frank Refol" userId="a6401068-e7c9-408d-89d4-c1454776cbbb" providerId="ADAL" clId="{D4077E38-555F-4EA0-B20A-B00ED7D09D7E}" dt="2022-01-18T17:45:25.295" v="250" actId="478"/>
          <ac:spMkLst>
            <pc:docMk/>
            <pc:sldMk cId="1961932492" sldId="260"/>
            <ac:spMk id="135" creationId="{CA01E21E-1507-493E-A0A0-52372767E273}"/>
          </ac:spMkLst>
        </pc:spChg>
        <pc:spChg chg="add del mod topLvl">
          <ac:chgData name="Frank Refol" userId="a6401068-e7c9-408d-89d4-c1454776cbbb" providerId="ADAL" clId="{D4077E38-555F-4EA0-B20A-B00ED7D09D7E}" dt="2022-01-18T18:04:00.419" v="443" actId="478"/>
          <ac:spMkLst>
            <pc:docMk/>
            <pc:sldMk cId="1961932492" sldId="260"/>
            <ac:spMk id="136" creationId="{06A07931-2C6B-4E6D-8E01-9EC67D7AF2C4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37" creationId="{FA3C309B-465F-46DB-8843-A4D0D8934ACB}"/>
          </ac:spMkLst>
        </pc:spChg>
        <pc:spChg chg="add del mod topLvl">
          <ac:chgData name="Frank Refol" userId="a6401068-e7c9-408d-89d4-c1454776cbbb" providerId="ADAL" clId="{D4077E38-555F-4EA0-B20A-B00ED7D09D7E}" dt="2022-01-18T18:06:56.514" v="496" actId="478"/>
          <ac:spMkLst>
            <pc:docMk/>
            <pc:sldMk cId="1961932492" sldId="260"/>
            <ac:spMk id="149" creationId="{0D0449AC-4DC1-48BE-9AAE-D9C0260839DE}"/>
          </ac:spMkLst>
        </pc:spChg>
        <pc:spChg chg="add del mod">
          <ac:chgData name="Frank Refol" userId="a6401068-e7c9-408d-89d4-c1454776cbbb" providerId="ADAL" clId="{D4077E38-555F-4EA0-B20A-B00ED7D09D7E}" dt="2022-01-18T18:05:11.156" v="457" actId="478"/>
          <ac:spMkLst>
            <pc:docMk/>
            <pc:sldMk cId="1961932492" sldId="260"/>
            <ac:spMk id="151" creationId="{1AF38189-521E-4166-BB3F-A7C4A579B53C}"/>
          </ac:spMkLst>
        </pc:spChg>
        <pc:spChg chg="add del">
          <ac:chgData name="Frank Refol" userId="a6401068-e7c9-408d-89d4-c1454776cbbb" providerId="ADAL" clId="{D4077E38-555F-4EA0-B20A-B00ED7D09D7E}" dt="2022-01-18T18:09:33.989" v="509" actId="478"/>
          <ac:spMkLst>
            <pc:docMk/>
            <pc:sldMk cId="1961932492" sldId="260"/>
            <ac:spMk id="152" creationId="{F127638A-C35A-4E1D-9BDA-D5978E8A42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61" creationId="{03899D6B-7C95-4E11-A8AF-874C3635EECA}"/>
          </ac:spMkLst>
        </pc:spChg>
        <pc:spChg chg="add del">
          <ac:chgData name="Frank Refol" userId="a6401068-e7c9-408d-89d4-c1454776cbbb" providerId="ADAL" clId="{D4077E38-555F-4EA0-B20A-B00ED7D09D7E}" dt="2022-01-18T18:07:30.653" v="498" actId="478"/>
          <ac:spMkLst>
            <pc:docMk/>
            <pc:sldMk cId="1961932492" sldId="260"/>
            <ac:spMk id="162" creationId="{E5AEDF6D-A092-4E09-A3B1-A942B6C45A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0" creationId="{830C911F-EBD0-4E3D-BA72-A6CEBA314136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9" creationId="{041FCCF2-3349-4684-B1C0-B1CDBC0D4EDE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3" creationId="{7795F00D-494F-4B8A-BD1B-94E793D5BB8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4" creationId="{862D597B-445E-4588-83C0-861506E380F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5" creationId="{7E3AC321-EBEE-4B8D-9DC5-E36F8666BDB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7" creationId="{49195395-98AD-4D50-AE11-6855BCFC414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0" creationId="{6A8B8C2D-E5C5-4392-8EA0-342B96B244D1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1" creationId="{CDEEC781-4A7B-43FC-8508-AA1CE38467B6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2" creationId="{E0DD1910-8D33-453F-BE20-E39F873E979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3" creationId="{F915F514-40A0-4014-9BBA-80068F5FEEE0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4" creationId="{72FE3365-D34A-4447-836A-60257785974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5" creationId="{F9821C70-86B8-4907-BD75-B7F53BA1CAD7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6" creationId="{B8D3B61D-BDBC-4B20-B808-DFA198CA786A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7" creationId="{19FD890B-6F9A-43E3-B5D7-C7A5232EA4A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8" creationId="{D681D067-8EE6-4634-A5C2-2E23C6157FD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9" creationId="{30638137-99E2-4D9A-8889-3E9187D1100D}"/>
          </ac:spMkLst>
        </pc:spChg>
        <pc:spChg chg="add del">
          <ac:chgData name="Frank Refol" userId="a6401068-e7c9-408d-89d4-c1454776cbbb" providerId="ADAL" clId="{D4077E38-555F-4EA0-B20A-B00ED7D09D7E}" dt="2022-01-18T22:51:09.675" v="834" actId="478"/>
          <ac:spMkLst>
            <pc:docMk/>
            <pc:sldMk cId="1961932492" sldId="260"/>
            <ac:spMk id="243" creationId="{758AF24A-F7B0-41D8-949E-F800E0DA7E5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44" creationId="{BC37BCA1-154D-420E-BE74-E4FF5EE38B8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6" creationId="{FA1A1AB6-07B2-4349-80A2-428B703A189F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7" creationId="{14B4C467-DF20-46D7-A6C7-C78E0A3B8C8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7" creationId="{17A617A7-74FC-4CCD-89AA-BB86AA353D0D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9" creationId="{EE359F97-E8B4-4699-93D6-94D1FA64C1A0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0" creationId="{4D613A2A-97E5-4CF4-A5E5-7403333F5E5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2" creationId="{B9A2FE5A-2589-4BD4-9B94-EA689DABFEEB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4" creationId="{8D09533E-408E-477E-B0D1-C27024707F74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5" creationId="{B62800C1-F39E-4DF9-885A-3CEC34AE8FB9}"/>
          </ac:spMkLst>
        </pc:spChg>
        <pc:spChg chg="add mod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288" creationId="{1AEC30DC-FE1B-4F24-A126-30EA4FED66CF}"/>
          </ac:spMkLst>
        </pc:spChg>
        <pc:spChg chg="mod">
          <ac:chgData name="Frank Refol" userId="a6401068-e7c9-408d-89d4-c1454776cbbb" providerId="ADAL" clId="{D4077E38-555F-4EA0-B20A-B00ED7D09D7E}" dt="2022-01-18T17:12:39.571" v="4" actId="164"/>
          <ac:spMkLst>
            <pc:docMk/>
            <pc:sldMk cId="1961932492" sldId="260"/>
            <ac:spMk id="300" creationId="{89B12F05-FC54-49B3-8430-88B260B52CE9}"/>
          </ac:spMkLst>
        </pc:spChg>
        <pc:spChg chg="mod topLvl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7" creationId="{582166FC-7D04-4957-B196-025E45FB4CC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8" creationId="{9D14F1BB-ABA5-491B-B54A-1FF4FB41FBF8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12" creationId="{1E4CCD59-16E7-49BC-AC09-11BD5495D29C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1" creationId="{42760CEF-0CD1-4B82-B8FE-EDDAC2FE14E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2" creationId="{FB87015D-0146-4203-8F76-E54FF18DAF0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3" creationId="{6FC30D23-8FFF-4F49-857A-BD3BC47C467B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4" creationId="{2640840D-15AD-4EAE-8C1A-9971C47D1AD7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28" creationId="{0E6FA474-3345-4F16-94F0-87CA93836DBD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88" creationId="{D5DA1DFC-8E99-4668-85F1-DBB80D584DA1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94" creationId="{E0AF2295-A62B-4677-ACFC-42E086CBB115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8" creationId="{DD8A383D-0DC8-4528-9D28-C9B74FB3D9E5}"/>
          </ac:spMkLst>
        </pc:spChg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9" creationId="{ACB8CA7E-A2FE-4C84-876C-D4F2B088FA7F}"/>
          </ac:spMkLst>
        </pc:spChg>
        <pc:spChg chg="mod topLvl">
          <ac:chgData name="Frank Refol" userId="a6401068-e7c9-408d-89d4-c1454776cbbb" providerId="ADAL" clId="{D4077E38-555F-4EA0-B20A-B00ED7D09D7E}" dt="2022-01-18T17:30:55.536" v="67" actId="164"/>
          <ac:spMkLst>
            <pc:docMk/>
            <pc:sldMk cId="1961932492" sldId="260"/>
            <ac:spMk id="416" creationId="{C16111D5-3D76-4EF1-A891-604FB3C1CF52}"/>
          </ac:spMkLst>
        </pc:spChg>
        <pc:spChg chg="mod">
          <ac:chgData name="Frank Refol" userId="a6401068-e7c9-408d-89d4-c1454776cbbb" providerId="ADAL" clId="{D4077E38-555F-4EA0-B20A-B00ED7D09D7E}" dt="2022-01-18T17:29:36.954" v="48"/>
          <ac:spMkLst>
            <pc:docMk/>
            <pc:sldMk cId="1961932492" sldId="260"/>
            <ac:spMk id="424" creationId="{0D68A41D-3C09-4E1C-8B5E-42F0599A96ED}"/>
          </ac:spMkLst>
        </pc:spChg>
        <pc:spChg chg="add mod">
          <ac:chgData name="Frank Refol" userId="a6401068-e7c9-408d-89d4-c1454776cbbb" providerId="ADAL" clId="{D4077E38-555F-4EA0-B20A-B00ED7D09D7E}" dt="2022-01-18T17:32:09.038" v="71" actId="164"/>
          <ac:spMkLst>
            <pc:docMk/>
            <pc:sldMk cId="1961932492" sldId="260"/>
            <ac:spMk id="431" creationId="{FBF8B2F2-12E6-4CF1-8426-0FAB407207A3}"/>
          </ac:spMkLst>
        </pc:spChg>
        <pc:spChg chg="mod">
          <ac:chgData name="Frank Refol" userId="a6401068-e7c9-408d-89d4-c1454776cbbb" providerId="ADAL" clId="{D4077E38-555F-4EA0-B20A-B00ED7D09D7E}" dt="2022-01-18T17:30:02.033" v="55"/>
          <ac:spMkLst>
            <pc:docMk/>
            <pc:sldMk cId="1961932492" sldId="260"/>
            <ac:spMk id="433" creationId="{3434DD82-3D99-4352-ADD0-AE11BC12C363}"/>
          </ac:spMkLst>
        </pc:spChg>
        <pc:spChg chg="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441" creationId="{F5F57598-2A20-4ECA-8159-AC1DB5327053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49" creationId="{18DC1E4C-5D35-4150-81CF-DFD3BED1213C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0" creationId="{4114DA9C-A895-491A-BB60-CA6BCDE47456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1" creationId="{3099EFFE-BEEE-44FE-9AF2-5CC94638A0FA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2" creationId="{74E34892-E1FE-4FE2-B1B2-61007F8C9858}"/>
          </ac:spMkLst>
        </pc:spChg>
        <pc:spChg chg="add del mod">
          <ac:chgData name="Frank Refol" userId="a6401068-e7c9-408d-89d4-c1454776cbbb" providerId="ADAL" clId="{D4077E38-555F-4EA0-B20A-B00ED7D09D7E}" dt="2022-01-18T17:36:32.169" v="177" actId="478"/>
          <ac:spMkLst>
            <pc:docMk/>
            <pc:sldMk cId="1961932492" sldId="260"/>
            <ac:spMk id="453" creationId="{D2592E83-02FB-4B9C-ABEB-AABF60FFA6EC}"/>
          </ac:spMkLst>
        </pc:spChg>
        <pc:spChg chg="add del mod topLvl">
          <ac:chgData name="Frank Refol" userId="a6401068-e7c9-408d-89d4-c1454776cbbb" providerId="ADAL" clId="{D4077E38-555F-4EA0-B20A-B00ED7D09D7E}" dt="2022-01-18T17:36:50.013" v="184" actId="478"/>
          <ac:spMkLst>
            <pc:docMk/>
            <pc:sldMk cId="1961932492" sldId="260"/>
            <ac:spMk id="456" creationId="{F243B0A2-6AAC-4F08-9AFD-14740E07D038}"/>
          </ac:spMkLst>
        </pc:spChg>
        <pc:spChg chg="del mod topLvl">
          <ac:chgData name="Frank Refol" userId="a6401068-e7c9-408d-89d4-c1454776cbbb" providerId="ADAL" clId="{D4077E38-555F-4EA0-B20A-B00ED7D09D7E}" dt="2022-01-18T20:01:35.978" v="680" actId="478"/>
          <ac:spMkLst>
            <pc:docMk/>
            <pc:sldMk cId="1961932492" sldId="260"/>
            <ac:spMk id="457" creationId="{E01F214A-A54B-48ED-8CD0-31E5447380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4" creationId="{8F26A254-5EEF-4869-BE3E-D38E2A03B3C4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5" creationId="{31BB1D16-0579-4C20-8443-7063CC4DC783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6" creationId="{866A953F-E4BB-4BEA-B425-F389289B0439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7" creationId="{432C7D19-0D25-4E18-9DAB-EC962C3DE7DF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8" creationId="{23F016BD-B984-4BD1-B13D-EFD1D95271B1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9" creationId="{BBD267CB-7ADA-42E7-A70B-46E123590632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0" creationId="{33D044DB-9D21-416F-843C-C39FF22C4F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1" creationId="{1F19EB45-AB3B-4D38-9694-57964A08AACB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2" creationId="{0F26218B-9E93-421F-94FA-7EBFD842CB76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3" creationId="{D7834E27-2A56-40F1-A7D0-A197E549B818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4" creationId="{79E060AD-7343-4253-93EE-33B283E241B7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5" creationId="{F1EDD836-5D20-4E8F-9EF5-AEB7E87400DE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6" creationId="{832325D3-8704-466C-ABA5-03114D5B6393}"/>
          </ac:spMkLst>
        </pc:spChg>
        <pc:spChg chg="add del mod topLvl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77" creationId="{4D63F1B0-6EBC-409D-BF20-55928A4F6D0B}"/>
          </ac:spMkLst>
        </pc:spChg>
        <pc:spChg chg="add del mod topLvl">
          <ac:chgData name="Frank Refol" userId="a6401068-e7c9-408d-89d4-c1454776cbbb" providerId="ADAL" clId="{D4077E38-555F-4EA0-B20A-B00ED7D09D7E}" dt="2022-01-18T17:53:50.939" v="299" actId="478"/>
          <ac:spMkLst>
            <pc:docMk/>
            <pc:sldMk cId="1961932492" sldId="260"/>
            <ac:spMk id="478" creationId="{85050D4D-E17F-4EA7-A0CB-4F3988D5A972}"/>
          </ac:spMkLst>
        </pc:spChg>
        <pc:spChg chg="add del mod topLvl">
          <ac:chgData name="Frank Refol" userId="a6401068-e7c9-408d-89d4-c1454776cbbb" providerId="ADAL" clId="{D4077E38-555F-4EA0-B20A-B00ED7D09D7E}" dt="2022-01-18T17:54:13.741" v="303" actId="478"/>
          <ac:spMkLst>
            <pc:docMk/>
            <pc:sldMk cId="1961932492" sldId="260"/>
            <ac:spMk id="479" creationId="{A854D115-D335-48DA-BFD5-DBC53B0DD9D4}"/>
          </ac:spMkLst>
        </pc:spChg>
        <pc:spChg chg="add del mod topLvl">
          <ac:chgData name="Frank Refol" userId="a6401068-e7c9-408d-89d4-c1454776cbbb" providerId="ADAL" clId="{D4077E38-555F-4EA0-B20A-B00ED7D09D7E}" dt="2022-01-18T17:54:23.316" v="306" actId="478"/>
          <ac:spMkLst>
            <pc:docMk/>
            <pc:sldMk cId="1961932492" sldId="260"/>
            <ac:spMk id="480" creationId="{1EF7429C-4B1A-4F6F-A9C4-E05DA8971074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1" creationId="{3A9D308C-B96B-498A-A15D-F3EF685925CB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2" creationId="{C774B1D7-9EC6-41E8-BCE9-C41054A2004A}"/>
          </ac:spMkLst>
        </pc:spChg>
        <pc:spChg chg="add del mod">
          <ac:chgData name="Frank Refol" userId="a6401068-e7c9-408d-89d4-c1454776cbbb" providerId="ADAL" clId="{D4077E38-555F-4EA0-B20A-B00ED7D09D7E}" dt="2022-01-18T17:55:16.817" v="319" actId="478"/>
          <ac:spMkLst>
            <pc:docMk/>
            <pc:sldMk cId="1961932492" sldId="260"/>
            <ac:spMk id="483" creationId="{CD4C3BDF-E3E0-4A46-A504-E503F2B797A6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4" creationId="{B6F10FE3-6CB9-4F69-A7A9-459A32D09879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5" creationId="{48AB4FE5-3561-4D3C-9023-A25EC260F600}"/>
          </ac:spMkLst>
        </pc:spChg>
        <pc:spChg chg="add del mod">
          <ac:chgData name="Frank Refol" userId="a6401068-e7c9-408d-89d4-c1454776cbbb" providerId="ADAL" clId="{D4077E38-555F-4EA0-B20A-B00ED7D09D7E}" dt="2022-01-18T18:04:48.189" v="454" actId="478"/>
          <ac:spMkLst>
            <pc:docMk/>
            <pc:sldMk cId="1961932492" sldId="260"/>
            <ac:spMk id="486" creationId="{0EA7D12A-0E4F-40A7-8456-490E76AB1DCF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503" creationId="{A02CF306-0684-4874-A06C-7000322EF4C7}"/>
          </ac:spMkLst>
        </pc:spChg>
        <pc:spChg chg="del mod topLvl">
          <ac:chgData name="Frank Refol" userId="a6401068-e7c9-408d-89d4-c1454776cbbb" providerId="ADAL" clId="{D4077E38-555F-4EA0-B20A-B00ED7D09D7E}" dt="2022-01-18T18:16:13.445" v="593" actId="478"/>
          <ac:spMkLst>
            <pc:docMk/>
            <pc:sldMk cId="1961932492" sldId="260"/>
            <ac:spMk id="505" creationId="{A8CF2AEE-07BC-4D2E-BD46-C5F91BFB84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8" creationId="{C20EEE39-E6B9-4CC0-AEDE-A5FE80D65FD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9" creationId="{5C4B125A-289A-436F-8F14-2A60B37D6FBB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1" creationId="{28F67A06-1811-47A0-8313-6FA35D861F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2" creationId="{CC7DBF07-CDA6-4D5E-ACC6-3A47797F45F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3" creationId="{F254373B-FC8B-404F-A9EF-D00E898E088E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2" creationId="{B7567C42-FE71-4D18-9891-1652C8FF7EB2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3" creationId="{BC2B55E0-5C52-45DE-A76A-B6A27515A361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5" creationId="{484ED2E3-81D7-4949-B695-BC73ED73FFFE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6" creationId="{FC3D79F4-CCD0-41CE-8EC5-F6082767821A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7" creationId="{71F2133C-1E3A-4A99-9242-37CC82A80400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7" creationId="{7B6F36AC-745B-42E6-868A-CAD07045EF43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8" creationId="{4867747E-6532-447A-BE1F-42A52C16FFCF}"/>
          </ac:spMkLst>
        </pc:spChg>
        <pc:spChg chg="add del mod">
          <ac:chgData name="Frank Refol" userId="a6401068-e7c9-408d-89d4-c1454776cbbb" providerId="ADAL" clId="{D4077E38-555F-4EA0-B20A-B00ED7D09D7E}" dt="2022-01-18T18:16:05.600" v="591"/>
          <ac:spMkLst>
            <pc:docMk/>
            <pc:sldMk cId="1961932492" sldId="260"/>
            <ac:spMk id="539" creationId="{8793E3BB-FF78-4681-A112-313BB56C6398}"/>
          </ac:spMkLst>
        </pc:spChg>
        <pc:spChg chg="add del mod">
          <ac:chgData name="Frank Refol" userId="a6401068-e7c9-408d-89d4-c1454776cbbb" providerId="ADAL" clId="{D4077E38-555F-4EA0-B20A-B00ED7D09D7E}" dt="2022-01-18T23:01:11.756" v="964" actId="478"/>
          <ac:spMkLst>
            <pc:docMk/>
            <pc:sldMk cId="1961932492" sldId="260"/>
            <ac:spMk id="540" creationId="{F0F23888-118A-4EB1-9BD1-3A5D3AA9D095}"/>
          </ac:spMkLst>
        </pc:spChg>
        <pc:spChg chg="add mod">
          <ac:chgData name="Frank Refol" userId="a6401068-e7c9-408d-89d4-c1454776cbbb" providerId="ADAL" clId="{D4077E38-555F-4EA0-B20A-B00ED7D09D7E}" dt="2022-01-18T23:01:09.876" v="963" actId="1076"/>
          <ac:spMkLst>
            <pc:docMk/>
            <pc:sldMk cId="1961932492" sldId="260"/>
            <ac:spMk id="541" creationId="{C4691F7F-6A13-4E52-885F-A77795B62163}"/>
          </ac:spMkLst>
        </pc:spChg>
        <pc:spChg chg="add mod topLvl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42" creationId="{E4873D7C-0BC5-4D46-8B9F-A5E7E9C7E5CF}"/>
          </ac:spMkLst>
        </pc:spChg>
        <pc:spChg chg="add mod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55" creationId="{B0C09E60-6EBE-48DA-9BD1-D83866742759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57" creationId="{BB058C26-06E4-4743-9EAC-1B623230D4B7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70" creationId="{C6AA02F8-040B-4CE3-9BF7-3F5ED631A54A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2" creationId="{BB7D1F0A-B578-42AA-B4AF-4E388BE1A972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3" creationId="{4D4B1FE7-95E5-4040-A24F-009E0DE70990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5" creationId="{744A6381-079C-4BEE-9FF3-E1EB81762569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6" creationId="{3131B32F-E635-4A6B-B912-3611A8E7E1CD}"/>
          </ac:spMkLst>
        </pc:spChg>
        <pc:spChg chg="add del 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78" creationId="{4AF8178F-5255-4938-99B2-386A8184971D}"/>
          </ac:spMkLst>
        </pc:spChg>
        <pc:spChg chg="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91" creationId="{490C7AEB-39EF-44DD-90A9-DBB62B222DF7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3" creationId="{664E99F7-5D8F-4D38-BBA3-6607ABC3EFC1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4" creationId="{36BB6AC1-528C-4E6D-92DB-DB3931BE6D68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6" creationId="{F83BCFBE-1029-4421-802A-7BB4316FF0FE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7" creationId="{989D4EA6-21D2-4C18-A075-A7E2B84BEDCF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599" creationId="{5D0F8B09-EAD9-4EFE-853E-9253D5755D6B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00" creationId="{E0FECAAE-1F7B-4B91-B4CE-7A4FEEF8EA7A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0" creationId="{58F1F0F3-C26A-4097-ADC1-D37FEB3B5B0C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1" creationId="{E5397FEA-9808-4761-B17C-41684450B266}"/>
          </ac:spMkLst>
        </pc:spChg>
        <pc:spChg chg="add del mod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612" creationId="{657BD7BE-BFE1-49DF-84C5-877A61D5258C}"/>
          </ac:spMkLst>
        </pc:spChg>
        <pc:spChg chg="del mod topLvl">
          <ac:chgData name="Frank Refol" userId="a6401068-e7c9-408d-89d4-c1454776cbbb" providerId="ADAL" clId="{D4077E38-555F-4EA0-B20A-B00ED7D09D7E}" dt="2022-01-18T22:40:47.176" v="808" actId="478"/>
          <ac:spMkLst>
            <pc:docMk/>
            <pc:sldMk cId="1961932492" sldId="260"/>
            <ac:spMk id="615" creationId="{1EA5BA8F-8CD2-4715-BCCF-A6C911A5BF31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6" creationId="{E2E4F285-B108-4E34-961A-8BF75A891E4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8" creationId="{218CC366-083E-475C-8592-E46590EE591C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1" creationId="{BED8C41E-3943-4E0A-8FA6-4187E287784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2" creationId="{33E02340-12F1-46A5-9CD1-F3D415D28F9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3" creationId="{0DEC7352-79AD-4313-B25C-7F1F089A1E24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4" creationId="{82932841-CA94-4BC8-9DF4-43E008260FEA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5" creationId="{E78A5B28-F228-4032-AF22-0A715D6A746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6" creationId="{18BF759E-EA43-457C-8152-4F2CD885C423}"/>
          </ac:spMkLst>
        </pc:spChg>
        <pc:spChg chg="del mod topLvl">
          <ac:chgData name="Frank Refol" userId="a6401068-e7c9-408d-89d4-c1454776cbbb" providerId="ADAL" clId="{D4077E38-555F-4EA0-B20A-B00ED7D09D7E}" dt="2022-01-18T22:40:56.292" v="811" actId="478"/>
          <ac:spMkLst>
            <pc:docMk/>
            <pc:sldMk cId="1961932492" sldId="260"/>
            <ac:spMk id="629" creationId="{E7AB4FD6-D2C1-47AB-B8A0-6AEBD7414363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0" creationId="{163906FB-D019-4EBD-A5A8-2110642DA7EE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1" creationId="{D9537BC7-BBE3-4D2B-97CC-575C56AFA8BD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2" creationId="{97D91C26-C80B-4F15-A4B2-6F2658DC69E1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3" creationId="{F61C51C8-8FEA-4FE3-A315-65411F4F1A6D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6" creationId="{946BA239-2A02-49CD-9BCF-C77E13A92B04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7" creationId="{AB8F2469-47CE-438E-AD21-E25F7FAA8F28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8" creationId="{3AA702E0-202F-4B7E-ACBE-5B5E0324A391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9" creationId="{FA2A3160-12BA-4FB9-8DA7-B71246B67269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40" creationId="{3735A19C-3D3F-4B43-A963-2D5DB98B385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2" creationId="{2787C26B-0FEE-4611-8BE6-E893FCA1D0A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3" creationId="{D8921352-6C84-4031-ACF9-E7DE729A41C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4" creationId="{B19403F5-FF56-4E27-B563-F8BFA93B759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5" creationId="{EDBA28EC-C6BF-44C7-AFA2-A3B891884027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7" creationId="{38F0F43E-331F-4E8F-86F9-FBE188B060D0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8" creationId="{62BF9E99-4B4F-411C-9BED-34BFE6D900D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9" creationId="{5DD51DCF-3CCB-4DAF-83C4-7F1FBB65840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50" creationId="{82A1A468-64E8-46CE-85E8-64BDCB86AE7C}"/>
          </ac:spMkLst>
        </pc:spChg>
        <pc:spChg chg="add del mod topLvl">
          <ac:chgData name="Frank Refol" userId="a6401068-e7c9-408d-89d4-c1454776cbbb" providerId="ADAL" clId="{D4077E38-555F-4EA0-B20A-B00ED7D09D7E}" dt="2022-01-18T22:53:53.919" v="886" actId="478"/>
          <ac:spMkLst>
            <pc:docMk/>
            <pc:sldMk cId="1961932492" sldId="260"/>
            <ac:spMk id="653" creationId="{89B71FDF-AD54-4215-86A9-A58DFA0BD12C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4" creationId="{332FB3BB-9713-4718-817B-C4E6A1642064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6" creationId="{794A592C-4798-48C1-8CA0-F32D3206F18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9" creationId="{2269D9C8-D674-4575-A23D-64B5BB384BC9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0" creationId="{B50CD101-4B78-47A1-ACD7-5CC9BC9F2BB1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1" creationId="{F968B514-3A70-4E75-A763-029382A0274E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2" creationId="{46791746-501E-477F-B3E7-4BA965D118A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3" creationId="{901042F9-BB11-487E-87F3-B723C44438C0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4" creationId="{DAC58F4E-AB15-45BE-9910-3582D35A008F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6" creationId="{A4990686-6695-4B31-B975-C7E019D1B063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7" creationId="{136944C2-345E-4856-88EC-E1A028057592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8" creationId="{8C781ACC-2F5C-4207-B4A4-541AED09686A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9" creationId="{1A4E4B5D-5414-49E8-8388-087456A6B7F5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1" creationId="{3941936A-59D9-4D6D-BF5A-8EC68C05CD14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2" creationId="{DF348578-A73E-4879-AA76-780EEEA2E22E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3" creationId="{9C20AA34-E9DB-4CE9-937C-1C9DCE3289BF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4" creationId="{99A1ECD3-CE72-4DFB-BC53-84543093D9AE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6" creationId="{C0BCFA26-2FA7-45D1-98E8-F9CD7C4491BB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7" creationId="{31819B48-3F29-4A2E-A996-A19F3D728980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8" creationId="{9ED6FA29-55D2-41B8-9C54-27D02543E831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9" creationId="{F3C18F47-FD88-46FC-86B0-EF552294F96A}"/>
          </ac:spMkLst>
        </pc:spChg>
        <pc:spChg chg="mod topLvl">
          <ac:chgData name="Frank Refol" userId="a6401068-e7c9-408d-89d4-c1454776cbbb" providerId="ADAL" clId="{D4077E38-555F-4EA0-B20A-B00ED7D09D7E}" dt="2022-01-18T22:59:25.962" v="962" actId="164"/>
          <ac:spMkLst>
            <pc:docMk/>
            <pc:sldMk cId="1961932492" sldId="260"/>
            <ac:spMk id="682" creationId="{29647F10-43BC-4CA5-B4FC-205784528FD1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3" creationId="{10D9BFE9-EDAE-4021-8636-FC93A3CC64CC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6" creationId="{1641EDCB-D0D6-4D57-ACE9-6B40BA1F1A37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89" creationId="{C52EE0D8-7527-476D-BFD0-8F824039167D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0" creationId="{0174782E-5696-4094-BA1D-9671A71FAB9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1" creationId="{95803B61-D855-4100-AA49-8A01F47FC12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2" creationId="{85812504-5ECF-4116-99BD-DECE56418CE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3" creationId="{1CAD4DE5-E418-49B5-9530-5146FA178A8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4" creationId="{F4554FF6-1D18-4E5B-ADCF-7F80F5D68B6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5" creationId="{ABF0509C-DD36-4BDD-B4AB-ED13905AE464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6" creationId="{A63A81B5-AE96-48D2-A3E9-4B4E3E01D0C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7" creationId="{855F7336-A83A-4358-803A-FE5225AA5B2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8" creationId="{9B9B00E3-DCF3-457E-933A-C8DB61DDB9EB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9" creationId="{9EC21BC8-7223-4057-956D-41BD35A1811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0" creationId="{F1FF778E-7607-42DD-B049-8E5157D2F9B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1" creationId="{12CA0BE2-0D4A-427F-A390-9E514AB4EDB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2" creationId="{AFB3A177-1241-48F3-8CF0-7C3EC28C91B9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3" creationId="{9409823B-947B-48FC-9A77-8E5C0EBA9928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4" creationId="{9EB3BCEF-38C4-4C62-80A7-A336FB4D07A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7" creationId="{84CE05F0-42CB-4830-B432-589F36EFE57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8" creationId="{60137A07-2E4C-4904-B454-9A3C576CCF44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9" creationId="{9E147A54-EF48-4623-B4E3-3DF8BD0C9E3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0" creationId="{6045BB7B-989C-41D7-B622-1705EEEA33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1" creationId="{3109161F-AFD5-40BF-8AF5-79C526D119B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2" creationId="{EEBB75EB-0372-4FBB-AB42-1B833B043DF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3" creationId="{EEDF15AD-55F6-41EF-86B1-EB9F180A535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4" creationId="{190C7E4D-C88F-496C-B2BA-63F0F7D39B3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5" creationId="{8E4A1A2F-42B8-441A-B4F6-428377F3F0B8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6" creationId="{A700B875-FF0B-4D7B-958E-2843CD56F7B7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7" creationId="{085B7805-8B3C-4A80-B616-2F02A22C69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8" creationId="{1E027B4F-CE78-4EAB-9883-4913C717F53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9" creationId="{4AA70425-B19D-416B-B900-6BA42462D26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0" creationId="{DF2A0DAB-2EA1-4F5C-8F11-72A7D8ED4F6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1" creationId="{FD7DAE54-D5AD-46EA-9F13-27B54724D45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2" creationId="{A3270171-9FD5-4BEE-BB75-9CB711258E9A}"/>
          </ac:spMkLst>
        </pc:spChg>
        <pc:spChg chg="add del">
          <ac:chgData name="Frank Refol" userId="a6401068-e7c9-408d-89d4-c1454776cbbb" providerId="ADAL" clId="{D4077E38-555F-4EA0-B20A-B00ED7D09D7E}" dt="2022-01-18T23:02:16.487" v="967" actId="478"/>
          <ac:spMkLst>
            <pc:docMk/>
            <pc:sldMk cId="1961932492" sldId="260"/>
            <ac:spMk id="724" creationId="{D7F0860B-57C0-4A3C-B2B0-C430492E02E1}"/>
          </ac:spMkLst>
        </pc:spChg>
        <pc:spChg chg="add del mod">
          <ac:chgData name="Frank Refol" userId="a6401068-e7c9-408d-89d4-c1454776cbbb" providerId="ADAL" clId="{D4077E38-555F-4EA0-B20A-B00ED7D09D7E}" dt="2022-01-18T23:04:14.396" v="986" actId="478"/>
          <ac:spMkLst>
            <pc:docMk/>
            <pc:sldMk cId="1961932492" sldId="260"/>
            <ac:spMk id="725" creationId="{9858F0A2-E1AE-42FC-8640-E629381BCB13}"/>
          </ac:spMkLst>
        </pc:spChg>
        <pc:spChg chg="add del mod">
          <ac:chgData name="Frank Refol" userId="a6401068-e7c9-408d-89d4-c1454776cbbb" providerId="ADAL" clId="{D4077E38-555F-4EA0-B20A-B00ED7D09D7E}" dt="2022-01-18T23:02:52.274" v="971" actId="478"/>
          <ac:spMkLst>
            <pc:docMk/>
            <pc:sldMk cId="1961932492" sldId="260"/>
            <ac:spMk id="726" creationId="{B381E2BE-EFAD-4FDC-9952-79CB4E8FD11E}"/>
          </ac:spMkLst>
        </pc:spChg>
        <pc:spChg chg="add del mod">
          <ac:chgData name="Frank Refol" userId="a6401068-e7c9-408d-89d4-c1454776cbbb" providerId="ADAL" clId="{D4077E38-555F-4EA0-B20A-B00ED7D09D7E}" dt="2022-01-18T23:08:20.888" v="1024" actId="478"/>
          <ac:spMkLst>
            <pc:docMk/>
            <pc:sldMk cId="1961932492" sldId="260"/>
            <ac:spMk id="727" creationId="{D2DBE19E-3E32-49F1-8A74-AAE16281386F}"/>
          </ac:spMkLst>
        </pc:spChg>
        <pc:spChg chg="add del mod">
          <ac:chgData name="Frank Refol" userId="a6401068-e7c9-408d-89d4-c1454776cbbb" providerId="ADAL" clId="{D4077E38-555F-4EA0-B20A-B00ED7D09D7E}" dt="2022-01-18T23:05:06.845" v="999" actId="478"/>
          <ac:spMkLst>
            <pc:docMk/>
            <pc:sldMk cId="1961932492" sldId="260"/>
            <ac:spMk id="728" creationId="{F134ECB1-0907-4633-8AED-20290B4C0D21}"/>
          </ac:spMkLst>
        </pc:spChg>
        <pc:spChg chg="add del mod">
          <ac:chgData name="Frank Refol" userId="a6401068-e7c9-408d-89d4-c1454776cbbb" providerId="ADAL" clId="{D4077E38-555F-4EA0-B20A-B00ED7D09D7E}" dt="2022-01-18T23:15:16.737" v="1049" actId="478"/>
          <ac:spMkLst>
            <pc:docMk/>
            <pc:sldMk cId="1961932492" sldId="260"/>
            <ac:spMk id="729" creationId="{2D15B847-EE6D-434A-9693-561FBFA8A2ED}"/>
          </ac:spMkLst>
        </pc:spChg>
        <pc:spChg chg="add del mod">
          <ac:chgData name="Frank Refol" userId="a6401068-e7c9-408d-89d4-c1454776cbbb" providerId="ADAL" clId="{D4077E38-555F-4EA0-B20A-B00ED7D09D7E}" dt="2022-01-18T23:23:49.603" v="1164" actId="478"/>
          <ac:spMkLst>
            <pc:docMk/>
            <pc:sldMk cId="1961932492" sldId="260"/>
            <ac:spMk id="730" creationId="{9B313C36-6A23-4B79-BCF1-382141A16BE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31" creationId="{4F662A37-1DA2-4DC4-9DAE-114E1C8CD3B4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2" creationId="{46977974-1D8E-4D41-A29E-11A648537DFE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3" creationId="{7ED649DD-6ED7-4693-877A-2AF68B109321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4" creationId="{5C59F3D0-1EDC-432D-BF0F-A3BE44D38A4C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35" creationId="{C163A114-7CB1-416C-A893-FAC6D3B8FC76}"/>
          </ac:spMkLst>
        </pc:spChg>
        <pc:spChg chg="add del">
          <ac:chgData name="Frank Refol" userId="a6401068-e7c9-408d-89d4-c1454776cbbb" providerId="ADAL" clId="{D4077E38-555F-4EA0-B20A-B00ED7D09D7E}" dt="2022-01-18T23:17:17.401" v="1055" actId="478"/>
          <ac:spMkLst>
            <pc:docMk/>
            <pc:sldMk cId="1961932492" sldId="260"/>
            <ac:spMk id="740" creationId="{C02F712B-F93C-4A8F-B3A1-D099809270D3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46" creationId="{3D64663D-A405-43E3-A867-7DBB54969B21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56" creationId="{187A4C86-8C75-46AD-B86F-6471019B6FE1}"/>
          </ac:spMkLst>
        </pc:spChg>
        <pc:spChg chg="add mod topLvl">
          <ac:chgData name="Frank Refol" userId="a6401068-e7c9-408d-89d4-c1454776cbbb" providerId="ADAL" clId="{D4077E38-555F-4EA0-B20A-B00ED7D09D7E}" dt="2022-01-18T23:23:47.546" v="1163" actId="164"/>
          <ac:spMkLst>
            <pc:docMk/>
            <pc:sldMk cId="1961932492" sldId="260"/>
            <ac:spMk id="759" creationId="{F76887D0-BD46-4A18-AB2D-4A84C461567A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61" creationId="{19CB9CA0-3FE6-400B-B30A-0803D443C85D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3" creationId="{147E72AE-BC23-47A8-AB5F-005B5A223025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6" creationId="{6243026B-B2A6-4881-B022-50682962E98A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9" creationId="{708EACA3-29B9-4975-97EC-D2CF2947BF6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76" creationId="{9E1022BD-749F-4DC0-B6B0-0B225DDD3B9D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0" creationId="{60E0C5DC-7CDD-4526-8639-8EA0AD3ACC3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3" creationId="{7F7E02C2-9FF7-47E2-A4EA-CD59E70EE0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4" creationId="{B3DDD9FD-EEEC-4401-822D-FDCF6C027E68}"/>
          </ac:spMkLst>
        </pc:spChg>
        <pc:spChg chg="add del">
          <ac:chgData name="Frank Refol" userId="a6401068-e7c9-408d-89d4-c1454776cbbb" providerId="ADAL" clId="{D4077E38-555F-4EA0-B20A-B00ED7D09D7E}" dt="2022-01-18T23:34:19.388" v="1220" actId="478"/>
          <ac:spMkLst>
            <pc:docMk/>
            <pc:sldMk cId="1961932492" sldId="260"/>
            <ac:spMk id="787" creationId="{7CA9B585-F6C3-4F16-9A5A-05B34CC36B6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8" creationId="{C092AEE2-306A-4DB8-A380-4D10CC6D15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9" creationId="{79F773E2-9AA6-4757-AD37-1E849676113F}"/>
          </ac:spMkLst>
        </pc:spChg>
        <pc:grpChg chg="del">
          <ac:chgData name="Frank Refol" userId="a6401068-e7c9-408d-89d4-c1454776cbbb" providerId="ADAL" clId="{D4077E38-555F-4EA0-B20A-B00ED7D09D7E}" dt="2022-01-18T17:34:09.385" v="83" actId="165"/>
          <ac:grpSpMkLst>
            <pc:docMk/>
            <pc:sldMk cId="1961932492" sldId="260"/>
            <ac:grpSpMk id="17" creationId="{AC505E29-7509-4928-AD14-EBE550D46724}"/>
          </ac:grpSpMkLst>
        </pc:grpChg>
        <pc:grpChg chg="mod">
          <ac:chgData name="Frank Refol" userId="a6401068-e7c9-408d-89d4-c1454776cbbb" providerId="ADAL" clId="{D4077E38-555F-4EA0-B20A-B00ED7D09D7E}" dt="2022-01-18T17:33:51.595" v="82" actId="1076"/>
          <ac:grpSpMkLst>
            <pc:docMk/>
            <pc:sldMk cId="1961932492" sldId="260"/>
            <ac:grpSpMk id="32" creationId="{952E122E-0F45-4B56-9235-33E70DB6EDAB}"/>
          </ac:grpSpMkLst>
        </pc:grpChg>
        <pc:grpChg chg="mod">
          <ac:chgData name="Frank Refol" userId="a6401068-e7c9-408d-89d4-c1454776cbbb" providerId="ADAL" clId="{D4077E38-555F-4EA0-B20A-B00ED7D09D7E}" dt="2022-01-18T17:33:49.102" v="81" actId="1076"/>
          <ac:grpSpMkLst>
            <pc:docMk/>
            <pc:sldMk cId="1961932492" sldId="260"/>
            <ac:grpSpMk id="33" creationId="{5D9B0F42-6CF4-478D-9FF5-4AF52BC2686A}"/>
          </ac:grpSpMkLst>
        </pc:grpChg>
        <pc:grpChg chg="add mod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37" creationId="{6C56A8CA-A1DD-4867-92C3-69C27EB92AA4}"/>
          </ac:grpSpMkLst>
        </pc:grpChg>
        <pc:grpChg chg="add del mod">
          <ac:chgData name="Frank Refol" userId="a6401068-e7c9-408d-89d4-c1454776cbbb" providerId="ADAL" clId="{D4077E38-555F-4EA0-B20A-B00ED7D09D7E}" dt="2022-01-18T17:13:21.595" v="15" actId="165"/>
          <ac:grpSpMkLst>
            <pc:docMk/>
            <pc:sldMk cId="1961932492" sldId="260"/>
            <ac:grpSpMk id="38" creationId="{825A6933-805C-4459-BDB1-EAC16A37B138}"/>
          </ac:grpSpMkLst>
        </pc:grpChg>
        <pc:grpChg chg="add del mod">
          <ac:chgData name="Frank Refol" userId="a6401068-e7c9-408d-89d4-c1454776cbbb" providerId="ADAL" clId="{D4077E38-555F-4EA0-B20A-B00ED7D09D7E}" dt="2022-01-18T17:25:58.475" v="23" actId="165"/>
          <ac:grpSpMkLst>
            <pc:docMk/>
            <pc:sldMk cId="1961932492" sldId="260"/>
            <ac:grpSpMk id="39" creationId="{F81FD546-97C7-4A7A-ADCD-28E8D40FCD3F}"/>
          </ac:grpSpMkLst>
        </pc:grpChg>
        <pc:grpChg chg="add mo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86" creationId="{D9EB97A6-618A-470C-BEA7-32138D5D0925}"/>
          </ac:grpSpMkLst>
        </pc:grpChg>
        <pc:grpChg chg="add del mod">
          <ac:chgData name="Frank Refol" userId="a6401068-e7c9-408d-89d4-c1454776cbbb" providerId="ADAL" clId="{D4077E38-555F-4EA0-B20A-B00ED7D09D7E}" dt="2022-01-18T17:32:21.041" v="73" actId="165"/>
          <ac:grpSpMkLst>
            <pc:docMk/>
            <pc:sldMk cId="1961932492" sldId="260"/>
            <ac:grpSpMk id="87" creationId="{DA6C46F0-1125-4ED9-9B6A-1A67F386B9DB}"/>
          </ac:grpSpMkLst>
        </pc:grpChg>
        <pc:grpChg chg="add mod">
          <ac:chgData name="Frank Refol" userId="a6401068-e7c9-408d-89d4-c1454776cbbb" providerId="ADAL" clId="{D4077E38-555F-4EA0-B20A-B00ED7D09D7E}" dt="2022-01-18T17:32:09.038" v="71" actId="164"/>
          <ac:grpSpMkLst>
            <pc:docMk/>
            <pc:sldMk cId="1961932492" sldId="260"/>
            <ac:grpSpMk id="88" creationId="{EA165FAA-E851-4361-A32A-B67DAE9E8183}"/>
          </ac:grpSpMkLst>
        </pc:grpChg>
        <pc:grpChg chg="add mod">
          <ac:chgData name="Frank Refol" userId="a6401068-e7c9-408d-89d4-c1454776cbbb" providerId="ADAL" clId="{D4077E38-555F-4EA0-B20A-B00ED7D09D7E}" dt="2022-01-18T19:59:57.812" v="664" actId="1076"/>
          <ac:grpSpMkLst>
            <pc:docMk/>
            <pc:sldMk cId="1961932492" sldId="260"/>
            <ac:grpSpMk id="89" creationId="{54C07E59-2A30-4CA4-BE95-D68D183699C4}"/>
          </ac:grpSpMkLst>
        </pc:grpChg>
        <pc:grpChg chg="add del 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90" creationId="{12E9146C-AE38-440A-AC7B-867D7D8766EF}"/>
          </ac:grpSpMkLst>
        </pc:grpChg>
        <pc:grpChg chg="add del mod">
          <ac:chgData name="Frank Refol" userId="a6401068-e7c9-408d-89d4-c1454776cbbb" providerId="ADAL" clId="{D4077E38-555F-4EA0-B20A-B00ED7D09D7E}" dt="2022-01-18T17:37:06.537" v="187" actId="165"/>
          <ac:grpSpMkLst>
            <pc:docMk/>
            <pc:sldMk cId="1961932492" sldId="260"/>
            <ac:grpSpMk id="91" creationId="{8A446EFD-FBA2-4A70-BA05-2361A4E3D96A}"/>
          </ac:grpSpMkLst>
        </pc:grpChg>
        <pc:grpChg chg="add del 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117" creationId="{D126D8CF-EA9D-421C-ACE9-9E3AAE432AED}"/>
          </ac:grpSpMkLst>
        </pc:grpChg>
        <pc:grpChg chg="add del mod">
          <ac:chgData name="Frank Refol" userId="a6401068-e7c9-408d-89d4-c1454776cbbb" providerId="ADAL" clId="{D4077E38-555F-4EA0-B20A-B00ED7D09D7E}" dt="2022-01-18T17:53:02.262" v="289" actId="165"/>
          <ac:grpSpMkLst>
            <pc:docMk/>
            <pc:sldMk cId="1961932492" sldId="260"/>
            <ac:grpSpMk id="150" creationId="{87AC50CC-0497-434C-BC86-15E80693CD3E}"/>
          </ac:grpSpMkLst>
        </pc:grpChg>
        <pc:grpChg chg="add del mod">
          <ac:chgData name="Frank Refol" userId="a6401068-e7c9-408d-89d4-c1454776cbbb" providerId="ADAL" clId="{D4077E38-555F-4EA0-B20A-B00ED7D09D7E}" dt="2022-01-18T18:10:26.768" v="521" actId="165"/>
          <ac:grpSpMkLst>
            <pc:docMk/>
            <pc:sldMk cId="1961932492" sldId="260"/>
            <ac:grpSpMk id="172" creationId="{FEE85C18-8056-4B20-A644-208BC81B2B04}"/>
          </ac:grpSpMkLst>
        </pc:grpChg>
        <pc:grpChg chg="add del mod">
          <ac:chgData name="Frank Refol" userId="a6401068-e7c9-408d-89d4-c1454776cbbb" providerId="ADAL" clId="{D4077E38-555F-4EA0-B20A-B00ED7D09D7E}" dt="2022-01-18T18:11:54.336" v="540" actId="165"/>
          <ac:grpSpMkLst>
            <pc:docMk/>
            <pc:sldMk cId="1961932492" sldId="260"/>
            <ac:grpSpMk id="176" creationId="{2DD0607C-7A46-4A59-AFCF-53A6DDE3202B}"/>
          </ac:grpSpMkLst>
        </pc:grpChg>
        <pc:grpChg chg="add del mod">
          <ac:chgData name="Frank Refol" userId="a6401068-e7c9-408d-89d4-c1454776cbbb" providerId="ADAL" clId="{D4077E38-555F-4EA0-B20A-B00ED7D09D7E}" dt="2022-01-18T18:13:07.675" v="549" actId="165"/>
          <ac:grpSpMkLst>
            <pc:docMk/>
            <pc:sldMk cId="1961932492" sldId="260"/>
            <ac:grpSpMk id="177" creationId="{0C7ABE95-A55C-4BDE-BFF1-55A36A4BAE1A}"/>
          </ac:grpSpMkLst>
        </pc:grpChg>
        <pc:grpChg chg="add mod topLvl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78" creationId="{E1502FE8-5AAB-4FC7-A3F6-D8C944149853}"/>
          </ac:grpSpMkLst>
        </pc:grpChg>
        <pc:grpChg chg="add del mod topLvl">
          <ac:chgData name="Frank Refol" userId="a6401068-e7c9-408d-89d4-c1454776cbbb" providerId="ADAL" clId="{D4077E38-555F-4EA0-B20A-B00ED7D09D7E}" dt="2022-01-18T18:17:07.873" v="634" actId="165"/>
          <ac:grpSpMkLst>
            <pc:docMk/>
            <pc:sldMk cId="1961932492" sldId="260"/>
            <ac:grpSpMk id="180" creationId="{4D86BDDA-4D9B-41D8-BEC2-C1CFE0A1A8F2}"/>
          </ac:grpSpMkLst>
        </pc:grpChg>
        <pc:grpChg chg="add del mod">
          <ac:chgData name="Frank Refol" userId="a6401068-e7c9-408d-89d4-c1454776cbbb" providerId="ADAL" clId="{D4077E38-555F-4EA0-B20A-B00ED7D09D7E}" dt="2022-01-18T18:17:03.349" v="633" actId="165"/>
          <ac:grpSpMkLst>
            <pc:docMk/>
            <pc:sldMk cId="1961932492" sldId="260"/>
            <ac:grpSpMk id="190" creationId="{F2E8FF01-7E29-4DAD-8E32-44478B40CC8F}"/>
          </ac:grpSpMkLst>
        </pc:grpChg>
        <pc:grpChg chg="add del mod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93" creationId="{191B762B-470B-4FF6-826E-992F842BE80E}"/>
          </ac:grpSpMkLst>
        </pc:grpChg>
        <pc:grpChg chg="add mod">
          <ac:chgData name="Frank Refol" userId="a6401068-e7c9-408d-89d4-c1454776cbbb" providerId="ADAL" clId="{D4077E38-555F-4EA0-B20A-B00ED7D09D7E}" dt="2022-01-18T18:18:17.711" v="648" actId="1076"/>
          <ac:grpSpMkLst>
            <pc:docMk/>
            <pc:sldMk cId="1961932492" sldId="260"/>
            <ac:grpSpMk id="194" creationId="{595AE749-20A3-4941-948C-A8491198E151}"/>
          </ac:grpSpMkLst>
        </pc:grpChg>
        <pc:grpChg chg="add del mod">
          <ac:chgData name="Frank Refol" userId="a6401068-e7c9-408d-89d4-c1454776cbbb" providerId="ADAL" clId="{D4077E38-555F-4EA0-B20A-B00ED7D09D7E}" dt="2022-01-18T20:02:43.202" v="690" actId="165"/>
          <ac:grpSpMkLst>
            <pc:docMk/>
            <pc:sldMk cId="1961932492" sldId="260"/>
            <ac:grpSpMk id="201" creationId="{CB4042C3-5854-4940-B7D5-3C69CC1F240B}"/>
          </ac:grpSpMkLst>
        </pc:grpChg>
        <pc:grpChg chg="add mod">
          <ac:chgData name="Frank Refol" userId="a6401068-e7c9-408d-89d4-c1454776cbbb" providerId="ADAL" clId="{D4077E38-555F-4EA0-B20A-B00ED7D09D7E}" dt="2022-01-18T20:03:16.316" v="703" actId="164"/>
          <ac:grpSpMkLst>
            <pc:docMk/>
            <pc:sldMk cId="1961932492" sldId="260"/>
            <ac:grpSpMk id="215" creationId="{C483D4B7-09AA-405D-A2AF-9DB300A01EA5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216" creationId="{56D34D70-C77E-478D-AD4B-3EF781EA6E99}"/>
          </ac:grpSpMkLst>
        </pc:grpChg>
        <pc:grpChg chg="add mod">
          <ac:chgData name="Frank Refol" userId="a6401068-e7c9-408d-89d4-c1454776cbbb" providerId="ADAL" clId="{D4077E38-555F-4EA0-B20A-B00ED7D09D7E}" dt="2022-01-18T20:08:10.153" v="800" actId="1076"/>
          <ac:grpSpMkLst>
            <pc:docMk/>
            <pc:sldMk cId="1961932492" sldId="260"/>
            <ac:grpSpMk id="217" creationId="{CA7C71F1-8E6B-450D-8EA7-485032055D65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21" creationId="{0CF2165B-448A-45E7-A393-7EA1D3D1FED7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2" creationId="{D3BD68CE-EF7C-46FC-A343-79E3BB2232B8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6" creationId="{76113410-EB24-41BA-B6A3-86F8959A4E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8" creationId="{919ECCC5-5E3C-4052-9A70-892D4707611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9" creationId="{09D22123-9D09-41B6-943D-E647534993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0" creationId="{0ABF47FE-1D20-4EC2-9922-770DBD405A46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41" creationId="{82A932F6-94CF-4DC7-BE13-2592A4EDEE21}"/>
          </ac:grpSpMkLst>
        </pc:grpChg>
        <pc:grpChg chg="del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2" creationId="{F926FAFD-8921-4BCC-AB07-2CAA6CDA27F2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58" creationId="{0CABBCF9-D0D9-46B1-BEC2-648EB3A442CC}"/>
          </ac:grpSpMkLst>
        </pc:grpChg>
        <pc:grpChg chg="add del 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269" creationId="{2130D07F-AACA-41E0-B554-4B8052BF57EC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5" creationId="{5796507A-F5A6-474E-BA44-46CC537D3D90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6" creationId="{22368526-E061-4532-AE8E-11B02C53153E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8" creationId="{DACC80CA-26BD-440B-B1B4-0ED8EF020144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1" creationId="{6E52F430-BBE0-4E14-B8F4-D9772A680834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3" creationId="{0A13AE9D-FE1A-4C59-B6D8-73F9643E681A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290" creationId="{6EBDE9B9-8390-42A9-801F-49B9F42C87EF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313" creationId="{39DC2AC2-51EF-4BBF-AD40-067D912E59D3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320" creationId="{C950FE1F-8610-46E9-8F7C-C8C3203188C5}"/>
          </ac:grpSpMkLst>
        </pc:grpChg>
        <pc:grpChg chg="del mod topLvl">
          <ac:chgData name="Frank Refol" userId="a6401068-e7c9-408d-89d4-c1454776cbbb" providerId="ADAL" clId="{D4077E38-555F-4EA0-B20A-B00ED7D09D7E}" dt="2022-01-18T17:37:24.109" v="192" actId="165"/>
          <ac:grpSpMkLst>
            <pc:docMk/>
            <pc:sldMk cId="1961932492" sldId="260"/>
            <ac:grpSpMk id="326" creationId="{E9552C3E-C55E-453B-B580-C8449421272D}"/>
          </ac:grpSpMkLst>
        </pc:grpChg>
        <pc:grpChg chg="add mod or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27" creationId="{F580E6FE-FBB8-43E8-85A8-AB4E4355C58C}"/>
          </ac:grpSpMkLst>
        </pc:grpChg>
        <pc:grpChg chg="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89" creationId="{07E11DF0-556B-439C-BA35-08A4BADE947B}"/>
          </ac:grpSpMkLst>
        </pc:grpChg>
        <pc:grpChg chg="del mod topLvl">
          <ac:chgData name="Frank Refol" userId="a6401068-e7c9-408d-89d4-c1454776cbbb" providerId="ADAL" clId="{D4077E38-555F-4EA0-B20A-B00ED7D09D7E}" dt="2022-01-18T17:34:13.674" v="84" actId="165"/>
          <ac:grpSpMkLst>
            <pc:docMk/>
            <pc:sldMk cId="1961932492" sldId="260"/>
            <ac:grpSpMk id="407" creationId="{3D4EEFFD-7ECE-4A87-9BB4-08E07462BF0A}"/>
          </ac:grpSpMkLst>
        </pc:grpChg>
        <pc:grpChg chg="add del mod">
          <ac:chgData name="Frank Refol" userId="a6401068-e7c9-408d-89d4-c1454776cbbb" providerId="ADAL" clId="{D4077E38-555F-4EA0-B20A-B00ED7D09D7E}" dt="2022-01-18T17:30:22.020" v="58" actId="165"/>
          <ac:grpSpMkLst>
            <pc:docMk/>
            <pc:sldMk cId="1961932492" sldId="260"/>
            <ac:grpSpMk id="415" creationId="{8CE33F15-1AB3-40E1-B013-4E730F3B4705}"/>
          </ac:grpSpMkLst>
        </pc:grpChg>
        <pc:grpChg chg="add del mod">
          <ac:chgData name="Frank Refol" userId="a6401068-e7c9-408d-89d4-c1454776cbbb" providerId="ADAL" clId="{D4077E38-555F-4EA0-B20A-B00ED7D09D7E}" dt="2022-01-18T17:29:38.739" v="49"/>
          <ac:grpSpMkLst>
            <pc:docMk/>
            <pc:sldMk cId="1961932492" sldId="260"/>
            <ac:grpSpMk id="423" creationId="{CF47F950-6F2E-46FA-8A24-8846AEDD203D}"/>
          </ac:grpSpMkLst>
        </pc:grpChg>
        <pc:grpChg chg="add del mod">
          <ac:chgData name="Frank Refol" userId="a6401068-e7c9-408d-89d4-c1454776cbbb" providerId="ADAL" clId="{D4077E38-555F-4EA0-B20A-B00ED7D09D7E}" dt="2022-01-18T17:30:58.913" v="68" actId="478"/>
          <ac:grpSpMkLst>
            <pc:docMk/>
            <pc:sldMk cId="1961932492" sldId="260"/>
            <ac:grpSpMk id="432" creationId="{CC0387EA-35B5-4B07-84D3-2617DFC5D7D6}"/>
          </ac:grpSpMkLst>
        </pc:grpChg>
        <pc:grpChg chg="add del mod">
          <ac:chgData name="Frank Refol" userId="a6401068-e7c9-408d-89d4-c1454776cbbb" providerId="ADAL" clId="{D4077E38-555F-4EA0-B20A-B00ED7D09D7E}" dt="2022-01-18T18:09:50.004" v="513" actId="165"/>
          <ac:grpSpMkLst>
            <pc:docMk/>
            <pc:sldMk cId="1961932492" sldId="260"/>
            <ac:grpSpMk id="440" creationId="{40FF68D4-777B-41D3-B67D-212CF25B3BCC}"/>
          </ac:grpSpMkLst>
        </pc:grpChg>
        <pc:grpChg chg="add del mod">
          <ac:chgData name="Frank Refol" userId="a6401068-e7c9-408d-89d4-c1454776cbbb" providerId="ADAL" clId="{D4077E38-555F-4EA0-B20A-B00ED7D09D7E}" dt="2022-01-18T17:35:07.823" v="91" actId="165"/>
          <ac:grpSpMkLst>
            <pc:docMk/>
            <pc:sldMk cId="1961932492" sldId="260"/>
            <ac:grpSpMk id="448" creationId="{E7F78707-3943-469B-BF56-06A99EA6631B}"/>
          </ac:grpSpMkLst>
        </pc:grpChg>
        <pc:grpChg chg="add del mod">
          <ac:chgData name="Frank Refol" userId="a6401068-e7c9-408d-89d4-c1454776cbbb" providerId="ADAL" clId="{D4077E38-555F-4EA0-B20A-B00ED7D09D7E}" dt="2022-01-18T17:36:41.884" v="181" actId="165"/>
          <ac:grpSpMkLst>
            <pc:docMk/>
            <pc:sldMk cId="1961932492" sldId="260"/>
            <ac:grpSpMk id="454" creationId="{C8BEDA16-0802-4FBE-A43A-3B2BE1A32EC3}"/>
          </ac:grpSpMkLst>
        </pc:grpChg>
        <pc:grpChg chg="add del mod topLvl">
          <ac:chgData name="Frank Refol" userId="a6401068-e7c9-408d-89d4-c1454776cbbb" providerId="ADAL" clId="{D4077E38-555F-4EA0-B20A-B00ED7D09D7E}" dt="2022-01-18T20:00:33.499" v="670" actId="165"/>
          <ac:grpSpMkLst>
            <pc:docMk/>
            <pc:sldMk cId="1961932492" sldId="260"/>
            <ac:grpSpMk id="455" creationId="{3E28FD2F-D5DA-46E5-851B-581714E2EF1B}"/>
          </ac:grpSpMkLst>
        </pc:grpChg>
        <pc:grpChg chg="add del 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04" creationId="{6DC6B00F-DE1B-4595-ADA7-C7D7059FBF7B}"/>
          </ac:grpSpMkLst>
        </pc:grpChg>
        <pc:grpChg chg="del mod topLvl">
          <ac:chgData name="Frank Refol" userId="a6401068-e7c9-408d-89d4-c1454776cbbb" providerId="ADAL" clId="{D4077E38-555F-4EA0-B20A-B00ED7D09D7E}" dt="2022-01-18T18:16:14.568" v="594" actId="478"/>
          <ac:grpSpMkLst>
            <pc:docMk/>
            <pc:sldMk cId="1961932492" sldId="260"/>
            <ac:grpSpMk id="506" creationId="{DA8D19B9-A3D2-4720-86D2-883C6517A61A}"/>
          </ac:grpSpMkLst>
        </pc:grpChg>
        <pc:grpChg chg="mod or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07" creationId="{6EE79F95-EF79-4EBA-BF39-6E7A3F684613}"/>
          </ac:grpSpMkLst>
        </pc:grpChg>
        <pc:grpChg chg="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10" creationId="{6B10BE1E-FABC-44F8-BA81-BCFAB7812040}"/>
          </ac:grpSpMkLst>
        </pc:grpChg>
        <pc:grpChg chg="add del mod">
          <ac:chgData name="Frank Refol" userId="a6401068-e7c9-408d-89d4-c1454776cbbb" providerId="ADAL" clId="{D4077E38-555F-4EA0-B20A-B00ED7D09D7E}" dt="2022-01-18T18:16:34.701" v="598" actId="165"/>
          <ac:grpSpMkLst>
            <pc:docMk/>
            <pc:sldMk cId="1961932492" sldId="260"/>
            <ac:grpSpMk id="520" creationId="{878451CB-51FF-4EC2-96A8-0CB81A8EFB99}"/>
          </ac:grpSpMkLst>
        </pc:grpChg>
        <pc:grpChg chg="del mod topLvl">
          <ac:chgData name="Frank Refol" userId="a6401068-e7c9-408d-89d4-c1454776cbbb" providerId="ADAL" clId="{D4077E38-555F-4EA0-B20A-B00ED7D09D7E}" dt="2022-01-18T18:16:39.444" v="599" actId="165"/>
          <ac:grpSpMkLst>
            <pc:docMk/>
            <pc:sldMk cId="1961932492" sldId="260"/>
            <ac:grpSpMk id="521" creationId="{01BFA793-99E5-4961-B564-5A503AE4CE75}"/>
          </ac:grpSpMkLst>
        </pc:grpChg>
        <pc:grpChg chg="mo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24" creationId="{65919560-9EC3-4449-BBB1-8014A84CC027}"/>
          </ac:grpSpMkLst>
        </pc:grpChg>
        <pc:grpChg chg="add del mod">
          <ac:chgData name="Frank Refol" userId="a6401068-e7c9-408d-89d4-c1454776cbbb" providerId="ADAL" clId="{D4077E38-555F-4EA0-B20A-B00ED7D09D7E}" dt="2022-01-18T20:03:30.503" v="706" actId="165"/>
          <ac:grpSpMkLst>
            <pc:docMk/>
            <pc:sldMk cId="1961932492" sldId="260"/>
            <ac:grpSpMk id="556" creationId="{B88EEC2F-843F-4FAA-9A27-2B87A05B7737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571" creationId="{2D2454E1-F1DB-4D14-93F7-C0A5910F8C66}"/>
          </ac:grpSpMkLst>
        </pc:grpChg>
        <pc:grpChg chg="mod">
          <ac:chgData name="Frank Refol" userId="a6401068-e7c9-408d-89d4-c1454776cbbb" providerId="ADAL" clId="{D4077E38-555F-4EA0-B20A-B00ED7D09D7E}" dt="2022-01-18T20:03:44.894" v="708"/>
          <ac:grpSpMkLst>
            <pc:docMk/>
            <pc:sldMk cId="1961932492" sldId="260"/>
            <ac:grpSpMk id="574" creationId="{66A086C6-DF5E-4696-B11A-49DFB9EAC9D9}"/>
          </ac:grpSpMkLst>
        </pc:grpChg>
        <pc:grpChg chg="add del 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77" creationId="{A557C662-FF67-4412-8719-9614E5F49A76}"/>
          </ac:grpSpMkLst>
        </pc:grpChg>
        <pc:grpChg chg="del mod topLvl">
          <ac:chgData name="Frank Refol" userId="a6401068-e7c9-408d-89d4-c1454776cbbb" providerId="ADAL" clId="{D4077E38-555F-4EA0-B20A-B00ED7D09D7E}" dt="2022-01-18T20:04:43.869" v="725" actId="478"/>
          <ac:grpSpMkLst>
            <pc:docMk/>
            <pc:sldMk cId="1961932492" sldId="260"/>
            <ac:grpSpMk id="592" creationId="{EE382215-69CD-487F-8219-A9E03ACC80E6}"/>
          </ac:grpSpMkLst>
        </pc:grpChg>
        <pc:grpChg chg="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95" creationId="{1B61CFCE-DB42-4265-9293-CBD4D211D28A}"/>
          </ac:grpSpMkLst>
        </pc:grpChg>
        <pc:grpChg chg="add mod">
          <ac:chgData name="Frank Refol" userId="a6401068-e7c9-408d-89d4-c1454776cbbb" providerId="ADAL" clId="{D4077E38-555F-4EA0-B20A-B00ED7D09D7E}" dt="2022-01-18T20:08:03.733" v="799" actId="164"/>
          <ac:grpSpMkLst>
            <pc:docMk/>
            <pc:sldMk cId="1961932492" sldId="260"/>
            <ac:grpSpMk id="598" creationId="{2684D80A-3B87-41E8-A72B-977584529BF2}"/>
          </ac:grpSpMkLst>
        </pc:grpChg>
        <pc:grpChg chg="add del 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3" creationId="{F8118DBB-7CBD-401C-BCF8-9B395C3699C6}"/>
          </ac:grpSpMkLst>
        </pc:grpChg>
        <pc:grpChg chg="del mod topLvl">
          <ac:chgData name="Frank Refol" userId="a6401068-e7c9-408d-89d4-c1454776cbbb" providerId="ADAL" clId="{D4077E38-555F-4EA0-B20A-B00ED7D09D7E}" dt="2022-01-18T22:47:05.226" v="818" actId="478"/>
          <ac:grpSpMkLst>
            <pc:docMk/>
            <pc:sldMk cId="1961932492" sldId="260"/>
            <ac:grpSpMk id="614" creationId="{94C05644-4F00-4338-9056-A44C7662EC8B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7" creationId="{192C622B-9346-478A-A81A-020E076197BF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9" creationId="{D8921E1D-6530-4CFD-8EA2-784E3D590F7E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20" creationId="{81CE796E-BC8F-43D4-8A5D-509AEB865A89}"/>
          </ac:grpSpMkLst>
        </pc:grpChg>
        <pc:grpChg chg="add del mod">
          <ac:chgData name="Frank Refol" userId="a6401068-e7c9-408d-89d4-c1454776cbbb" providerId="ADAL" clId="{D4077E38-555F-4EA0-B20A-B00ED7D09D7E}" dt="2022-01-18T22:40:52.209" v="810" actId="165"/>
          <ac:grpSpMkLst>
            <pc:docMk/>
            <pc:sldMk cId="1961932492" sldId="260"/>
            <ac:grpSpMk id="627" creationId="{D99FD3C1-960E-46C4-984D-419D247498B0}"/>
          </ac:grpSpMkLst>
        </pc:grpChg>
        <pc:grpChg chg="add del mod topLvl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28" creationId="{F4C45C72-3DBD-47FF-8140-CAB5B10B5F8E}"/>
          </ac:grpSpMkLst>
        </pc:grpChg>
        <pc:grpChg chg="add del mod">
          <ac:chgData name="Frank Refol" userId="a6401068-e7c9-408d-89d4-c1454776cbbb" providerId="ADAL" clId="{D4077E38-555F-4EA0-B20A-B00ED7D09D7E}" dt="2022-01-18T22:41:18.073" v="817" actId="478"/>
          <ac:grpSpMkLst>
            <pc:docMk/>
            <pc:sldMk cId="1961932492" sldId="260"/>
            <ac:grpSpMk id="634" creationId="{22E6D3D3-FD8E-4DA9-8E96-D8674F049D26}"/>
          </ac:grpSpMkLst>
        </pc:grpChg>
        <pc:grpChg chg="mod">
          <ac:chgData name="Frank Refol" userId="a6401068-e7c9-408d-89d4-c1454776cbbb" providerId="ADAL" clId="{D4077E38-555F-4EA0-B20A-B00ED7D09D7E}" dt="2022-01-18T22:40:30.615" v="805"/>
          <ac:grpSpMkLst>
            <pc:docMk/>
            <pc:sldMk cId="1961932492" sldId="260"/>
            <ac:grpSpMk id="635" creationId="{CFD2BC8B-34D3-4978-9965-98ECE99BB1C4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1" creationId="{5C093560-1CC8-4506-A33A-1AD3CAD67247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6" creationId="{C0CB2440-2AE3-4270-93F3-4284FBF9FCEB}"/>
          </ac:grpSpMkLst>
        </pc:grpChg>
        <pc:grpChg chg="add del 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1" creationId="{67217DC3-0200-4A93-B15C-A585528C7643}"/>
          </ac:grpSpMkLst>
        </pc:grpChg>
        <pc:grpChg chg="add del mod topLvl">
          <ac:chgData name="Frank Refol" userId="a6401068-e7c9-408d-89d4-c1454776cbbb" providerId="ADAL" clId="{D4077E38-555F-4EA0-B20A-B00ED7D09D7E}" dt="2022-01-18T22:51:11.806" v="835" actId="478"/>
          <ac:grpSpMkLst>
            <pc:docMk/>
            <pc:sldMk cId="1961932492" sldId="260"/>
            <ac:grpSpMk id="652" creationId="{D9DB64B4-E123-4211-8919-EDA09363A66F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5" creationId="{5E6BC0DF-C8D4-4377-975E-7EFC31B69A3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7" creationId="{2EC3F2F5-2512-4D57-ADCE-D720E67F4FA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8" creationId="{45CD4447-AF19-45F2-B64F-ABD0E5C3F61E}"/>
          </ac:grpSpMkLst>
        </pc:grpChg>
        <pc:grpChg chg="add del mod">
          <ac:chgData name="Frank Refol" userId="a6401068-e7c9-408d-89d4-c1454776cbbb" providerId="ADAL" clId="{D4077E38-555F-4EA0-B20A-B00ED7D09D7E}" dt="2022-01-18T22:53:16.659" v="880"/>
          <ac:grpSpMkLst>
            <pc:docMk/>
            <pc:sldMk cId="1961932492" sldId="260"/>
            <ac:grpSpMk id="665" creationId="{16407B54-E2EE-47BF-875B-EC5C744D7D89}"/>
          </ac:grpSpMkLst>
        </pc:grpChg>
        <pc:grpChg chg="add del mod">
          <ac:chgData name="Frank Refol" userId="a6401068-e7c9-408d-89d4-c1454776cbbb" providerId="ADAL" clId="{D4077E38-555F-4EA0-B20A-B00ED7D09D7E}" dt="2022-01-18T22:53:15.832" v="878"/>
          <ac:grpSpMkLst>
            <pc:docMk/>
            <pc:sldMk cId="1961932492" sldId="260"/>
            <ac:grpSpMk id="670" creationId="{2E67B1CA-091F-416D-ACB2-573059152EE4}"/>
          </ac:grpSpMkLst>
        </pc:grpChg>
        <pc:grpChg chg="add del mod">
          <ac:chgData name="Frank Refol" userId="a6401068-e7c9-408d-89d4-c1454776cbbb" providerId="ADAL" clId="{D4077E38-555F-4EA0-B20A-B00ED7D09D7E}" dt="2022-01-18T22:53:14.994" v="874"/>
          <ac:grpSpMkLst>
            <pc:docMk/>
            <pc:sldMk cId="1961932492" sldId="260"/>
            <ac:grpSpMk id="675" creationId="{99471C02-6F11-400E-A388-B8E68A86BAFF}"/>
          </ac:grpSpMkLst>
        </pc:grpChg>
        <pc:grpChg chg="add del mod">
          <ac:chgData name="Frank Refol" userId="a6401068-e7c9-408d-89d4-c1454776cbbb" providerId="ADAL" clId="{D4077E38-555F-4EA0-B20A-B00ED7D09D7E}" dt="2022-01-18T22:53:46.066" v="883" actId="165"/>
          <ac:grpSpMkLst>
            <pc:docMk/>
            <pc:sldMk cId="1961932492" sldId="260"/>
            <ac:grpSpMk id="680" creationId="{2DD992E0-FCF8-4B0E-AC8D-50CB987E7BCF}"/>
          </ac:grpSpMkLst>
        </pc:grpChg>
        <pc:grpChg chg="del mod topLvl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681" creationId="{51637C18-852A-4433-9787-DF1A5DCFDC68}"/>
          </ac:grpSpMkLst>
        </pc:grpChg>
        <pc:grpChg chg="del mod topLvl">
          <ac:chgData name="Frank Refol" userId="a6401068-e7c9-408d-89d4-c1454776cbbb" providerId="ADAL" clId="{D4077E38-555F-4EA0-B20A-B00ED7D09D7E}" dt="2022-01-18T22:54:16.276" v="890" actId="478"/>
          <ac:grpSpMkLst>
            <pc:docMk/>
            <pc:sldMk cId="1961932492" sldId="260"/>
            <ac:grpSpMk id="684" creationId="{B2D1EDC7-B8E2-4657-950D-D3FFD857A308}"/>
          </ac:grpSpMkLst>
        </pc:grpChg>
        <pc:grpChg chg="del mod topLvl">
          <ac:chgData name="Frank Refol" userId="a6401068-e7c9-408d-89d4-c1454776cbbb" providerId="ADAL" clId="{D4077E38-555F-4EA0-B20A-B00ED7D09D7E}" dt="2022-01-18T22:57:32.523" v="927" actId="478"/>
          <ac:grpSpMkLst>
            <pc:docMk/>
            <pc:sldMk cId="1961932492" sldId="260"/>
            <ac:grpSpMk id="685" creationId="{86DF845B-53C0-4812-B2A5-FE36F12668B2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7" creationId="{FD488441-F612-44DC-84D3-D54B43FA1DAF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8" creationId="{9B52DE0E-2A0B-4D6C-8CED-23F9D93F38B7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5" creationId="{81B3044F-F351-4008-9307-D9564094B4A3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6" creationId="{CCA0E906-C797-4E3A-A0D2-A69D4DFC5E8D}"/>
          </ac:grpSpMkLst>
        </pc:grpChg>
        <pc:grpChg chg="add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50" creationId="{4D1BD467-17B7-4566-8F7B-EAE33A617BC6}"/>
          </ac:grpSpMkLst>
        </pc:grpChg>
        <pc:grpChg chg="add del mod">
          <ac:chgData name="Frank Refol" userId="a6401068-e7c9-408d-89d4-c1454776cbbb" providerId="ADAL" clId="{D4077E38-555F-4EA0-B20A-B00ED7D09D7E}" dt="2022-01-18T23:19:40.352" v="1107" actId="165"/>
          <ac:grpSpMkLst>
            <pc:docMk/>
            <pc:sldMk cId="1961932492" sldId="260"/>
            <ac:grpSpMk id="751" creationId="{CE82ADD8-9AB7-473F-82BC-D4D24231668A}"/>
          </ac:grpSpMkLst>
        </pc:grpChg>
        <pc:grpChg chg="add mod topLvl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58" creationId="{56181BD9-584F-4728-81AB-2EC63A8F6472}"/>
          </ac:grpSpMkLst>
        </pc:grpChg>
        <pc:grpChg chg="add del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60" creationId="{75E1CB5C-69E1-49B5-8608-FFF1FAF2DBB1}"/>
          </ac:grpSpMkLst>
        </pc:grpChg>
        <pc:grpChg chg="add del mod">
          <ac:chgData name="Frank Refol" userId="a6401068-e7c9-408d-89d4-c1454776cbbb" providerId="ADAL" clId="{D4077E38-555F-4EA0-B20A-B00ED7D09D7E}" dt="2022-01-18T23:24:18.779" v="1167" actId="165"/>
          <ac:grpSpMkLst>
            <pc:docMk/>
            <pc:sldMk cId="1961932492" sldId="260"/>
            <ac:grpSpMk id="762" creationId="{17DA70CE-E641-4252-BA0C-871F08F62090}"/>
          </ac:grpSpMkLst>
        </pc:grpChg>
        <pc:grpChg chg="del mod topLvl">
          <ac:chgData name="Frank Refol" userId="a6401068-e7c9-408d-89d4-c1454776cbbb" providerId="ADAL" clId="{D4077E38-555F-4EA0-B20A-B00ED7D09D7E}" dt="2022-01-18T23:31:30.667" v="1188" actId="165"/>
          <ac:grpSpMkLst>
            <pc:docMk/>
            <pc:sldMk cId="1961932492" sldId="260"/>
            <ac:grpSpMk id="765" creationId="{F7D12DA1-C790-40AB-ABC1-64E215A8AAAD}"/>
          </ac:grpSpMkLst>
        </pc:grpChg>
        <pc:grpChg chg="add mod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72" creationId="{0FEF62F5-E8B3-40A6-A14D-3AEE8246E0C2}"/>
          </ac:grpSpMkLst>
        </pc:grpChg>
        <pc:grpChg chg="add del mod">
          <ac:chgData name="Frank Refol" userId="a6401068-e7c9-408d-89d4-c1454776cbbb" providerId="ADAL" clId="{D4077E38-555F-4EA0-B20A-B00ED7D09D7E}" dt="2022-01-18T23:30:37.307" v="1181" actId="165"/>
          <ac:grpSpMkLst>
            <pc:docMk/>
            <pc:sldMk cId="1961932492" sldId="260"/>
            <ac:grpSpMk id="773" creationId="{0B139C88-0791-4BFC-AAD5-A451989544F0}"/>
          </ac:grpSpMkLst>
        </pc:grpChg>
        <pc:grpChg chg="add mod">
          <ac:chgData name="Frank Refol" userId="a6401068-e7c9-408d-89d4-c1454776cbbb" providerId="ADAL" clId="{D4077E38-555F-4EA0-B20A-B00ED7D09D7E}" dt="2022-01-18T23:32:55.559" v="1209" actId="1076"/>
          <ac:grpSpMkLst>
            <pc:docMk/>
            <pc:sldMk cId="1961932492" sldId="260"/>
            <ac:grpSpMk id="774" creationId="{EA8EC0F2-ED2A-45A1-81AD-DD5DC11D9D47}"/>
          </ac:grpSpMkLst>
        </pc:grpChg>
        <pc:grpChg chg="add mod topLvl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75" creationId="{FC2D5C66-B0A5-4C0C-8467-1A92941756EF}"/>
          </ac:grpSpMkLst>
        </pc:grpChg>
        <pc:grpChg chg="add del mod">
          <ac:chgData name="Frank Refol" userId="a6401068-e7c9-408d-89d4-c1454776cbbb" providerId="ADAL" clId="{D4077E38-555F-4EA0-B20A-B00ED7D09D7E}" dt="2022-01-18T23:35:48.916" v="1232" actId="165"/>
          <ac:grpSpMkLst>
            <pc:docMk/>
            <pc:sldMk cId="1961932492" sldId="260"/>
            <ac:grpSpMk id="790" creationId="{8DD75F3B-DCD6-46B4-ABB5-56FB98497EC8}"/>
          </ac:grpSpMkLst>
        </pc:grpChg>
        <pc:grpChg chg="add mod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91" creationId="{57439470-2ADC-4A61-850B-BE2A6BDB57EF}"/>
          </ac:grpSpMkLst>
        </pc:grp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66" creationId="{4C54D12D-E609-46BE-B5B3-3C5F92EFE924}"/>
          </ac:cxnSpMkLst>
        </pc:cxnChg>
        <pc:cxnChg chg="add del mod">
          <ac:chgData name="Frank Refol" userId="a6401068-e7c9-408d-89d4-c1454776cbbb" providerId="ADAL" clId="{D4077E38-555F-4EA0-B20A-B00ED7D09D7E}" dt="2022-01-18T22:51:19.287" v="838" actId="478"/>
          <ac:cxnSpMkLst>
            <pc:docMk/>
            <pc:sldMk cId="1961932492" sldId="260"/>
            <ac:cxnSpMk id="246" creationId="{C1B7E61A-0955-4A96-8EF4-324070492457}"/>
          </ac:cxnSpMkLst>
        </pc:cxnChg>
        <pc:cxnChg chg="add del mod">
          <ac:chgData name="Frank Refol" userId="a6401068-e7c9-408d-89d4-c1454776cbbb" providerId="ADAL" clId="{D4077E38-555F-4EA0-B20A-B00ED7D09D7E}" dt="2022-01-18T22:51:16.711" v="837" actId="478"/>
          <ac:cxnSpMkLst>
            <pc:docMk/>
            <pc:sldMk cId="1961932492" sldId="260"/>
            <ac:cxnSpMk id="251" creationId="{F06EC6E8-11E1-40BE-97E8-8536D57B81C6}"/>
          </ac:cxnSpMkLst>
        </pc:cxnChg>
        <pc:cxnChg chg="add del mod">
          <ac:chgData name="Frank Refol" userId="a6401068-e7c9-408d-89d4-c1454776cbbb" providerId="ADAL" clId="{D4077E38-555F-4EA0-B20A-B00ED7D09D7E}" dt="2022-01-18T22:51:14.187" v="836" actId="478"/>
          <ac:cxnSpMkLst>
            <pc:docMk/>
            <pc:sldMk cId="1961932492" sldId="260"/>
            <ac:cxnSpMk id="255" creationId="{89906B82-FADE-488D-A0F5-8952C14A1817}"/>
          </ac:cxnSpMkLst>
        </pc:cxnChg>
        <pc:cxnChg chg="add del mod">
          <ac:chgData name="Frank Refol" userId="a6401068-e7c9-408d-89d4-c1454776cbbb" providerId="ADAL" clId="{D4077E38-555F-4EA0-B20A-B00ED7D09D7E}" dt="2022-01-18T22:55:44.858" v="903" actId="478"/>
          <ac:cxnSpMkLst>
            <pc:docMk/>
            <pc:sldMk cId="1961932492" sldId="260"/>
            <ac:cxnSpMk id="260" creationId="{96A15FC1-1B4C-4391-A74E-A3538865F2C3}"/>
          </ac:cxnSpMkLst>
        </pc:cxnChg>
        <pc:cxnChg chg="add del mod">
          <ac:chgData name="Frank Refol" userId="a6401068-e7c9-408d-89d4-c1454776cbbb" providerId="ADAL" clId="{D4077E38-555F-4EA0-B20A-B00ED7D09D7E}" dt="2022-01-18T22:56:07.653" v="907" actId="478"/>
          <ac:cxnSpMkLst>
            <pc:docMk/>
            <pc:sldMk cId="1961932492" sldId="260"/>
            <ac:cxnSpMk id="263" creationId="{7A74E6B1-54D6-49E6-89AC-9207140BF19E}"/>
          </ac:cxnSpMkLst>
        </pc:cxnChg>
        <pc:cxnChg chg="add del mod">
          <ac:chgData name="Frank Refol" userId="a6401068-e7c9-408d-89d4-c1454776cbbb" providerId="ADAL" clId="{D4077E38-555F-4EA0-B20A-B00ED7D09D7E}" dt="2022-01-18T22:56:55.454" v="919" actId="478"/>
          <ac:cxnSpMkLst>
            <pc:docMk/>
            <pc:sldMk cId="1961932492" sldId="260"/>
            <ac:cxnSpMk id="265" creationId="{3424A239-A381-410D-873B-3E7B19B39396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68" creationId="{E104E6DA-F3F1-47B9-8619-E7E9CB49225A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87" creationId="{7FDA1BAE-4331-4DC7-A0E7-41AF5171E302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93" creationId="{436F0C47-EC72-4139-85B6-DFBA89E73637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98" creationId="{E39EA679-A475-4935-869E-67EFD8C58873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316" creationId="{E6EA09CC-FEFF-44C9-A0A9-3452F06F870E}"/>
          </ac:cxnSpMkLst>
        </pc:cxnChg>
        <pc:cxnChg chg="mod topLvl">
          <ac:chgData name="Frank Refol" userId="a6401068-e7c9-408d-89d4-c1454776cbbb" providerId="ADAL" clId="{D4077E38-555F-4EA0-B20A-B00ED7D09D7E}" dt="2022-01-18T20:00:27.360" v="669" actId="14100"/>
          <ac:cxnSpMkLst>
            <pc:docMk/>
            <pc:sldMk cId="1961932492" sldId="260"/>
            <ac:cxnSpMk id="325" creationId="{E63A31B5-4C17-426D-A8F7-132C3EDE3E12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0" creationId="{48ABFC76-29CA-472C-A650-6F58F5AC0C4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1" creationId="{0E9A833F-D27B-44A2-88E7-33F223CFC0E0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2" creationId="{2315AF95-2E64-4924-B5D0-6DEC7EB507FD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3" creationId="{BE815005-333B-4E64-B80C-3F57422C01D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4" creationId="{81284A73-4C91-455B-BF68-684A69FF718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7" creationId="{B8A4340F-1627-459B-A686-7EBF6D7D56D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8" creationId="{8E4FDF4E-0285-4AE6-BA4A-3F877DC087C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9" creationId="{ADA4AF63-2D48-4124-9F48-CE96AB315C3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0" creationId="{787F8160-627C-472F-9970-DC7CDABE3EB7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1" creationId="{6779667A-8AB1-4A8A-8007-0B9BAB90F26E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2" creationId="{C529C271-D536-4816-9373-F24F1C614451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5" creationId="{ED93578F-80C2-4CFA-A08D-6961AADD274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6" creationId="{55FB8BB9-5220-4A6F-ADC2-7A42B55FC3B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7" creationId="{00DA7386-7920-4AD5-8586-75C26B742DF2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8" creationId="{5F0EF187-451C-49A1-A8BA-699A0121A8F6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9" creationId="{118CFB42-B6E6-4575-9E93-D0A480361BFB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30" creationId="{E6BCA32F-B19C-4509-9AC1-1E55432FC55F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4" creationId="{E115A722-5439-469E-9A07-C5C77205F286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5" creationId="{9307CEC7-B3BD-4D06-AF7E-CADAA6CFAD59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6" creationId="{A85519AE-F121-4E67-A131-0DE8DE6BF03E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7" creationId="{A9DFFCC5-FBB9-477F-92F9-BC8D07C4CEEA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8" creationId="{C0E311DF-9822-4CF5-B9A0-53805ECEA5AD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9" creationId="{CCA6244E-0246-4743-8A75-2A0303C75A4C}"/>
          </ac:cxnSpMkLst>
        </pc:cxnChg>
        <pc:cxnChg chg="del mod topLvl">
          <ac:chgData name="Frank Refol" userId="a6401068-e7c9-408d-89d4-c1454776cbbb" providerId="ADAL" clId="{D4077E38-555F-4EA0-B20A-B00ED7D09D7E}" dt="2022-01-18T18:09:56.863" v="514" actId="478"/>
          <ac:cxnSpMkLst>
            <pc:docMk/>
            <pc:sldMk cId="1961932492" sldId="260"/>
            <ac:cxnSpMk id="442" creationId="{A96426DF-F3DA-47F5-8B23-00BCC4AA3725}"/>
          </ac:cxnSpMkLst>
        </pc:cxnChg>
        <pc:cxnChg chg="del mod topLvl">
          <ac:chgData name="Frank Refol" userId="a6401068-e7c9-408d-89d4-c1454776cbbb" providerId="ADAL" clId="{D4077E38-555F-4EA0-B20A-B00ED7D09D7E}" dt="2022-01-18T18:09:57.714" v="515" actId="478"/>
          <ac:cxnSpMkLst>
            <pc:docMk/>
            <pc:sldMk cId="1961932492" sldId="260"/>
            <ac:cxnSpMk id="443" creationId="{F7FCAE3A-2600-44C5-906C-F34435FAFF77}"/>
          </ac:cxnSpMkLst>
        </pc:cxnChg>
        <pc:cxnChg chg="del mod topLvl">
          <ac:chgData name="Frank Refol" userId="a6401068-e7c9-408d-89d4-c1454776cbbb" providerId="ADAL" clId="{D4077E38-555F-4EA0-B20A-B00ED7D09D7E}" dt="2022-01-18T18:09:58.436" v="516" actId="478"/>
          <ac:cxnSpMkLst>
            <pc:docMk/>
            <pc:sldMk cId="1961932492" sldId="260"/>
            <ac:cxnSpMk id="444" creationId="{855454EB-4E11-495C-8F3A-8CC015EFCADE}"/>
          </ac:cxnSpMkLst>
        </pc:cxnChg>
        <pc:cxnChg chg="del mod topLvl">
          <ac:chgData name="Frank Refol" userId="a6401068-e7c9-408d-89d4-c1454776cbbb" providerId="ADAL" clId="{D4077E38-555F-4EA0-B20A-B00ED7D09D7E}" dt="2022-01-18T18:09:59.393" v="517" actId="478"/>
          <ac:cxnSpMkLst>
            <pc:docMk/>
            <pc:sldMk cId="1961932492" sldId="260"/>
            <ac:cxnSpMk id="445" creationId="{4461B8FD-9079-42E6-8E9B-9E026F3604B9}"/>
          </ac:cxnSpMkLst>
        </pc:cxnChg>
        <pc:cxnChg chg="del mod topLvl">
          <ac:chgData name="Frank Refol" userId="a6401068-e7c9-408d-89d4-c1454776cbbb" providerId="ADAL" clId="{D4077E38-555F-4EA0-B20A-B00ED7D09D7E}" dt="2022-01-18T18:10:01.321" v="519" actId="478"/>
          <ac:cxnSpMkLst>
            <pc:docMk/>
            <pc:sldMk cId="1961932492" sldId="260"/>
            <ac:cxnSpMk id="446" creationId="{D36220AF-4DAB-4567-B03D-9E61A417A3CC}"/>
          </ac:cxnSpMkLst>
        </pc:cxnChg>
        <pc:cxnChg chg="del mod topLvl">
          <ac:chgData name="Frank Refol" userId="a6401068-e7c9-408d-89d4-c1454776cbbb" providerId="ADAL" clId="{D4077E38-555F-4EA0-B20A-B00ED7D09D7E}" dt="2022-01-18T18:10:00.704" v="518" actId="478"/>
          <ac:cxnSpMkLst>
            <pc:docMk/>
            <pc:sldMk cId="1961932492" sldId="260"/>
            <ac:cxnSpMk id="447" creationId="{387877E1-BFF7-4D8A-973B-68ABB97A188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8" creationId="{3042F048-BACC-4D5F-B2F6-8215DD84B244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9" creationId="{00BD1E87-5A6A-4054-A622-C27CFA7C89E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0" creationId="{581F6CAA-4AB2-4731-9FD6-6CD6BC102EA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1" creationId="{B0FD990B-2587-480B-A4D7-712E8552DFA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2" creationId="{44491842-AE0B-4C3B-94D2-80342B1A1558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3" creationId="{56D8E3F0-3C79-4A1F-A880-6FA8A920F617}"/>
          </ac:cxnSpMkLst>
        </pc:cxnChg>
        <pc:cxnChg chg="add del mod">
          <ac:chgData name="Frank Refol" userId="a6401068-e7c9-408d-89d4-c1454776cbbb" providerId="ADAL" clId="{D4077E38-555F-4EA0-B20A-B00ED7D09D7E}" dt="2022-01-18T18:01:50.957" v="400" actId="478"/>
          <ac:cxnSpMkLst>
            <pc:docMk/>
            <pc:sldMk cId="1961932492" sldId="260"/>
            <ac:cxnSpMk id="487" creationId="{3589D1ED-CC79-4132-B940-43DD3AF1E84E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88" creationId="{B6ADD686-F76B-4423-8ACC-6A642C6A0311}"/>
          </ac:cxnSpMkLst>
        </pc:cxnChg>
        <pc:cxnChg chg="add del mod">
          <ac:chgData name="Frank Refol" userId="a6401068-e7c9-408d-89d4-c1454776cbbb" providerId="ADAL" clId="{D4077E38-555F-4EA0-B20A-B00ED7D09D7E}" dt="2022-01-18T18:01:53.892" v="403" actId="478"/>
          <ac:cxnSpMkLst>
            <pc:docMk/>
            <pc:sldMk cId="1961932492" sldId="260"/>
            <ac:cxnSpMk id="489" creationId="{9EDE4A01-91EA-4A2D-8901-95D221B4DE33}"/>
          </ac:cxnSpMkLst>
        </pc:cxnChg>
        <pc:cxnChg chg="add del mod">
          <ac:chgData name="Frank Refol" userId="a6401068-e7c9-408d-89d4-c1454776cbbb" providerId="ADAL" clId="{D4077E38-555F-4EA0-B20A-B00ED7D09D7E}" dt="2022-01-18T18:01:51.777" v="401" actId="478"/>
          <ac:cxnSpMkLst>
            <pc:docMk/>
            <pc:sldMk cId="1961932492" sldId="260"/>
            <ac:cxnSpMk id="490" creationId="{91CAE730-195D-4C9A-8D77-D70ABF6C3138}"/>
          </ac:cxnSpMkLst>
        </pc:cxnChg>
        <pc:cxnChg chg="add del mod">
          <ac:chgData name="Frank Refol" userId="a6401068-e7c9-408d-89d4-c1454776cbbb" providerId="ADAL" clId="{D4077E38-555F-4EA0-B20A-B00ED7D09D7E}" dt="2022-01-18T18:01:52.891" v="402" actId="478"/>
          <ac:cxnSpMkLst>
            <pc:docMk/>
            <pc:sldMk cId="1961932492" sldId="260"/>
            <ac:cxnSpMk id="491" creationId="{0F463946-457A-4D09-953F-A8C200A667B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2" creationId="{5788CC63-FBDB-4263-BC20-60C18DF306D9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3" creationId="{5A4C520A-201B-4979-8F48-A8E20A8D5363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4" creationId="{04264794-A657-4FDC-B87A-1FE06CF391F5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5" creationId="{EB43582C-0F5C-42D9-93A9-ED8922EF08DF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6" creationId="{AF8CFBD0-10BA-4963-A6D0-A1849BA10822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7" creationId="{65AA9632-2647-4271-A775-5C8FC78D4F45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8" creationId="{4BFFE921-A166-4F0B-8050-73372985A06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9" creationId="{D1F8E440-E959-47BA-AE61-E77058C5CE9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0" creationId="{47551F2B-0470-4267-9B6C-64A98FB65563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1" creationId="{60B211DA-943D-4420-A935-6DA4165E14E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2" creationId="{51B34805-7D1F-4922-ABBF-B4F9FD2BCAD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4" creationId="{C36EAC42-7EE5-4B71-B51B-2AFA2A3F5AA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5" creationId="{82090491-C9A6-4950-8804-0B00FCDFEED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6" creationId="{4BD19851-7FA3-4357-B315-21413AE7B1D6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7" creationId="{2FCF5A57-2F42-4F27-BA54-FBC32C753FEB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8" creationId="{3E3AC50D-81A6-484C-AD73-1FCA6958F01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9" creationId="{01284089-9196-4ADB-8C19-109EC3CA903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8" creationId="{208F3DDA-CAE9-4AA8-A6E3-F55134C0C36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9" creationId="{93B4D4D1-F861-4973-8536-84A615D00B91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0" creationId="{8EEFCA0E-6115-4315-B20B-753207C1995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1" creationId="{FB749CDC-9C1C-4B87-9F0D-911F5121471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2" creationId="{72EDCB18-496C-4741-89AF-B28FC4D69CDC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3" creationId="{C18C6CE7-2568-49C8-A72B-F09CCD045E5E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4" creationId="{92718013-2391-4F35-95E6-33FF0E786427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5" creationId="{1E529EA1-A19D-41DD-8BFF-5CD84B7CB63D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6" creationId="{47726BB7-7647-49A2-ACE2-7095BCBD31FE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3" creationId="{860D8A4B-FCFF-48CF-B9A7-7DFE941FE3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4" creationId="{E21AEC31-D198-43BC-B64F-EA604B67872B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5" creationId="{552DF897-4D6E-49C1-9F4E-E3DA704E6E8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6" creationId="{06E8A7F3-4F07-41FE-8F4B-A9D25492ED04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7" creationId="{E773A786-4F25-4B85-815A-28F18CDBB4E1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8" creationId="{F34FF228-3DD0-4EE2-9135-EFD89827F4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9" creationId="{49EA7E82-D20F-49E3-9DC4-9CEEFA33446A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0" creationId="{56C2A39E-FCE9-41AB-8E54-182ADC7A72BF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1" creationId="{DAF99FE6-6C49-431F-9B45-A9EAE80FCF97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2" creationId="{35BDEA82-E89D-4492-BC8E-6831CC88EE4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3" creationId="{65551472-4A58-40F9-842E-F7FBC233B9A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4" creationId="{04E1017D-18B1-40F8-B53F-847B3C6304F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8" creationId="{09FD813A-8BEA-471A-8BAA-CBA74718002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9" creationId="{AD1CAC45-E33D-4E91-B30D-D51F0F0907A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0" creationId="{9CBDBC51-23A5-4A75-BC20-71A1208BDA1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1" creationId="{B92A4D96-F2F2-4BD2-A193-7752E305A42A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2" creationId="{2B4ED057-084D-4B0E-B402-7A32D1537300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3" creationId="{FFCBDE1E-7FAF-4427-8AE3-6E6E8A3FCD3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4" creationId="{71708C8F-7CF4-4595-B27C-8628431F8F6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5" creationId="{8125AE4F-8C78-4124-86FE-4B2199045CB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6" creationId="{DA1912B5-F9C4-41E5-AEFA-C074F2D68F33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7" creationId="{A3D45D20-B64F-4E9F-A677-345D64A80F61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8" creationId="{4BCD9DCE-C8E4-4283-B196-4B9AAC4B5354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9" creationId="{B48EA32B-9232-471B-BB85-68266DBED4D2}"/>
          </ac:cxnSpMkLst>
        </pc:cxnChg>
        <pc:cxnChg chg="del mod topLvl">
          <ac:chgData name="Frank Refol" userId="a6401068-e7c9-408d-89d4-c1454776cbbb" providerId="ADAL" clId="{D4077E38-555F-4EA0-B20A-B00ED7D09D7E}" dt="2022-01-18T20:06:49.901" v="773" actId="478"/>
          <ac:cxnSpMkLst>
            <pc:docMk/>
            <pc:sldMk cId="1961932492" sldId="260"/>
            <ac:cxnSpMk id="579" creationId="{DC9C58C6-C20F-4981-9957-F478ABA64A60}"/>
          </ac:cxnSpMkLst>
        </pc:cxnChg>
        <pc:cxnChg chg="del mod topLvl">
          <ac:chgData name="Frank Refol" userId="a6401068-e7c9-408d-89d4-c1454776cbbb" providerId="ADAL" clId="{D4077E38-555F-4EA0-B20A-B00ED7D09D7E}" dt="2022-01-18T20:06:48.811" v="772" actId="478"/>
          <ac:cxnSpMkLst>
            <pc:docMk/>
            <pc:sldMk cId="1961932492" sldId="260"/>
            <ac:cxnSpMk id="580" creationId="{C8B4FEEB-498D-4D6B-B1E4-9FC600143F08}"/>
          </ac:cxnSpMkLst>
        </pc:cxnChg>
        <pc:cxnChg chg="del mod topLvl">
          <ac:chgData name="Frank Refol" userId="a6401068-e7c9-408d-89d4-c1454776cbbb" providerId="ADAL" clId="{D4077E38-555F-4EA0-B20A-B00ED7D09D7E}" dt="2022-01-18T20:06:47.380" v="771" actId="478"/>
          <ac:cxnSpMkLst>
            <pc:docMk/>
            <pc:sldMk cId="1961932492" sldId="260"/>
            <ac:cxnSpMk id="581" creationId="{CFD84FD1-1789-4134-B306-EC62E41D2E8E}"/>
          </ac:cxnSpMkLst>
        </pc:cxnChg>
        <pc:cxnChg chg="del mod topLvl">
          <ac:chgData name="Frank Refol" userId="a6401068-e7c9-408d-89d4-c1454776cbbb" providerId="ADAL" clId="{D4077E38-555F-4EA0-B20A-B00ED7D09D7E}" dt="2022-01-18T20:06:41.633" v="768" actId="478"/>
          <ac:cxnSpMkLst>
            <pc:docMk/>
            <pc:sldMk cId="1961932492" sldId="260"/>
            <ac:cxnSpMk id="582" creationId="{E962546D-C32E-4BD6-84CD-B6BC34E6DBFC}"/>
          </ac:cxnSpMkLst>
        </pc:cxnChg>
        <pc:cxnChg chg="del mod topLvl">
          <ac:chgData name="Frank Refol" userId="a6401068-e7c9-408d-89d4-c1454776cbbb" providerId="ADAL" clId="{D4077E38-555F-4EA0-B20A-B00ED7D09D7E}" dt="2022-01-18T20:06:34.023" v="764" actId="478"/>
          <ac:cxnSpMkLst>
            <pc:docMk/>
            <pc:sldMk cId="1961932492" sldId="260"/>
            <ac:cxnSpMk id="583" creationId="{409B743C-FDB2-488D-8E4F-850B4A656D5D}"/>
          </ac:cxnSpMkLst>
        </pc:cxnChg>
        <pc:cxnChg chg="del mod topLvl">
          <ac:chgData name="Frank Refol" userId="a6401068-e7c9-408d-89d4-c1454776cbbb" providerId="ADAL" clId="{D4077E38-555F-4EA0-B20A-B00ED7D09D7E}" dt="2022-01-18T20:06:32.827" v="763" actId="478"/>
          <ac:cxnSpMkLst>
            <pc:docMk/>
            <pc:sldMk cId="1961932492" sldId="260"/>
            <ac:cxnSpMk id="584" creationId="{8F5793EC-29A7-474E-AFBD-49B2B9BC7531}"/>
          </ac:cxnSpMkLst>
        </pc:cxnChg>
        <pc:cxnChg chg="del mod topLvl">
          <ac:chgData name="Frank Refol" userId="a6401068-e7c9-408d-89d4-c1454776cbbb" providerId="ADAL" clId="{D4077E38-555F-4EA0-B20A-B00ED7D09D7E}" dt="2022-01-18T20:06:34.992" v="765" actId="478"/>
          <ac:cxnSpMkLst>
            <pc:docMk/>
            <pc:sldMk cId="1961932492" sldId="260"/>
            <ac:cxnSpMk id="585" creationId="{17DF25CE-463A-4A48-91E9-819014FD4D14}"/>
          </ac:cxnSpMkLst>
        </pc:cxnChg>
        <pc:cxnChg chg="del mod topLvl">
          <ac:chgData name="Frank Refol" userId="a6401068-e7c9-408d-89d4-c1454776cbbb" providerId="ADAL" clId="{D4077E38-555F-4EA0-B20A-B00ED7D09D7E}" dt="2022-01-18T20:06:32.223" v="762" actId="478"/>
          <ac:cxnSpMkLst>
            <pc:docMk/>
            <pc:sldMk cId="1961932492" sldId="260"/>
            <ac:cxnSpMk id="586" creationId="{E8422353-A189-485C-9651-010BDBB2CC34}"/>
          </ac:cxnSpMkLst>
        </pc:cxnChg>
        <pc:cxnChg chg="del mod topLvl">
          <ac:chgData name="Frank Refol" userId="a6401068-e7c9-408d-89d4-c1454776cbbb" providerId="ADAL" clId="{D4077E38-555F-4EA0-B20A-B00ED7D09D7E}" dt="2022-01-18T20:06:31.527" v="761" actId="478"/>
          <ac:cxnSpMkLst>
            <pc:docMk/>
            <pc:sldMk cId="1961932492" sldId="260"/>
            <ac:cxnSpMk id="587" creationId="{36971614-7662-44AC-943C-6566F5813502}"/>
          </ac:cxnSpMkLst>
        </pc:cxnChg>
        <pc:cxnChg chg="del mod topLvl">
          <ac:chgData name="Frank Refol" userId="a6401068-e7c9-408d-89d4-c1454776cbbb" providerId="ADAL" clId="{D4077E38-555F-4EA0-B20A-B00ED7D09D7E}" dt="2022-01-18T20:06:30.970" v="760" actId="478"/>
          <ac:cxnSpMkLst>
            <pc:docMk/>
            <pc:sldMk cId="1961932492" sldId="260"/>
            <ac:cxnSpMk id="588" creationId="{44A7FD63-695A-448D-BF58-D96135696710}"/>
          </ac:cxnSpMkLst>
        </pc:cxnChg>
        <pc:cxnChg chg="del mod topLvl">
          <ac:chgData name="Frank Refol" userId="a6401068-e7c9-408d-89d4-c1454776cbbb" providerId="ADAL" clId="{D4077E38-555F-4EA0-B20A-B00ED7D09D7E}" dt="2022-01-18T20:06:29.914" v="758" actId="478"/>
          <ac:cxnSpMkLst>
            <pc:docMk/>
            <pc:sldMk cId="1961932492" sldId="260"/>
            <ac:cxnSpMk id="589" creationId="{267D81BE-9D17-4BB6-A633-30CB499418FA}"/>
          </ac:cxnSpMkLst>
        </pc:cxnChg>
        <pc:cxnChg chg="del mod topLvl">
          <ac:chgData name="Frank Refol" userId="a6401068-e7c9-408d-89d4-c1454776cbbb" providerId="ADAL" clId="{D4077E38-555F-4EA0-B20A-B00ED7D09D7E}" dt="2022-01-18T20:06:29.024" v="756" actId="478"/>
          <ac:cxnSpMkLst>
            <pc:docMk/>
            <pc:sldMk cId="1961932492" sldId="260"/>
            <ac:cxnSpMk id="590" creationId="{176F9A1D-3E2C-4249-B8C4-0D3224CA0C21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1" creationId="{1C8E1EA5-CF3F-4EDC-A7D0-591156FB64CD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2" creationId="{D79E2C49-CB24-4EC8-B0B9-E637FC6610FF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3" creationId="{177E3A85-B5F3-4DF0-B57A-6B214FE9F74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4" creationId="{E7304EFD-1336-4CAD-AB14-09926E6EF36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5" creationId="{D5A03344-8BE4-4AF1-B586-FAB016FACE3B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6" creationId="{811218BD-3CD4-47E0-A0D9-9F6B4045927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7" creationId="{D083A1EB-AA3C-44F2-A1F7-2EDEDD663323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8" creationId="{CE5F5F78-B3A8-4955-A2D3-5C9438A5A58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9" creationId="{8582BA2B-2CAE-4D85-8D51-72CBF03E6BE3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723" creationId="{192B84AD-0B63-45A9-A4A1-2ADE8CDF4D46}"/>
          </ac:cxnSpMkLst>
        </pc:cxnChg>
        <pc:cxnChg chg="add del mod">
          <ac:chgData name="Frank Refol" userId="a6401068-e7c9-408d-89d4-c1454776cbbb" providerId="ADAL" clId="{D4077E38-555F-4EA0-B20A-B00ED7D09D7E}" dt="2022-01-18T23:16:44.435" v="1052" actId="478"/>
          <ac:cxnSpMkLst>
            <pc:docMk/>
            <pc:sldMk cId="1961932492" sldId="260"/>
            <ac:cxnSpMk id="737" creationId="{E897ED99-365C-45FB-9664-5F03FA1E8734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39" creationId="{13214CCC-A66D-48B0-9A8B-D55A1AF587C2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2" creationId="{978EED61-EB07-48DD-8F99-E77BC7F8965A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4" creationId="{3AB77E53-961F-4145-BC80-047A153DA311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2" creationId="{9CBEC788-143A-4234-84F4-D0AB5B98F2B7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3" creationId="{77B2610F-0CE0-46F3-8711-2D2FC067BB8C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4" creationId="{3FF72617-A107-4E1D-B31B-CC634C674330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7" creationId="{E9AE956B-F293-49F0-9F8F-EBF7140046B3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8" creationId="{FB369B85-6A84-497D-A216-5ED74BF7BF06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0" creationId="{9F3616D6-1B16-495D-A008-81347F967E3E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1" creationId="{2BD536DC-D91C-4BEA-BF8F-2785271D6055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7" creationId="{B68C4837-0918-402D-BE12-BEFA6409DAE4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8" creationId="{9C50E6DD-331D-4D72-B606-7FFA50769A2D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9" creationId="{28C8EDF4-FC93-4411-8099-A3C90F6FEB99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1" creationId="{2FB8DCB5-D093-4C98-9457-72821405F79A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2" creationId="{84CF900F-5F74-47D4-8061-5A2CE50E21B4}"/>
          </ac:cxnSpMkLst>
        </pc:cxnChg>
        <pc:cxnChg chg="add mod topLvl">
          <ac:chgData name="Frank Refol" userId="a6401068-e7c9-408d-89d4-c1454776cbbb" providerId="ADAL" clId="{D4077E38-555F-4EA0-B20A-B00ED7D09D7E}" dt="2022-01-18T23:36:15.290" v="1267" actId="164"/>
          <ac:cxnSpMkLst>
            <pc:docMk/>
            <pc:sldMk cId="1961932492" sldId="260"/>
            <ac:cxnSpMk id="786" creationId="{2E4E43F0-33B3-47CD-ACCF-AF4070311E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99470" y="2066709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96421" y="3396460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61349" y="4595934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50813" y="4490605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70412" y="5039219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297259" y="5401770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941852" y="254843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Frank Refol</cp:lastModifiedBy>
  <cp:revision>7</cp:revision>
  <dcterms:created xsi:type="dcterms:W3CDTF">2021-10-20T19:34:31Z</dcterms:created>
  <dcterms:modified xsi:type="dcterms:W3CDTF">2022-02-21T16:26:01Z</dcterms:modified>
</cp:coreProperties>
</file>