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77E38-555F-4EA0-B20A-B00ED7D09D7E}" v="151" dt="2022-01-18T23:36:15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6727" autoAdjust="0"/>
  </p:normalViewPr>
  <p:slideViewPr>
    <p:cSldViewPr snapToGrid="0">
      <p:cViewPr>
        <p:scale>
          <a:sx n="200" d="100"/>
          <a:sy n="200" d="100"/>
        </p:scale>
        <p:origin x="-5722" y="-3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FFEC-0D26-40BE-816F-AEB7FBA01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19473-9772-4A1B-9B34-C4B01E96A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4451-F3B2-4CEC-8D82-08D331FD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30D0-365C-43E7-ABB5-5C91DB20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2F44-9B09-434D-A449-7D6F52D5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E05C-D6DE-4065-A9BC-0AAFDFD9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1B591-45D0-45AD-84CB-DC706E73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553E-9B9A-41B0-BF5D-78F0BE10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7766-E276-43C9-9450-9C73E632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AE3A-78F9-4393-8BF0-1C531336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1EBF5-0539-47C2-85DA-02B22A959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1CE25-5E5F-4440-AEB6-E5A08DF7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02DC-0708-46BD-AD40-932B3D4F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11BF-277D-4443-82EF-69B7C909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B437-F9B6-49BC-A266-09905147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4BE1-D8AF-40D1-9127-654B434A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3D57-37C9-4393-825E-50AD1DA9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EEE3-5709-4DA0-A4FF-F7554EC7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E0E7-14E6-4E9C-929E-4F23C1B5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20F5-4727-46F1-9B25-C8ACC6AF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FD99-900F-4614-ACBC-49737FD7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CF853-FCD3-41BF-83FA-265D239D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319B-57F8-424A-84EB-F0359015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341F-5486-4D50-83A9-C107FF41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FB08-569F-4434-B192-BC6B175C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A997-1ADE-4099-8E74-C80F8EFF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8A3F-5D11-4F30-90A6-B6EEB792B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4EAF0-6581-45D1-AD62-46CBBDE4F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E51DD-AA41-43D4-B305-47CD1ED1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CCE2-7BA2-4E11-A61C-01E8D9F3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9F8D-4EFB-4897-BE67-4D4B679D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A30D-7A09-4403-80DF-C43A8412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310F-FE0D-447C-AA19-95D271F8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9D877-5176-44B0-B4F4-943116CA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8E4C5-FE00-4D11-9D61-C90A7A0C7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303FD-A52F-421F-95BE-E7B098AF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50FE-D6A3-4694-803E-8648AB47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0EC4B-8293-4180-87FE-42EDF36A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59B7F-C81D-41E7-825C-1CADBE4D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94FA-A520-4209-9248-21C20F7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92F95-CCFB-4D4F-89C6-36F4D081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17926-3F84-4EDE-A5C9-96A96F1E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CD81-F31B-4FFB-B2D8-1175BCC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091E5-377D-4A14-80C2-0553B00D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8BE2-3C51-4BA9-B1E7-C0E0D8E5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0BEEC-8FAC-4472-82C6-C1DB5752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41DB-20E4-4221-B1C3-AF180E7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E4B3-B0FA-4FD3-A14F-648A66D9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841F-90D4-47E1-A22B-D598E500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CA70-69C4-4E88-8CC8-768A80D2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DF284-C336-4D68-A50F-AFD1EABF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8D98-F8EC-4DC9-833C-9D525876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3CB-E5BA-475B-8D8C-58C04A7B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DAC9E-2268-4C95-90AF-C19B3157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30F0-920F-4C8C-A4E0-E9E404BF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EB5B-E8A9-468F-9A36-22DE3D6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A803B-7AEB-42A1-A697-B6A3C9EE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C0D23-297A-4F18-B098-6F2B1F26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9CEE9-EB62-45CB-A1D6-8F089218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620F-8DDF-41AB-B40D-054F04A0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83FD-1FCE-4579-9699-9461A54BB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5F86-E3A2-47F7-A68A-13DA7AEDF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4915-C8CA-4789-B9E7-0604A75C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 descr="Transfer/FTP server">
            <a:extLst>
              <a:ext uri="{FF2B5EF4-FFF2-40B4-BE49-F238E27FC236}">
                <a16:creationId xmlns:a16="http://schemas.microsoft.com/office/drawing/2014/main" id="{EB6CC44C-4317-4FA2-B8D8-2D3F4B576D74}"/>
              </a:ext>
            </a:extLst>
          </p:cNvPr>
          <p:cNvGrpSpPr/>
          <p:nvPr/>
        </p:nvGrpSpPr>
        <p:grpSpPr>
          <a:xfrm>
            <a:off x="1031211" y="2065222"/>
            <a:ext cx="1121258" cy="649311"/>
            <a:chOff x="7269404" y="1694504"/>
            <a:chExt cx="1121258" cy="649311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0A2233-2A08-4F43-A4FD-4C6DB20FFCF6}"/>
                </a:ext>
              </a:extLst>
            </p:cNvPr>
            <p:cNvGrpSpPr/>
            <p:nvPr/>
          </p:nvGrpSpPr>
          <p:grpSpPr>
            <a:xfrm>
              <a:off x="7269404" y="2091707"/>
              <a:ext cx="1121258" cy="252108"/>
              <a:chOff x="7269404" y="2091707"/>
              <a:chExt cx="1121258" cy="252108"/>
            </a:xfrm>
          </p:grpSpPr>
          <p:sp>
            <p:nvSpPr>
              <p:cNvPr id="202" name="Rectangle 201" descr="Server">
                <a:extLst>
                  <a:ext uri="{FF2B5EF4-FFF2-40B4-BE49-F238E27FC236}">
                    <a16:creationId xmlns:a16="http://schemas.microsoft.com/office/drawing/2014/main" id="{B289A86B-AC07-4693-A676-4F8D36F53174}"/>
                  </a:ext>
                </a:extLst>
              </p:cNvPr>
              <p:cNvSpPr/>
              <p:nvPr/>
            </p:nvSpPr>
            <p:spPr>
              <a:xfrm>
                <a:off x="7269404" y="2091707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B4603A9F-1F92-489C-9AFA-0A8946A033E9}"/>
                  </a:ext>
                </a:extLst>
              </p:cNvPr>
              <p:cNvGrpSpPr/>
              <p:nvPr/>
            </p:nvGrpSpPr>
            <p:grpSpPr>
              <a:xfrm>
                <a:off x="7346043" y="2118685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BDDBC7AE-F43B-4E98-91B8-2BA7D5DBDC86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CC9F1F6A-01FE-40C7-8684-3A4446C9917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2D67D8A5-024F-436A-B2D5-7ADEF07E9324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FAF063AE-A333-4D72-BB32-DEA845689DC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7B94851-EA94-4090-BBD3-25F82CC68B8B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921A4FE6-2D6F-4F36-8FB1-ED6B1A71870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BB9BAF3D-D634-44F6-9D28-3CA1565D8F8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20BB6D8A-0BF5-47AB-BB52-F7A1AD6A719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0C22BB7-ED0E-412D-AA47-0FB069511065}"/>
                  </a:ext>
                </a:extLst>
              </p:cNvPr>
              <p:cNvSpPr/>
              <p:nvPr/>
            </p:nvSpPr>
            <p:spPr>
              <a:xfrm>
                <a:off x="8254137" y="2253902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Arrow: Right 217">
              <a:extLst>
                <a:ext uri="{FF2B5EF4-FFF2-40B4-BE49-F238E27FC236}">
                  <a16:creationId xmlns:a16="http://schemas.microsoft.com/office/drawing/2014/main" id="{370B02BB-DD83-4E54-B104-4AE1381B2629}"/>
                </a:ext>
              </a:extLst>
            </p:cNvPr>
            <p:cNvSpPr/>
            <p:nvPr/>
          </p:nvSpPr>
          <p:spPr>
            <a:xfrm rot="5400000">
              <a:off x="7869994" y="16932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row: Right 218">
              <a:extLst>
                <a:ext uri="{FF2B5EF4-FFF2-40B4-BE49-F238E27FC236}">
                  <a16:creationId xmlns:a16="http://schemas.microsoft.com/office/drawing/2014/main" id="{E49B8602-33E0-43BE-97F1-8E897A680C44}"/>
                </a:ext>
              </a:extLst>
            </p:cNvPr>
            <p:cNvSpPr/>
            <p:nvPr/>
          </p:nvSpPr>
          <p:spPr>
            <a:xfrm rot="16200000">
              <a:off x="8030205" y="19088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172FF-6752-4312-8F93-489AFA9554B4}"/>
              </a:ext>
            </a:extLst>
          </p:cNvPr>
          <p:cNvGrpSpPr/>
          <p:nvPr/>
        </p:nvGrpSpPr>
        <p:grpSpPr>
          <a:xfrm>
            <a:off x="1036500" y="683479"/>
            <a:ext cx="1122478" cy="918621"/>
            <a:chOff x="1036500" y="683479"/>
            <a:chExt cx="1122478" cy="918621"/>
          </a:xfrm>
        </p:grpSpPr>
        <p:grpSp>
          <p:nvGrpSpPr>
            <p:cNvPr id="406" name="Group 405" descr="Agent server">
              <a:extLst>
                <a:ext uri="{FF2B5EF4-FFF2-40B4-BE49-F238E27FC236}">
                  <a16:creationId xmlns:a16="http://schemas.microsoft.com/office/drawing/2014/main" id="{A13D56AD-1F5D-4D0E-B5F5-4EDE159E2F3D}"/>
                </a:ext>
              </a:extLst>
            </p:cNvPr>
            <p:cNvGrpSpPr/>
            <p:nvPr/>
          </p:nvGrpSpPr>
          <p:grpSpPr>
            <a:xfrm>
              <a:off x="1036500" y="683479"/>
              <a:ext cx="1121258" cy="666408"/>
              <a:chOff x="811465" y="4284090"/>
              <a:chExt cx="1121258" cy="666408"/>
            </a:xfrm>
          </p:grpSpPr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D8839B26-D718-4684-B724-8CEB92435500}"/>
                  </a:ext>
                </a:extLst>
              </p:cNvPr>
              <p:cNvGrpSpPr/>
              <p:nvPr/>
            </p:nvGrpSpPr>
            <p:grpSpPr>
              <a:xfrm>
                <a:off x="811465" y="4684124"/>
                <a:ext cx="1121258" cy="252108"/>
                <a:chOff x="6708775" y="993254"/>
                <a:chExt cx="1121258" cy="252108"/>
              </a:xfrm>
            </p:grpSpPr>
            <p:sp>
              <p:nvSpPr>
                <p:cNvPr id="377" name="Rectangle 376" descr="Server">
                  <a:extLst>
                    <a:ext uri="{FF2B5EF4-FFF2-40B4-BE49-F238E27FC236}">
                      <a16:creationId xmlns:a16="http://schemas.microsoft.com/office/drawing/2014/main" id="{AA54B18E-7D4B-4803-B90E-D745C113A33E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55437764-8FED-413C-8C43-4A35EF8AD98C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B8852F05-B8D0-47CA-A9AD-F47357EA901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D246F1F1-3F13-42B4-9B5E-5BB4C8DCA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4786F74E-052E-4AD4-A93B-A956866F25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311C4D8-234B-44C8-90EF-6980B289A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34F4EA7D-0493-4971-BD5C-F27576D0CCA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54A43EB7-2A2A-485F-94B5-B1D1D4C93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Rectangle 382">
                      <a:extLst>
                        <a:ext uri="{FF2B5EF4-FFF2-40B4-BE49-F238E27FC236}">
                          <a16:creationId xmlns:a16="http://schemas.microsoft.com/office/drawing/2014/main" id="{0093C390-2B02-4161-8CDC-85FEDFD76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Rectangle 383" descr="Agent">
                      <a:extLst>
                        <a:ext uri="{FF2B5EF4-FFF2-40B4-BE49-F238E27FC236}">
                          <a16:creationId xmlns:a16="http://schemas.microsoft.com/office/drawing/2014/main" id="{1DA74DEA-F3A1-4BC0-9CE7-D7CA5C23D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D9403B1F-E0F7-43A7-84A6-6A89704722F8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805423DD-B421-469B-90A0-9CC32F1CB23A}"/>
                  </a:ext>
                </a:extLst>
              </p:cNvPr>
              <p:cNvGrpSpPr/>
              <p:nvPr/>
            </p:nvGrpSpPr>
            <p:grpSpPr>
              <a:xfrm>
                <a:off x="1480165" y="4284090"/>
                <a:ext cx="443789" cy="666408"/>
                <a:chOff x="2415679" y="4946050"/>
                <a:chExt cx="443789" cy="666408"/>
              </a:xfrm>
            </p:grpSpPr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FE8B3E26-E228-4FEB-AE91-E4A2207E009F}"/>
                    </a:ext>
                  </a:extLst>
                </p:cNvPr>
                <p:cNvGrpSpPr/>
                <p:nvPr/>
              </p:nvGrpSpPr>
              <p:grpSpPr>
                <a:xfrm>
                  <a:off x="2415679" y="4946050"/>
                  <a:ext cx="443789" cy="666408"/>
                  <a:chOff x="6019336" y="5500725"/>
                  <a:chExt cx="443789" cy="666408"/>
                </a:xfrm>
              </p:grpSpPr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668F1E12-1343-4ADA-BEAE-FEC66D95FFAE}"/>
                      </a:ext>
                    </a:extLst>
                  </p:cNvPr>
                  <p:cNvGrpSpPr/>
                  <p:nvPr/>
                </p:nvGrpSpPr>
                <p:grpSpPr>
                  <a:xfrm>
                    <a:off x="6019336" y="5500725"/>
                    <a:ext cx="443789" cy="666408"/>
                    <a:chOff x="7875556" y="3956050"/>
                    <a:chExt cx="153327" cy="236788"/>
                  </a:xfrm>
                  <a:solidFill>
                    <a:schemeClr val="accent1">
                      <a:lumMod val="40000"/>
                      <a:lumOff val="60000"/>
                    </a:schemeClr>
                  </a:solidFill>
                </p:grpSpPr>
                <p:sp>
                  <p:nvSpPr>
                    <p:cNvPr id="402" name="Oval 401">
                      <a:extLst>
                        <a:ext uri="{FF2B5EF4-FFF2-40B4-BE49-F238E27FC236}">
                          <a16:creationId xmlns:a16="http://schemas.microsoft.com/office/drawing/2014/main" id="{DAEDB635-8E1C-4623-A5E8-E02AA0A47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02131" y="3956050"/>
                      <a:ext cx="100177" cy="889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hord 402">
                      <a:extLst>
                        <a:ext uri="{FF2B5EF4-FFF2-40B4-BE49-F238E27FC236}">
                          <a16:creationId xmlns:a16="http://schemas.microsoft.com/office/drawing/2014/main" id="{EEF95B0C-C77E-402A-BC82-B18EE4108FF8}"/>
                        </a:ext>
                      </a:extLst>
                    </p:cNvPr>
                    <p:cNvSpPr/>
                    <p:nvPr/>
                  </p:nvSpPr>
                  <p:spPr>
                    <a:xfrm rot="6756901">
                      <a:off x="7876091" y="4040045"/>
                      <a:ext cx="152258" cy="153327"/>
                    </a:xfrm>
                    <a:prstGeom prst="chord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0D3F7CA6-8703-44A0-9BCA-D65E643E784A}"/>
                      </a:ext>
                    </a:extLst>
                  </p:cNvPr>
                  <p:cNvSpPr/>
                  <p:nvPr/>
                </p:nvSpPr>
                <p:spPr>
                  <a:xfrm>
                    <a:off x="6247792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0932206B-1610-462D-A6CB-830E21DCB489}"/>
                      </a:ext>
                    </a:extLst>
                  </p:cNvPr>
                  <p:cNvSpPr/>
                  <p:nvPr/>
                </p:nvSpPr>
                <p:spPr>
                  <a:xfrm>
                    <a:off x="6102096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4" name="Trapezoid 403">
                  <a:extLst>
                    <a:ext uri="{FF2B5EF4-FFF2-40B4-BE49-F238E27FC236}">
                      <a16:creationId xmlns:a16="http://schemas.microsoft.com/office/drawing/2014/main" id="{4B048393-B13B-4801-A0D1-E73E5C3B3407}"/>
                    </a:ext>
                  </a:extLst>
                </p:cNvPr>
                <p:cNvSpPr/>
                <p:nvPr/>
              </p:nvSpPr>
              <p:spPr>
                <a:xfrm>
                  <a:off x="2605506" y="5191098"/>
                  <a:ext cx="64136" cy="176218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AA3B90-D4EF-4610-B3A3-FEE0DF158EE9}"/>
                </a:ext>
              </a:extLst>
            </p:cNvPr>
            <p:cNvSpPr txBox="1"/>
            <p:nvPr/>
          </p:nvSpPr>
          <p:spPr>
            <a:xfrm>
              <a:off x="1037720" y="135587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Server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9C0F9E-6A5A-4A70-9036-8542D7B1C6BF}"/>
              </a:ext>
            </a:extLst>
          </p:cNvPr>
          <p:cNvGrpSpPr/>
          <p:nvPr/>
        </p:nvGrpSpPr>
        <p:grpSpPr>
          <a:xfrm>
            <a:off x="2786596" y="777455"/>
            <a:ext cx="1125170" cy="860818"/>
            <a:chOff x="2847561" y="1391564"/>
            <a:chExt cx="1125170" cy="860818"/>
          </a:xfrm>
        </p:grpSpPr>
        <p:grpSp>
          <p:nvGrpSpPr>
            <p:cNvPr id="165" name="Group 164" descr="Database">
              <a:extLst>
                <a:ext uri="{FF2B5EF4-FFF2-40B4-BE49-F238E27FC236}">
                  <a16:creationId xmlns:a16="http://schemas.microsoft.com/office/drawing/2014/main" id="{1BF032C2-47CB-48D1-BFF0-44BAD6641EAC}"/>
                </a:ext>
              </a:extLst>
            </p:cNvPr>
            <p:cNvGrpSpPr/>
            <p:nvPr/>
          </p:nvGrpSpPr>
          <p:grpSpPr>
            <a:xfrm>
              <a:off x="2847561" y="1391564"/>
              <a:ext cx="1121258" cy="577698"/>
              <a:chOff x="2847561" y="1391564"/>
              <a:chExt cx="1121258" cy="57769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D4881D-FD70-4321-B213-B7CC7054A2CA}"/>
                  </a:ext>
                </a:extLst>
              </p:cNvPr>
              <p:cNvSpPr/>
              <p:nvPr/>
            </p:nvSpPr>
            <p:spPr>
              <a:xfrm>
                <a:off x="2847561" y="17171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007121A-A1BA-4279-B9A7-1F8BFD2D480E}"/>
                  </a:ext>
                </a:extLst>
              </p:cNvPr>
              <p:cNvGrpSpPr/>
              <p:nvPr/>
            </p:nvGrpSpPr>
            <p:grpSpPr>
              <a:xfrm>
                <a:off x="2924200" y="17441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80D1F03F-E66C-4A60-88D3-2D441452B92B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EA76792B-748B-4013-994B-29788CDB511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9BBF3EB-A5B1-4B2B-AF1E-42B8F85E09F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72448046-F4D2-4B94-B6FB-9C76A53CFDE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1D9A9407-34F4-4673-A07E-9525CF5A2C4E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647849E1-3A1E-4589-B12B-87116DDDDC2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E406393-67F8-44EB-BA6E-6E4D8583B8D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A168AD53-A08F-429F-ABD7-E5289F063506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4E1E992-0543-4CF6-8FF1-BFE4D04289B2}"/>
                  </a:ext>
                </a:extLst>
              </p:cNvPr>
              <p:cNvSpPr/>
              <p:nvPr/>
            </p:nvSpPr>
            <p:spPr>
              <a:xfrm>
                <a:off x="3832294" y="18793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 descr="Database">
                <a:extLst>
                  <a:ext uri="{FF2B5EF4-FFF2-40B4-BE49-F238E27FC236}">
                    <a16:creationId xmlns:a16="http://schemas.microsoft.com/office/drawing/2014/main" id="{E68CCB85-6A85-4FC7-AE13-D934F9F279CA}"/>
                  </a:ext>
                </a:extLst>
              </p:cNvPr>
              <p:cNvGrpSpPr/>
              <p:nvPr/>
            </p:nvGrpSpPr>
            <p:grpSpPr>
              <a:xfrm>
                <a:off x="3521412" y="1391564"/>
                <a:ext cx="407417" cy="459058"/>
                <a:chOff x="1868557" y="2320785"/>
                <a:chExt cx="616226" cy="591379"/>
              </a:xfrm>
            </p:grpSpPr>
            <p:sp>
              <p:nvSpPr>
                <p:cNvPr id="131" name="Cylinder 130">
                  <a:extLst>
                    <a:ext uri="{FF2B5EF4-FFF2-40B4-BE49-F238E27FC236}">
                      <a16:creationId xmlns:a16="http://schemas.microsoft.com/office/drawing/2014/main" id="{2493F6AC-B4C8-4D47-88BC-AC36677E27C6}"/>
                    </a:ext>
                  </a:extLst>
                </p:cNvPr>
                <p:cNvSpPr/>
                <p:nvPr/>
              </p:nvSpPr>
              <p:spPr>
                <a:xfrm>
                  <a:off x="1868557" y="2469871"/>
                  <a:ext cx="616226" cy="44229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ylinder 131">
                  <a:extLst>
                    <a:ext uri="{FF2B5EF4-FFF2-40B4-BE49-F238E27FC236}">
                      <a16:creationId xmlns:a16="http://schemas.microsoft.com/office/drawing/2014/main" id="{95262C8E-267F-4D6F-8CB4-124E99CBC1C2}"/>
                    </a:ext>
                  </a:extLst>
                </p:cNvPr>
                <p:cNvSpPr/>
                <p:nvPr/>
              </p:nvSpPr>
              <p:spPr>
                <a:xfrm>
                  <a:off x="1868557" y="2459933"/>
                  <a:ext cx="616226" cy="31308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ylinder 132">
                  <a:extLst>
                    <a:ext uri="{FF2B5EF4-FFF2-40B4-BE49-F238E27FC236}">
                      <a16:creationId xmlns:a16="http://schemas.microsoft.com/office/drawing/2014/main" id="{3596F84C-AC2B-4B48-B490-63E197BD8878}"/>
                    </a:ext>
                  </a:extLst>
                </p:cNvPr>
                <p:cNvSpPr/>
                <p:nvPr/>
              </p:nvSpPr>
              <p:spPr>
                <a:xfrm>
                  <a:off x="1868557" y="2330724"/>
                  <a:ext cx="616226" cy="31805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ylinder 133">
                  <a:extLst>
                    <a:ext uri="{FF2B5EF4-FFF2-40B4-BE49-F238E27FC236}">
                      <a16:creationId xmlns:a16="http://schemas.microsoft.com/office/drawing/2014/main" id="{0611415E-AA27-4500-B6EB-31463B088520}"/>
                    </a:ext>
                  </a:extLst>
                </p:cNvPr>
                <p:cNvSpPr/>
                <p:nvPr/>
              </p:nvSpPr>
              <p:spPr>
                <a:xfrm>
                  <a:off x="1868557" y="2320785"/>
                  <a:ext cx="616226" cy="183872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890983D-C2C8-4F4B-9F80-CE851EDF818A}"/>
                </a:ext>
              </a:extLst>
            </p:cNvPr>
            <p:cNvSpPr txBox="1"/>
            <p:nvPr/>
          </p:nvSpPr>
          <p:spPr>
            <a:xfrm>
              <a:off x="2851473" y="200616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Database Server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868E7-BEDB-4225-85C2-B6403716576B}"/>
              </a:ext>
            </a:extLst>
          </p:cNvPr>
          <p:cNvGrpSpPr/>
          <p:nvPr/>
        </p:nvGrpSpPr>
        <p:grpSpPr>
          <a:xfrm>
            <a:off x="4452619" y="696548"/>
            <a:ext cx="1153424" cy="938380"/>
            <a:chOff x="4528309" y="1318685"/>
            <a:chExt cx="1153424" cy="938380"/>
          </a:xfrm>
        </p:grpSpPr>
        <p:grpSp>
          <p:nvGrpSpPr>
            <p:cNvPr id="166" name="Group 165" descr="Web Server">
              <a:extLst>
                <a:ext uri="{FF2B5EF4-FFF2-40B4-BE49-F238E27FC236}">
                  <a16:creationId xmlns:a16="http://schemas.microsoft.com/office/drawing/2014/main" id="{BB1C0E58-7689-46F3-9125-322225519190}"/>
                </a:ext>
              </a:extLst>
            </p:cNvPr>
            <p:cNvGrpSpPr/>
            <p:nvPr/>
          </p:nvGrpSpPr>
          <p:grpSpPr>
            <a:xfrm>
              <a:off x="4528309" y="1318685"/>
              <a:ext cx="1153424" cy="660516"/>
              <a:chOff x="4528309" y="1318685"/>
              <a:chExt cx="1153424" cy="66051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EF9C99E-DC7D-4A86-B639-0EBEC246F451}"/>
                  </a:ext>
                </a:extLst>
              </p:cNvPr>
              <p:cNvSpPr/>
              <p:nvPr/>
            </p:nvSpPr>
            <p:spPr>
              <a:xfrm>
                <a:off x="4528309" y="1727093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4B7F72B-A733-43C0-9ADD-7A976075C291}"/>
                  </a:ext>
                </a:extLst>
              </p:cNvPr>
              <p:cNvGrpSpPr/>
              <p:nvPr/>
            </p:nvGrpSpPr>
            <p:grpSpPr>
              <a:xfrm>
                <a:off x="4604948" y="1754071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3777E89-F198-4496-9F40-B330E7642A6A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4D5CBCD-ED09-439C-B7C9-F5A256AA26F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9076A2C6-3199-480B-BAE5-EBA7946201B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6986D021-316E-4DC1-9183-E3ED33120FB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2C5BFB4E-C885-47B9-8A77-3B4BEF31E47D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BAD845BA-E92A-4937-9AD5-D8263543B5C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56984A6-FE90-4FAE-9019-0ADFF64CB0BF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9D85A6CA-5098-4925-BBA2-A5A34D30F59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17EA8FE-827D-461B-BF22-CD0CCBABB3C6}"/>
                  </a:ext>
                </a:extLst>
              </p:cNvPr>
              <p:cNvSpPr/>
              <p:nvPr/>
            </p:nvSpPr>
            <p:spPr>
              <a:xfrm>
                <a:off x="5513042" y="188928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5D2F9A13-A26C-4D76-BA34-AB3139DC33A1}"/>
                  </a:ext>
                </a:extLst>
              </p:cNvPr>
              <p:cNvGrpSpPr/>
              <p:nvPr/>
            </p:nvGrpSpPr>
            <p:grpSpPr>
              <a:xfrm>
                <a:off x="5052664" y="1318685"/>
                <a:ext cx="629069" cy="570603"/>
                <a:chOff x="5692761" y="2448438"/>
                <a:chExt cx="629069" cy="570603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C18AD8E-CC84-4683-8E89-CE590DF207E5}"/>
                    </a:ext>
                  </a:extLst>
                </p:cNvPr>
                <p:cNvSpPr/>
                <p:nvPr/>
              </p:nvSpPr>
              <p:spPr>
                <a:xfrm>
                  <a:off x="5712664" y="2448438"/>
                  <a:ext cx="589264" cy="57060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42925B93-A13D-42BC-9EF5-2ACE4C0542E1}"/>
                    </a:ext>
                  </a:extLst>
                </p:cNvPr>
                <p:cNvSpPr/>
                <p:nvPr/>
              </p:nvSpPr>
              <p:spPr>
                <a:xfrm>
                  <a:off x="5743575" y="2471738"/>
                  <a:ext cx="152400" cy="438150"/>
                </a:xfrm>
                <a:custGeom>
                  <a:avLst/>
                  <a:gdLst>
                    <a:gd name="connsiteX0" fmla="*/ 152400 w 152400"/>
                    <a:gd name="connsiteY0" fmla="*/ 0 h 438150"/>
                    <a:gd name="connsiteX1" fmla="*/ 128588 w 152400"/>
                    <a:gd name="connsiteY1" fmla="*/ 19050 h 438150"/>
                    <a:gd name="connsiteX2" fmla="*/ 119063 w 152400"/>
                    <a:gd name="connsiteY2" fmla="*/ 47625 h 438150"/>
                    <a:gd name="connsiteX3" fmla="*/ 123825 w 152400"/>
                    <a:gd name="connsiteY3" fmla="*/ 109537 h 438150"/>
                    <a:gd name="connsiteX4" fmla="*/ 128588 w 152400"/>
                    <a:gd name="connsiteY4" fmla="*/ 123825 h 438150"/>
                    <a:gd name="connsiteX5" fmla="*/ 114300 w 152400"/>
                    <a:gd name="connsiteY5" fmla="*/ 152400 h 438150"/>
                    <a:gd name="connsiteX6" fmla="*/ 100013 w 152400"/>
                    <a:gd name="connsiteY6" fmla="*/ 161925 h 438150"/>
                    <a:gd name="connsiteX7" fmla="*/ 90488 w 152400"/>
                    <a:gd name="connsiteY7" fmla="*/ 176212 h 438150"/>
                    <a:gd name="connsiteX8" fmla="*/ 61913 w 152400"/>
                    <a:gd name="connsiteY8" fmla="*/ 185737 h 438150"/>
                    <a:gd name="connsiteX9" fmla="*/ 28575 w 152400"/>
                    <a:gd name="connsiteY9" fmla="*/ 195262 h 438150"/>
                    <a:gd name="connsiteX10" fmla="*/ 14288 w 152400"/>
                    <a:gd name="connsiteY10" fmla="*/ 204787 h 438150"/>
                    <a:gd name="connsiteX11" fmla="*/ 0 w 152400"/>
                    <a:gd name="connsiteY11" fmla="*/ 233362 h 438150"/>
                    <a:gd name="connsiteX12" fmla="*/ 9525 w 152400"/>
                    <a:gd name="connsiteY12" fmla="*/ 276225 h 438150"/>
                    <a:gd name="connsiteX13" fmla="*/ 19050 w 152400"/>
                    <a:gd name="connsiteY13" fmla="*/ 304800 h 438150"/>
                    <a:gd name="connsiteX14" fmla="*/ 33338 w 152400"/>
                    <a:gd name="connsiteY14" fmla="*/ 314325 h 438150"/>
                    <a:gd name="connsiteX15" fmla="*/ 38100 w 152400"/>
                    <a:gd name="connsiteY15" fmla="*/ 328612 h 438150"/>
                    <a:gd name="connsiteX16" fmla="*/ 47625 w 152400"/>
                    <a:gd name="connsiteY16" fmla="*/ 342900 h 438150"/>
                    <a:gd name="connsiteX17" fmla="*/ 52388 w 152400"/>
                    <a:gd name="connsiteY17" fmla="*/ 381000 h 438150"/>
                    <a:gd name="connsiteX18" fmla="*/ 47625 w 152400"/>
                    <a:gd name="connsiteY18" fmla="*/ 428625 h 438150"/>
                    <a:gd name="connsiteX19" fmla="*/ 33338 w 152400"/>
                    <a:gd name="connsiteY19" fmla="*/ 438150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400" h="438150">
                      <a:moveTo>
                        <a:pt x="152400" y="0"/>
                      </a:moveTo>
                      <a:cubicBezTo>
                        <a:pt x="144463" y="6350"/>
                        <a:pt x="134417" y="10723"/>
                        <a:pt x="128588" y="19050"/>
                      </a:cubicBezTo>
                      <a:cubicBezTo>
                        <a:pt x="122830" y="27275"/>
                        <a:pt x="119063" y="47625"/>
                        <a:pt x="119063" y="47625"/>
                      </a:cubicBezTo>
                      <a:cubicBezTo>
                        <a:pt x="120650" y="68262"/>
                        <a:pt x="121258" y="88999"/>
                        <a:pt x="123825" y="109537"/>
                      </a:cubicBezTo>
                      <a:cubicBezTo>
                        <a:pt x="124448" y="114519"/>
                        <a:pt x="128588" y="118805"/>
                        <a:pt x="128588" y="123825"/>
                      </a:cubicBezTo>
                      <a:cubicBezTo>
                        <a:pt x="128588" y="131571"/>
                        <a:pt x="119114" y="147585"/>
                        <a:pt x="114300" y="152400"/>
                      </a:cubicBezTo>
                      <a:cubicBezTo>
                        <a:pt x="110253" y="156447"/>
                        <a:pt x="104775" y="158750"/>
                        <a:pt x="100013" y="161925"/>
                      </a:cubicBezTo>
                      <a:cubicBezTo>
                        <a:pt x="96838" y="166687"/>
                        <a:pt x="95342" y="173179"/>
                        <a:pt x="90488" y="176212"/>
                      </a:cubicBezTo>
                      <a:cubicBezTo>
                        <a:pt x="81974" y="181533"/>
                        <a:pt x="71438" y="182562"/>
                        <a:pt x="61913" y="185737"/>
                      </a:cubicBezTo>
                      <a:cubicBezTo>
                        <a:pt x="41412" y="192571"/>
                        <a:pt x="52500" y="189281"/>
                        <a:pt x="28575" y="195262"/>
                      </a:cubicBezTo>
                      <a:cubicBezTo>
                        <a:pt x="23813" y="198437"/>
                        <a:pt x="18335" y="200740"/>
                        <a:pt x="14288" y="204787"/>
                      </a:cubicBezTo>
                      <a:cubicBezTo>
                        <a:pt x="5057" y="214019"/>
                        <a:pt x="3874" y="221743"/>
                        <a:pt x="0" y="233362"/>
                      </a:cubicBezTo>
                      <a:cubicBezTo>
                        <a:pt x="2717" y="246947"/>
                        <a:pt x="5492" y="262781"/>
                        <a:pt x="9525" y="276225"/>
                      </a:cubicBezTo>
                      <a:cubicBezTo>
                        <a:pt x="12410" y="285842"/>
                        <a:pt x="10696" y="299231"/>
                        <a:pt x="19050" y="304800"/>
                      </a:cubicBezTo>
                      <a:lnTo>
                        <a:pt x="33338" y="314325"/>
                      </a:lnTo>
                      <a:cubicBezTo>
                        <a:pt x="34925" y="319087"/>
                        <a:pt x="35855" y="324122"/>
                        <a:pt x="38100" y="328612"/>
                      </a:cubicBezTo>
                      <a:cubicBezTo>
                        <a:pt x="40660" y="333732"/>
                        <a:pt x="46119" y="337378"/>
                        <a:pt x="47625" y="342900"/>
                      </a:cubicBezTo>
                      <a:cubicBezTo>
                        <a:pt x="50993" y="355248"/>
                        <a:pt x="50800" y="368300"/>
                        <a:pt x="52388" y="381000"/>
                      </a:cubicBezTo>
                      <a:cubicBezTo>
                        <a:pt x="50800" y="396875"/>
                        <a:pt x="52670" y="413490"/>
                        <a:pt x="47625" y="428625"/>
                      </a:cubicBezTo>
                      <a:cubicBezTo>
                        <a:pt x="45815" y="434055"/>
                        <a:pt x="33338" y="438150"/>
                        <a:pt x="33338" y="43815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52F2BA75-C3BF-4DFA-B725-9F9FF86A126B}"/>
                    </a:ext>
                  </a:extLst>
                </p:cNvPr>
                <p:cNvSpPr/>
                <p:nvPr/>
              </p:nvSpPr>
              <p:spPr>
                <a:xfrm>
                  <a:off x="6117792" y="2652713"/>
                  <a:ext cx="163946" cy="257175"/>
                </a:xfrm>
                <a:custGeom>
                  <a:avLst/>
                  <a:gdLst>
                    <a:gd name="connsiteX0" fmla="*/ 163946 w 163946"/>
                    <a:gd name="connsiteY0" fmla="*/ 14287 h 290512"/>
                    <a:gd name="connsiteX1" fmla="*/ 111558 w 163946"/>
                    <a:gd name="connsiteY1" fmla="*/ 4762 h 290512"/>
                    <a:gd name="connsiteX2" fmla="*/ 87746 w 163946"/>
                    <a:gd name="connsiteY2" fmla="*/ 0 h 290512"/>
                    <a:gd name="connsiteX3" fmla="*/ 25833 w 163946"/>
                    <a:gd name="connsiteY3" fmla="*/ 4762 h 290512"/>
                    <a:gd name="connsiteX4" fmla="*/ 21071 w 163946"/>
                    <a:gd name="connsiteY4" fmla="*/ 19050 h 290512"/>
                    <a:gd name="connsiteX5" fmla="*/ 6783 w 163946"/>
                    <a:gd name="connsiteY5" fmla="*/ 47625 h 290512"/>
                    <a:gd name="connsiteX6" fmla="*/ 6783 w 163946"/>
                    <a:gd name="connsiteY6" fmla="*/ 138112 h 290512"/>
                    <a:gd name="connsiteX7" fmla="*/ 35358 w 163946"/>
                    <a:gd name="connsiteY7" fmla="*/ 157162 h 290512"/>
                    <a:gd name="connsiteX8" fmla="*/ 49646 w 163946"/>
                    <a:gd name="connsiteY8" fmla="*/ 166687 h 290512"/>
                    <a:gd name="connsiteX9" fmla="*/ 63933 w 163946"/>
                    <a:gd name="connsiteY9" fmla="*/ 176212 h 290512"/>
                    <a:gd name="connsiteX10" fmla="*/ 78221 w 163946"/>
                    <a:gd name="connsiteY10" fmla="*/ 180975 h 290512"/>
                    <a:gd name="connsiteX11" fmla="*/ 102033 w 163946"/>
                    <a:gd name="connsiteY11" fmla="*/ 238125 h 290512"/>
                    <a:gd name="connsiteX12" fmla="*/ 111558 w 163946"/>
                    <a:gd name="connsiteY12" fmla="*/ 266700 h 290512"/>
                    <a:gd name="connsiteX13" fmla="*/ 106796 w 163946"/>
                    <a:gd name="connsiteY13" fmla="*/ 290512 h 29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946" h="290512">
                      <a:moveTo>
                        <a:pt x="163946" y="14287"/>
                      </a:moveTo>
                      <a:cubicBezTo>
                        <a:pt x="105113" y="2522"/>
                        <a:pt x="178598" y="16951"/>
                        <a:pt x="111558" y="4762"/>
                      </a:cubicBezTo>
                      <a:cubicBezTo>
                        <a:pt x="103594" y="3314"/>
                        <a:pt x="95683" y="1587"/>
                        <a:pt x="87746" y="0"/>
                      </a:cubicBezTo>
                      <a:cubicBezTo>
                        <a:pt x="67108" y="1587"/>
                        <a:pt x="45735" y="-924"/>
                        <a:pt x="25833" y="4762"/>
                      </a:cubicBezTo>
                      <a:cubicBezTo>
                        <a:pt x="21006" y="6141"/>
                        <a:pt x="23316" y="14560"/>
                        <a:pt x="21071" y="19050"/>
                      </a:cubicBezTo>
                      <a:cubicBezTo>
                        <a:pt x="2603" y="55987"/>
                        <a:pt x="18758" y="11704"/>
                        <a:pt x="6783" y="47625"/>
                      </a:cubicBezTo>
                      <a:cubicBezTo>
                        <a:pt x="1838" y="77295"/>
                        <a:pt x="-5621" y="107987"/>
                        <a:pt x="6783" y="138112"/>
                      </a:cubicBezTo>
                      <a:cubicBezTo>
                        <a:pt x="11142" y="148697"/>
                        <a:pt x="25833" y="150812"/>
                        <a:pt x="35358" y="157162"/>
                      </a:cubicBezTo>
                      <a:lnTo>
                        <a:pt x="49646" y="166687"/>
                      </a:lnTo>
                      <a:cubicBezTo>
                        <a:pt x="54408" y="169862"/>
                        <a:pt x="58503" y="174402"/>
                        <a:pt x="63933" y="176212"/>
                      </a:cubicBezTo>
                      <a:lnTo>
                        <a:pt x="78221" y="180975"/>
                      </a:lnTo>
                      <a:cubicBezTo>
                        <a:pt x="108930" y="227038"/>
                        <a:pt x="90073" y="190284"/>
                        <a:pt x="102033" y="238125"/>
                      </a:cubicBezTo>
                      <a:cubicBezTo>
                        <a:pt x="104468" y="247865"/>
                        <a:pt x="111558" y="266700"/>
                        <a:pt x="111558" y="266700"/>
                      </a:cubicBezTo>
                      <a:lnTo>
                        <a:pt x="106796" y="290512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E7B6D218-C9D5-4988-A763-7476586CC74F}"/>
                    </a:ext>
                  </a:extLst>
                </p:cNvPr>
                <p:cNvSpPr/>
                <p:nvPr/>
              </p:nvSpPr>
              <p:spPr>
                <a:xfrm>
                  <a:off x="6138863" y="2500313"/>
                  <a:ext cx="119062" cy="100888"/>
                </a:xfrm>
                <a:custGeom>
                  <a:avLst/>
                  <a:gdLst>
                    <a:gd name="connsiteX0" fmla="*/ 119062 w 119062"/>
                    <a:gd name="connsiteY0" fmla="*/ 95250 h 100888"/>
                    <a:gd name="connsiteX1" fmla="*/ 4762 w 119062"/>
                    <a:gd name="connsiteY1" fmla="*/ 76200 h 100888"/>
                    <a:gd name="connsiteX2" fmla="*/ 0 w 119062"/>
                    <a:gd name="connsiteY2" fmla="*/ 61912 h 100888"/>
                    <a:gd name="connsiteX3" fmla="*/ 4762 w 119062"/>
                    <a:gd name="connsiteY3" fmla="*/ 23812 h 100888"/>
                    <a:gd name="connsiteX4" fmla="*/ 9525 w 119062"/>
                    <a:gd name="connsiteY4" fmla="*/ 9525 h 100888"/>
                    <a:gd name="connsiteX5" fmla="*/ 23812 w 119062"/>
                    <a:gd name="connsiteY5" fmla="*/ 0 h 10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062" h="100888">
                      <a:moveTo>
                        <a:pt x="119062" y="95250"/>
                      </a:moveTo>
                      <a:cubicBezTo>
                        <a:pt x="53765" y="92282"/>
                        <a:pt x="26281" y="119240"/>
                        <a:pt x="4762" y="76200"/>
                      </a:cubicBezTo>
                      <a:cubicBezTo>
                        <a:pt x="2517" y="71710"/>
                        <a:pt x="1587" y="66675"/>
                        <a:pt x="0" y="61912"/>
                      </a:cubicBezTo>
                      <a:cubicBezTo>
                        <a:pt x="1587" y="49212"/>
                        <a:pt x="2472" y="36404"/>
                        <a:pt x="4762" y="23812"/>
                      </a:cubicBezTo>
                      <a:cubicBezTo>
                        <a:pt x="5660" y="18873"/>
                        <a:pt x="6389" y="13445"/>
                        <a:pt x="9525" y="9525"/>
                      </a:cubicBezTo>
                      <a:cubicBezTo>
                        <a:pt x="13101" y="5056"/>
                        <a:pt x="23812" y="0"/>
                        <a:pt x="23812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Scroll: Horizontal 162">
                  <a:extLst>
                    <a:ext uri="{FF2B5EF4-FFF2-40B4-BE49-F238E27FC236}">
                      <a16:creationId xmlns:a16="http://schemas.microsoft.com/office/drawing/2014/main" id="{2BC1F874-7360-48A5-9896-AF11D4A9C702}"/>
                    </a:ext>
                  </a:extLst>
                </p:cNvPr>
                <p:cNvSpPr/>
                <p:nvPr/>
              </p:nvSpPr>
              <p:spPr>
                <a:xfrm>
                  <a:off x="5692761" y="2629232"/>
                  <a:ext cx="629069" cy="204275"/>
                </a:xfrm>
                <a:prstGeom prst="horizontalScroll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/>
                      </a:solidFill>
                    </a:rPr>
                    <a:t>WWW</a:t>
                  </a:r>
                </a:p>
              </p:txBody>
            </p:sp>
          </p:grp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8638B60-A91A-4998-A278-1AF97631AF81}"/>
                </a:ext>
              </a:extLst>
            </p:cNvPr>
            <p:cNvSpPr txBox="1"/>
            <p:nvPr/>
          </p:nvSpPr>
          <p:spPr>
            <a:xfrm>
              <a:off x="4528309" y="201084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Web Server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21B99B-6DD4-4AC4-BF51-00AF2AB12F69}"/>
              </a:ext>
            </a:extLst>
          </p:cNvPr>
          <p:cNvGrpSpPr/>
          <p:nvPr/>
        </p:nvGrpSpPr>
        <p:grpSpPr>
          <a:xfrm>
            <a:off x="2638345" y="2047977"/>
            <a:ext cx="1228725" cy="869565"/>
            <a:chOff x="2740094" y="2954132"/>
            <a:chExt cx="1228725" cy="869565"/>
          </a:xfrm>
        </p:grpSpPr>
        <p:grpSp>
          <p:nvGrpSpPr>
            <p:cNvPr id="60" name="Group 59" descr="Network Firewall">
              <a:extLst>
                <a:ext uri="{FF2B5EF4-FFF2-40B4-BE49-F238E27FC236}">
                  <a16:creationId xmlns:a16="http://schemas.microsoft.com/office/drawing/2014/main" id="{584887D7-4979-4B96-89E5-F14857830218}"/>
                </a:ext>
              </a:extLst>
            </p:cNvPr>
            <p:cNvGrpSpPr/>
            <p:nvPr/>
          </p:nvGrpSpPr>
          <p:grpSpPr>
            <a:xfrm>
              <a:off x="2740094" y="2954132"/>
              <a:ext cx="1228725" cy="614568"/>
              <a:chOff x="1727200" y="2668382"/>
              <a:chExt cx="1228725" cy="61456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F03ACD-70F3-4107-B4BD-F1217501704A}"/>
                  </a:ext>
                </a:extLst>
              </p:cNvPr>
              <p:cNvSpPr/>
              <p:nvPr/>
            </p:nvSpPr>
            <p:spPr>
              <a:xfrm>
                <a:off x="17272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D10AEA-18E8-46E7-ABB8-78EDF3E85FB6}"/>
                  </a:ext>
                </a:extLst>
              </p:cNvPr>
              <p:cNvSpPr/>
              <p:nvPr/>
            </p:nvSpPr>
            <p:spPr>
              <a:xfrm>
                <a:off x="20002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B5688F-E3E0-4742-A61A-65D09BBE2CE5}"/>
                  </a:ext>
                </a:extLst>
              </p:cNvPr>
              <p:cNvSpPr/>
              <p:nvPr/>
            </p:nvSpPr>
            <p:spPr>
              <a:xfrm>
                <a:off x="18637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259B74-8306-48A3-A7D4-C40669529B82}"/>
                  </a:ext>
                </a:extLst>
              </p:cNvPr>
              <p:cNvSpPr/>
              <p:nvPr/>
            </p:nvSpPr>
            <p:spPr>
              <a:xfrm>
                <a:off x="21367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E493AF8-7DBA-455F-9215-B00694A82820}"/>
                  </a:ext>
                </a:extLst>
              </p:cNvPr>
              <p:cNvSpPr/>
              <p:nvPr/>
            </p:nvSpPr>
            <p:spPr>
              <a:xfrm>
                <a:off x="22733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DD967B4-DEA2-432B-8D4F-A57DA367B4B8}"/>
                  </a:ext>
                </a:extLst>
              </p:cNvPr>
              <p:cNvSpPr/>
              <p:nvPr/>
            </p:nvSpPr>
            <p:spPr>
              <a:xfrm>
                <a:off x="25463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1CD9A57-D930-4DB9-9B12-21F24D74AFB6}"/>
                  </a:ext>
                </a:extLst>
              </p:cNvPr>
              <p:cNvSpPr/>
              <p:nvPr/>
            </p:nvSpPr>
            <p:spPr>
              <a:xfrm>
                <a:off x="24098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410CB82-72DF-4AE6-B571-C5FE7F393FE1}"/>
                  </a:ext>
                </a:extLst>
              </p:cNvPr>
              <p:cNvSpPr/>
              <p:nvPr/>
            </p:nvSpPr>
            <p:spPr>
              <a:xfrm>
                <a:off x="26828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8EE483-D1B0-44C0-80A3-B34E7D7A66CD}"/>
                  </a:ext>
                </a:extLst>
              </p:cNvPr>
              <p:cNvSpPr/>
              <p:nvPr/>
            </p:nvSpPr>
            <p:spPr>
              <a:xfrm>
                <a:off x="17272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169243D-E4CB-4242-AFB0-BAD82DA824DF}"/>
                  </a:ext>
                </a:extLst>
              </p:cNvPr>
              <p:cNvSpPr/>
              <p:nvPr/>
            </p:nvSpPr>
            <p:spPr>
              <a:xfrm>
                <a:off x="20002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89E242-18C5-41E1-98BB-B342F6E19F78}"/>
                  </a:ext>
                </a:extLst>
              </p:cNvPr>
              <p:cNvSpPr/>
              <p:nvPr/>
            </p:nvSpPr>
            <p:spPr>
              <a:xfrm>
                <a:off x="18637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B3ABE2-0CB0-4346-B2D0-6AA434B56F12}"/>
                  </a:ext>
                </a:extLst>
              </p:cNvPr>
              <p:cNvSpPr/>
              <p:nvPr/>
            </p:nvSpPr>
            <p:spPr>
              <a:xfrm>
                <a:off x="21367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4F67C10-DA28-492E-845C-D37518E81E8A}"/>
                  </a:ext>
                </a:extLst>
              </p:cNvPr>
              <p:cNvSpPr/>
              <p:nvPr/>
            </p:nvSpPr>
            <p:spPr>
              <a:xfrm>
                <a:off x="22733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259FAA7-071E-45DB-9D23-1C508A514DA9}"/>
                  </a:ext>
                </a:extLst>
              </p:cNvPr>
              <p:cNvSpPr/>
              <p:nvPr/>
            </p:nvSpPr>
            <p:spPr>
              <a:xfrm>
                <a:off x="25463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18BE2B-72B7-4047-9D87-B0AB128548B2}"/>
                  </a:ext>
                </a:extLst>
              </p:cNvPr>
              <p:cNvSpPr/>
              <p:nvPr/>
            </p:nvSpPr>
            <p:spPr>
              <a:xfrm>
                <a:off x="24098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3C54F0-4162-4C45-A8A8-0F3983D1FE9B}"/>
                  </a:ext>
                </a:extLst>
              </p:cNvPr>
              <p:cNvSpPr/>
              <p:nvPr/>
            </p:nvSpPr>
            <p:spPr>
              <a:xfrm>
                <a:off x="26828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18EDD86-6411-4F72-9F40-663F5986D3E4}"/>
                  </a:ext>
                </a:extLst>
              </p:cNvPr>
              <p:cNvSpPr/>
              <p:nvPr/>
            </p:nvSpPr>
            <p:spPr>
              <a:xfrm>
                <a:off x="17272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9CBAD4-9EFA-4F3C-A2B7-CD09D8B90CC2}"/>
                  </a:ext>
                </a:extLst>
              </p:cNvPr>
              <p:cNvSpPr/>
              <p:nvPr/>
            </p:nvSpPr>
            <p:spPr>
              <a:xfrm>
                <a:off x="20002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E63F002-7BA0-4293-856B-D63BFC6A76B3}"/>
                  </a:ext>
                </a:extLst>
              </p:cNvPr>
              <p:cNvSpPr/>
              <p:nvPr/>
            </p:nvSpPr>
            <p:spPr>
              <a:xfrm>
                <a:off x="18637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8D8C112-DF94-4017-B1CF-545887920026}"/>
                  </a:ext>
                </a:extLst>
              </p:cNvPr>
              <p:cNvSpPr/>
              <p:nvPr/>
            </p:nvSpPr>
            <p:spPr>
              <a:xfrm>
                <a:off x="21367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A868663-FF4E-42EF-B449-F7B027C41009}"/>
                  </a:ext>
                </a:extLst>
              </p:cNvPr>
              <p:cNvSpPr/>
              <p:nvPr/>
            </p:nvSpPr>
            <p:spPr>
              <a:xfrm>
                <a:off x="22733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F8D10E-04BB-4203-BE57-846C46FA0637}"/>
                  </a:ext>
                </a:extLst>
              </p:cNvPr>
              <p:cNvSpPr/>
              <p:nvPr/>
            </p:nvSpPr>
            <p:spPr>
              <a:xfrm>
                <a:off x="25463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D0B95F1-880D-4631-800C-CF9AD6FB34E7}"/>
                  </a:ext>
                </a:extLst>
              </p:cNvPr>
              <p:cNvSpPr/>
              <p:nvPr/>
            </p:nvSpPr>
            <p:spPr>
              <a:xfrm>
                <a:off x="24098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98B318E-0F25-4C2B-BADF-2AE2E60779D0}"/>
                  </a:ext>
                </a:extLst>
              </p:cNvPr>
              <p:cNvSpPr/>
              <p:nvPr/>
            </p:nvSpPr>
            <p:spPr>
              <a:xfrm>
                <a:off x="26828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190B1D8A-049D-48AB-B691-F9690CAD1540}"/>
                </a:ext>
              </a:extLst>
            </p:cNvPr>
            <p:cNvSpPr txBox="1"/>
            <p:nvPr/>
          </p:nvSpPr>
          <p:spPr>
            <a:xfrm>
              <a:off x="2779300" y="357747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Firewall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CEBD76-765C-441C-96BB-3A49A6015800}"/>
              </a:ext>
            </a:extLst>
          </p:cNvPr>
          <p:cNvGrpSpPr/>
          <p:nvPr/>
        </p:nvGrpSpPr>
        <p:grpSpPr>
          <a:xfrm>
            <a:off x="4394756" y="2454632"/>
            <a:ext cx="1354662" cy="432468"/>
            <a:chOff x="4460351" y="3079834"/>
            <a:chExt cx="1354662" cy="432468"/>
          </a:xfrm>
        </p:grpSpPr>
        <p:grpSp>
          <p:nvGrpSpPr>
            <p:cNvPr id="115" name="Group 114" descr="Network Switch&#10;">
              <a:extLst>
                <a:ext uri="{FF2B5EF4-FFF2-40B4-BE49-F238E27FC236}">
                  <a16:creationId xmlns:a16="http://schemas.microsoft.com/office/drawing/2014/main" id="{FE116A15-CE17-4E84-8237-D1EB4613F474}"/>
                </a:ext>
              </a:extLst>
            </p:cNvPr>
            <p:cNvGrpSpPr/>
            <p:nvPr/>
          </p:nvGrpSpPr>
          <p:grpSpPr>
            <a:xfrm>
              <a:off x="4460351" y="3079834"/>
              <a:ext cx="1354662" cy="181582"/>
              <a:chOff x="4641326" y="2237900"/>
              <a:chExt cx="1354662" cy="18158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5F9905F-98C0-441E-BB5C-14BE168A7DB0}"/>
                  </a:ext>
                </a:extLst>
              </p:cNvPr>
              <p:cNvSpPr/>
              <p:nvPr/>
            </p:nvSpPr>
            <p:spPr>
              <a:xfrm>
                <a:off x="4641326" y="2237900"/>
                <a:ext cx="1354662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5BD9558-B802-49DE-B79F-981EDAF42E71}"/>
                  </a:ext>
                </a:extLst>
              </p:cNvPr>
              <p:cNvGrpSpPr/>
              <p:nvPr/>
            </p:nvGrpSpPr>
            <p:grpSpPr>
              <a:xfrm>
                <a:off x="4706178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4A69A8A-646C-4021-9A28-81CFC467DEA6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68" name="Rectangle: Top Corners Snipped 67">
                    <a:extLst>
                      <a:ext uri="{FF2B5EF4-FFF2-40B4-BE49-F238E27FC236}">
                        <a16:creationId xmlns:a16="http://schemas.microsoft.com/office/drawing/2014/main" id="{446B6CFA-A504-4C04-9DAF-6F7C0D3BD0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: Top Corners Snipped 68">
                    <a:extLst>
                      <a:ext uri="{FF2B5EF4-FFF2-40B4-BE49-F238E27FC236}">
                        <a16:creationId xmlns:a16="http://schemas.microsoft.com/office/drawing/2014/main" id="{02588756-E5B7-4D70-A2E6-2F23C0B4A4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: Top Corners Snipped 69">
                    <a:extLst>
                      <a:ext uri="{FF2B5EF4-FFF2-40B4-BE49-F238E27FC236}">
                        <a16:creationId xmlns:a16="http://schemas.microsoft.com/office/drawing/2014/main" id="{EDD17AA0-69B1-471C-BFB1-BF0919EB4B1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: Top Corners Snipped 70">
                    <a:extLst>
                      <a:ext uri="{FF2B5EF4-FFF2-40B4-BE49-F238E27FC236}">
                        <a16:creationId xmlns:a16="http://schemas.microsoft.com/office/drawing/2014/main" id="{B96733D7-CDC2-4BC3-A55D-C7B11B02F0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: Top Corners Snipped 71">
                    <a:extLst>
                      <a:ext uri="{FF2B5EF4-FFF2-40B4-BE49-F238E27FC236}">
                        <a16:creationId xmlns:a16="http://schemas.microsoft.com/office/drawing/2014/main" id="{2BB5DB40-8672-4D2B-AC35-6BDC92B678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: Top Corners Snipped 72">
                    <a:extLst>
                      <a:ext uri="{FF2B5EF4-FFF2-40B4-BE49-F238E27FC236}">
                        <a16:creationId xmlns:a16="http://schemas.microsoft.com/office/drawing/2014/main" id="{E5F40BC5-7CAE-45F2-8CF0-633E95A47B3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: Top Corners Snipped 73">
                    <a:extLst>
                      <a:ext uri="{FF2B5EF4-FFF2-40B4-BE49-F238E27FC236}">
                        <a16:creationId xmlns:a16="http://schemas.microsoft.com/office/drawing/2014/main" id="{662E02E5-0B50-46AD-8A60-2221C7159E1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: Top Corners Snipped 74">
                    <a:extLst>
                      <a:ext uri="{FF2B5EF4-FFF2-40B4-BE49-F238E27FC236}">
                        <a16:creationId xmlns:a16="http://schemas.microsoft.com/office/drawing/2014/main" id="{2ADC5B59-6B27-45D8-945B-A34562289D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BA2A02E8-EF88-492F-9393-FE0927FC1CAE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76" name="Rectangle: Top Corners Snipped 75">
                    <a:extLst>
                      <a:ext uri="{FF2B5EF4-FFF2-40B4-BE49-F238E27FC236}">
                        <a16:creationId xmlns:a16="http://schemas.microsoft.com/office/drawing/2014/main" id="{C2318172-91A0-4947-A363-110160520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: Top Corners Snipped 76">
                    <a:extLst>
                      <a:ext uri="{FF2B5EF4-FFF2-40B4-BE49-F238E27FC236}">
                        <a16:creationId xmlns:a16="http://schemas.microsoft.com/office/drawing/2014/main" id="{4FA80859-63AD-4914-AE64-505A45E365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: Top Corners Snipped 77">
                    <a:extLst>
                      <a:ext uri="{FF2B5EF4-FFF2-40B4-BE49-F238E27FC236}">
                        <a16:creationId xmlns:a16="http://schemas.microsoft.com/office/drawing/2014/main" id="{1262F11C-56AB-4C16-8343-753BBFA6DC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: Top Corners Snipped 78">
                    <a:extLst>
                      <a:ext uri="{FF2B5EF4-FFF2-40B4-BE49-F238E27FC236}">
                        <a16:creationId xmlns:a16="http://schemas.microsoft.com/office/drawing/2014/main" id="{00DBCEA8-E529-410E-BEC8-67A9340BEA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: Top Corners Snipped 79">
                    <a:extLst>
                      <a:ext uri="{FF2B5EF4-FFF2-40B4-BE49-F238E27FC236}">
                        <a16:creationId xmlns:a16="http://schemas.microsoft.com/office/drawing/2014/main" id="{3723AE47-B600-4BDB-ACF6-8AEC506218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: Top Corners Snipped 80">
                    <a:extLst>
                      <a:ext uri="{FF2B5EF4-FFF2-40B4-BE49-F238E27FC236}">
                        <a16:creationId xmlns:a16="http://schemas.microsoft.com/office/drawing/2014/main" id="{9DDCC394-EA45-4F09-B083-D46040CFAE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: Top Corners Snipped 81">
                    <a:extLst>
                      <a:ext uri="{FF2B5EF4-FFF2-40B4-BE49-F238E27FC236}">
                        <a16:creationId xmlns:a16="http://schemas.microsoft.com/office/drawing/2014/main" id="{FAA993E1-62AA-41B9-83ED-2E3C0718A5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: Top Corners Snipped 82">
                    <a:extLst>
                      <a:ext uri="{FF2B5EF4-FFF2-40B4-BE49-F238E27FC236}">
                        <a16:creationId xmlns:a16="http://schemas.microsoft.com/office/drawing/2014/main" id="{88C598C4-C17D-4274-BE91-913C6208D7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8F5FD46-D421-444F-9FE1-616F895D3BBD}"/>
                  </a:ext>
                </a:extLst>
              </p:cNvPr>
              <p:cNvGrpSpPr/>
              <p:nvPr/>
            </p:nvGrpSpPr>
            <p:grpSpPr>
              <a:xfrm>
                <a:off x="5300044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3B80122-EFA4-4273-B14A-D22574050204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106" name="Rectangle: Top Corners Snipped 105">
                    <a:extLst>
                      <a:ext uri="{FF2B5EF4-FFF2-40B4-BE49-F238E27FC236}">
                        <a16:creationId xmlns:a16="http://schemas.microsoft.com/office/drawing/2014/main" id="{65C374B4-E8AB-441A-B206-BD945707580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: Top Corners Snipped 106">
                    <a:extLst>
                      <a:ext uri="{FF2B5EF4-FFF2-40B4-BE49-F238E27FC236}">
                        <a16:creationId xmlns:a16="http://schemas.microsoft.com/office/drawing/2014/main" id="{D76C058F-E9E4-4F81-B304-7E82916CF9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: Top Corners Snipped 107">
                    <a:extLst>
                      <a:ext uri="{FF2B5EF4-FFF2-40B4-BE49-F238E27FC236}">
                        <a16:creationId xmlns:a16="http://schemas.microsoft.com/office/drawing/2014/main" id="{81D7C37D-0C44-4CAE-AC5A-83D226651F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: Top Corners Snipped 108">
                    <a:extLst>
                      <a:ext uri="{FF2B5EF4-FFF2-40B4-BE49-F238E27FC236}">
                        <a16:creationId xmlns:a16="http://schemas.microsoft.com/office/drawing/2014/main" id="{630CE252-0452-418C-ADD1-9FF785F56F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: Top Corners Snipped 109">
                    <a:extLst>
                      <a:ext uri="{FF2B5EF4-FFF2-40B4-BE49-F238E27FC236}">
                        <a16:creationId xmlns:a16="http://schemas.microsoft.com/office/drawing/2014/main" id="{8F9C22CF-B5FA-43D3-9D02-1A17B29B6F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: Top Corners Snipped 110">
                    <a:extLst>
                      <a:ext uri="{FF2B5EF4-FFF2-40B4-BE49-F238E27FC236}">
                        <a16:creationId xmlns:a16="http://schemas.microsoft.com/office/drawing/2014/main" id="{1CBFFEFA-AE57-4252-BEBA-401147E008F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: Top Corners Snipped 111">
                    <a:extLst>
                      <a:ext uri="{FF2B5EF4-FFF2-40B4-BE49-F238E27FC236}">
                        <a16:creationId xmlns:a16="http://schemas.microsoft.com/office/drawing/2014/main" id="{24ABFFA5-F84D-4A4C-B2C9-9C60CDBE6B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: Top Corners Snipped 112">
                    <a:extLst>
                      <a:ext uri="{FF2B5EF4-FFF2-40B4-BE49-F238E27FC236}">
                        <a16:creationId xmlns:a16="http://schemas.microsoft.com/office/drawing/2014/main" id="{34047454-E2D4-4471-B3F1-D188B92731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0AB3D98A-56BD-4760-AFB8-CA6BBBEC28C2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98" name="Rectangle: Top Corners Snipped 97">
                    <a:extLst>
                      <a:ext uri="{FF2B5EF4-FFF2-40B4-BE49-F238E27FC236}">
                        <a16:creationId xmlns:a16="http://schemas.microsoft.com/office/drawing/2014/main" id="{1618C881-72FF-48EB-86A2-9FD54B6B77B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: Top Corners Snipped 98">
                    <a:extLst>
                      <a:ext uri="{FF2B5EF4-FFF2-40B4-BE49-F238E27FC236}">
                        <a16:creationId xmlns:a16="http://schemas.microsoft.com/office/drawing/2014/main" id="{C0597C60-1E6F-4991-9111-3AD2015C8B7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: Top Corners Snipped 99">
                    <a:extLst>
                      <a:ext uri="{FF2B5EF4-FFF2-40B4-BE49-F238E27FC236}">
                        <a16:creationId xmlns:a16="http://schemas.microsoft.com/office/drawing/2014/main" id="{96F70309-E312-44C0-8B58-FFD70F91716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: Top Corners Snipped 100">
                    <a:extLst>
                      <a:ext uri="{FF2B5EF4-FFF2-40B4-BE49-F238E27FC236}">
                        <a16:creationId xmlns:a16="http://schemas.microsoft.com/office/drawing/2014/main" id="{CFBC6B04-DA45-4C4B-82F7-05EBD05EC1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: Top Corners Snipped 101">
                    <a:extLst>
                      <a:ext uri="{FF2B5EF4-FFF2-40B4-BE49-F238E27FC236}">
                        <a16:creationId xmlns:a16="http://schemas.microsoft.com/office/drawing/2014/main" id="{AFF2D853-CE47-4EBE-A930-0A69B026F9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: Top Corners Snipped 102">
                    <a:extLst>
                      <a:ext uri="{FF2B5EF4-FFF2-40B4-BE49-F238E27FC236}">
                        <a16:creationId xmlns:a16="http://schemas.microsoft.com/office/drawing/2014/main" id="{CCB8E851-548B-47C0-B66E-A58C79A7073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: Top Corners Snipped 103">
                    <a:extLst>
                      <a:ext uri="{FF2B5EF4-FFF2-40B4-BE49-F238E27FC236}">
                        <a16:creationId xmlns:a16="http://schemas.microsoft.com/office/drawing/2014/main" id="{3E2B71A3-A022-4825-A775-A41914CC61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: Top Corners Snipped 104">
                    <a:extLst>
                      <a:ext uri="{FF2B5EF4-FFF2-40B4-BE49-F238E27FC236}">
                        <a16:creationId xmlns:a16="http://schemas.microsoft.com/office/drawing/2014/main" id="{1DB8BF86-6011-4B66-B1BD-13CEF8AC6C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21BE2A3-672A-4BBE-9771-C8366C55A043}"/>
                  </a:ext>
                </a:extLst>
              </p:cNvPr>
              <p:cNvSpPr/>
              <p:nvPr/>
            </p:nvSpPr>
            <p:spPr>
              <a:xfrm>
                <a:off x="5890901" y="234105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17186103-1C6B-4E45-BE6E-158652BFEFA1}"/>
                </a:ext>
              </a:extLst>
            </p:cNvPr>
            <p:cNvSpPr txBox="1"/>
            <p:nvPr/>
          </p:nvSpPr>
          <p:spPr>
            <a:xfrm>
              <a:off x="4558698" y="326608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Switch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3821C2-2C0C-4EDD-B85E-64DC3E090E9D}"/>
              </a:ext>
            </a:extLst>
          </p:cNvPr>
          <p:cNvGrpSpPr/>
          <p:nvPr/>
        </p:nvGrpSpPr>
        <p:grpSpPr>
          <a:xfrm>
            <a:off x="4485572" y="3054722"/>
            <a:ext cx="916433" cy="645746"/>
            <a:chOff x="6007026" y="3011801"/>
            <a:chExt cx="916433" cy="645746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594363B-9952-4C06-85CE-AD4C69B2C681}"/>
                </a:ext>
              </a:extLst>
            </p:cNvPr>
            <p:cNvGrpSpPr/>
            <p:nvPr/>
          </p:nvGrpSpPr>
          <p:grpSpPr>
            <a:xfrm>
              <a:off x="6272959" y="3011801"/>
              <a:ext cx="438150" cy="444666"/>
              <a:chOff x="6272959" y="3011801"/>
              <a:chExt cx="438150" cy="444666"/>
            </a:xfrm>
          </p:grpSpPr>
          <p:grpSp>
            <p:nvGrpSpPr>
              <p:cNvPr id="171" name="Group 170" descr="Client">
                <a:extLst>
                  <a:ext uri="{FF2B5EF4-FFF2-40B4-BE49-F238E27FC236}">
                    <a16:creationId xmlns:a16="http://schemas.microsoft.com/office/drawing/2014/main" id="{D1A003EC-FC70-49B3-B1ED-5F7D7DF39FEE}"/>
                  </a:ext>
                </a:extLst>
              </p:cNvPr>
              <p:cNvGrpSpPr/>
              <p:nvPr/>
            </p:nvGrpSpPr>
            <p:grpSpPr>
              <a:xfrm>
                <a:off x="6272959" y="3011801"/>
                <a:ext cx="438150" cy="398018"/>
                <a:chOff x="7414464" y="1709669"/>
                <a:chExt cx="438150" cy="398018"/>
              </a:xfrm>
            </p:grpSpPr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B76800B0-2470-4503-A010-061691ADA731}"/>
                    </a:ext>
                  </a:extLst>
                </p:cNvPr>
                <p:cNvSpPr/>
                <p:nvPr/>
              </p:nvSpPr>
              <p:spPr>
                <a:xfrm>
                  <a:off x="7587015" y="1973068"/>
                  <a:ext cx="95250" cy="889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08DB9ECA-4732-4399-A1F6-2D550E7232D1}"/>
                    </a:ext>
                  </a:extLst>
                </p:cNvPr>
                <p:cNvSpPr/>
                <p:nvPr/>
              </p:nvSpPr>
              <p:spPr>
                <a:xfrm>
                  <a:off x="7414464" y="1709669"/>
                  <a:ext cx="438150" cy="300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F6F738F7-1550-4554-8B95-58AE751E73C0}"/>
                    </a:ext>
                  </a:extLst>
                </p:cNvPr>
                <p:cNvSpPr/>
                <p:nvPr/>
              </p:nvSpPr>
              <p:spPr>
                <a:xfrm>
                  <a:off x="7539390" y="2061968"/>
                  <a:ext cx="190500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003F4C0B-AD9E-451C-AD6E-7A48E4EC5BDA}"/>
                  </a:ext>
                </a:extLst>
              </p:cNvPr>
              <p:cNvGrpSpPr/>
              <p:nvPr/>
            </p:nvGrpSpPr>
            <p:grpSpPr>
              <a:xfrm>
                <a:off x="6542847" y="3219679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8A730B3B-1691-4997-A30B-188D8DAF83F4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hord 248">
                  <a:extLst>
                    <a:ext uri="{FF2B5EF4-FFF2-40B4-BE49-F238E27FC236}">
                      <a16:creationId xmlns:a16="http://schemas.microsoft.com/office/drawing/2014/main" id="{202BB5B6-1460-4007-91B2-F62D84D4D921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C92B3CFF-6E8E-4EBD-8925-00D34F4C63B9}"/>
                </a:ext>
              </a:extLst>
            </p:cNvPr>
            <p:cNvSpPr txBox="1"/>
            <p:nvPr/>
          </p:nvSpPr>
          <p:spPr>
            <a:xfrm>
              <a:off x="6007026" y="3411326"/>
              <a:ext cx="9164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Workstation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BAB8C54-28B8-4BFF-99B8-3B4850B5B7B6}"/>
              </a:ext>
            </a:extLst>
          </p:cNvPr>
          <p:cNvSpPr txBox="1"/>
          <p:nvPr/>
        </p:nvSpPr>
        <p:spPr>
          <a:xfrm>
            <a:off x="1017527" y="270574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Transfer Server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56A8CA-A1DD-4867-92C3-69C27EB92AA4}"/>
              </a:ext>
            </a:extLst>
          </p:cNvPr>
          <p:cNvGrpSpPr/>
          <p:nvPr/>
        </p:nvGrpSpPr>
        <p:grpSpPr>
          <a:xfrm>
            <a:off x="930969" y="3109633"/>
            <a:ext cx="1155928" cy="1057228"/>
            <a:chOff x="930969" y="3109633"/>
            <a:chExt cx="1155928" cy="1057228"/>
          </a:xfrm>
        </p:grpSpPr>
        <p:grpSp>
          <p:nvGrpSpPr>
            <p:cNvPr id="221" name="Group 220" descr="Transfer/FTP server">
              <a:extLst>
                <a:ext uri="{FF2B5EF4-FFF2-40B4-BE49-F238E27FC236}">
                  <a16:creationId xmlns:a16="http://schemas.microsoft.com/office/drawing/2014/main" id="{0CF2165B-448A-45E7-A393-7EA1D3D1FED7}"/>
                </a:ext>
              </a:extLst>
            </p:cNvPr>
            <p:cNvGrpSpPr/>
            <p:nvPr/>
          </p:nvGrpSpPr>
          <p:grpSpPr>
            <a:xfrm>
              <a:off x="965639" y="3109633"/>
              <a:ext cx="1121258" cy="649311"/>
              <a:chOff x="7269404" y="1694504"/>
              <a:chExt cx="1121258" cy="649311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D3BD68CE-EF7C-46FC-A343-79E3BB2232B8}"/>
                  </a:ext>
                </a:extLst>
              </p:cNvPr>
              <p:cNvGrpSpPr/>
              <p:nvPr/>
            </p:nvGrpSpPr>
            <p:grpSpPr>
              <a:xfrm>
                <a:off x="7269404" y="2091707"/>
                <a:ext cx="1121258" cy="252108"/>
                <a:chOff x="7269404" y="2091707"/>
                <a:chExt cx="1121258" cy="252108"/>
              </a:xfrm>
            </p:grpSpPr>
            <p:sp>
              <p:nvSpPr>
                <p:cNvPr id="225" name="Rectangle 224" descr="Server">
                  <a:extLst>
                    <a:ext uri="{FF2B5EF4-FFF2-40B4-BE49-F238E27FC236}">
                      <a16:creationId xmlns:a16="http://schemas.microsoft.com/office/drawing/2014/main" id="{7E3AC321-EBEE-4B8D-9DC5-E36F8666BDB5}"/>
                    </a:ext>
                  </a:extLst>
                </p:cNvPr>
                <p:cNvSpPr/>
                <p:nvPr/>
              </p:nvSpPr>
              <p:spPr>
                <a:xfrm>
                  <a:off x="7269404" y="2091707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76113410-EB24-41BA-B6A3-86F8959A4E8D}"/>
                    </a:ext>
                  </a:extLst>
                </p:cNvPr>
                <p:cNvGrpSpPr/>
                <p:nvPr/>
              </p:nvGrpSpPr>
              <p:grpSpPr>
                <a:xfrm>
                  <a:off x="7346043" y="2118685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919ECCC5-5E3C-4052-9A70-892D4707611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F915F514-40A0-4014-9BBA-80068F5FE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72FE3365-D34A-4447-836A-602577859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F9821C70-86B8-4907-BD75-B7F53BA1C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09D22123-9D09-41B6-943D-E6475349938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0" name="Rectangle 229">
                      <a:extLst>
                        <a:ext uri="{FF2B5EF4-FFF2-40B4-BE49-F238E27FC236}">
                          <a16:creationId xmlns:a16="http://schemas.microsoft.com/office/drawing/2014/main" id="{6A8B8C2D-E5C5-4392-8EA0-342B96B24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Rectangle 230">
                      <a:extLst>
                        <a:ext uri="{FF2B5EF4-FFF2-40B4-BE49-F238E27FC236}">
                          <a16:creationId xmlns:a16="http://schemas.microsoft.com/office/drawing/2014/main" id="{CDEEC781-4A7B-43FC-8508-AA1CE3846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E0DD1910-8D33-453F-BE20-E39F873E9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49195395-98AD-4D50-AE11-6855BCFC4145}"/>
                    </a:ext>
                  </a:extLst>
                </p:cNvPr>
                <p:cNvSpPr/>
                <p:nvPr/>
              </p:nvSpPr>
              <p:spPr>
                <a:xfrm>
                  <a:off x="8254137" y="2253902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Arrow: Right 222">
                <a:extLst>
                  <a:ext uri="{FF2B5EF4-FFF2-40B4-BE49-F238E27FC236}">
                    <a16:creationId xmlns:a16="http://schemas.microsoft.com/office/drawing/2014/main" id="{7795F00D-494F-4B8A-BD1B-94E793D5BB82}"/>
                  </a:ext>
                </a:extLst>
              </p:cNvPr>
              <p:cNvSpPr/>
              <p:nvPr/>
            </p:nvSpPr>
            <p:spPr>
              <a:xfrm rot="5400000">
                <a:off x="7869994" y="16932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Arrow: Right 223">
                <a:extLst>
                  <a:ext uri="{FF2B5EF4-FFF2-40B4-BE49-F238E27FC236}">
                    <a16:creationId xmlns:a16="http://schemas.microsoft.com/office/drawing/2014/main" id="{862D597B-445E-4588-83C0-861506E380F2}"/>
                  </a:ext>
                </a:extLst>
              </p:cNvPr>
              <p:cNvSpPr/>
              <p:nvPr/>
            </p:nvSpPr>
            <p:spPr>
              <a:xfrm rot="16200000">
                <a:off x="8030205" y="19088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2A932F6-94CF-4DC7-BE13-2592A4EDEE21}"/>
                </a:ext>
              </a:extLst>
            </p:cNvPr>
            <p:cNvGrpSpPr/>
            <p:nvPr/>
          </p:nvGrpSpPr>
          <p:grpSpPr>
            <a:xfrm>
              <a:off x="1600676" y="3298446"/>
              <a:ext cx="236152" cy="337483"/>
              <a:chOff x="8399848" y="3950632"/>
              <a:chExt cx="1096122" cy="1477766"/>
            </a:xfrm>
          </p:grpSpPr>
          <p:sp>
            <p:nvSpPr>
              <p:cNvPr id="239" name="Arrow: Circular 238">
                <a:extLst>
                  <a:ext uri="{FF2B5EF4-FFF2-40B4-BE49-F238E27FC236}">
                    <a16:creationId xmlns:a16="http://schemas.microsoft.com/office/drawing/2014/main" id="{30638137-99E2-4D9A-8889-3E9187D1100D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Chord 237">
                <a:extLst>
                  <a:ext uri="{FF2B5EF4-FFF2-40B4-BE49-F238E27FC236}">
                    <a16:creationId xmlns:a16="http://schemas.microsoft.com/office/drawing/2014/main" id="{D681D067-8EE6-4634-A5C2-2E23C6157FD2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0ABF47FE-1D20-4EC2-9922-770DBD405A46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B8D3B61D-BDBC-4B20-B808-DFA198CA786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19FD890B-6F9A-43E3-B5D7-C7A5232EA4A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9B12F05-FC54-49B3-8430-88B260B52CE9}"/>
                </a:ext>
              </a:extLst>
            </p:cNvPr>
            <p:cNvSpPr txBox="1"/>
            <p:nvPr/>
          </p:nvSpPr>
          <p:spPr>
            <a:xfrm>
              <a:off x="930969" y="3766751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Transfer Server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20840-C3AC-4CDF-8D71-503DAB182075}"/>
              </a:ext>
            </a:extLst>
          </p:cNvPr>
          <p:cNvGrpSpPr/>
          <p:nvPr/>
        </p:nvGrpSpPr>
        <p:grpSpPr>
          <a:xfrm>
            <a:off x="4344252" y="4806989"/>
            <a:ext cx="1121258" cy="603509"/>
            <a:chOff x="5629012" y="4288115"/>
            <a:chExt cx="1121258" cy="603509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F12508D-3E55-45C3-9219-A03BC7DBFCC8}"/>
                </a:ext>
              </a:extLst>
            </p:cNvPr>
            <p:cNvGrpSpPr/>
            <p:nvPr/>
          </p:nvGrpSpPr>
          <p:grpSpPr>
            <a:xfrm>
              <a:off x="6024611" y="4288115"/>
              <a:ext cx="465089" cy="355869"/>
              <a:chOff x="6024611" y="4288115"/>
              <a:chExt cx="465089" cy="355869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354EE8EF-0A2F-4767-B69F-0B628F928F59}"/>
                  </a:ext>
                </a:extLst>
              </p:cNvPr>
              <p:cNvSpPr/>
              <p:nvPr/>
            </p:nvSpPr>
            <p:spPr>
              <a:xfrm>
                <a:off x="6024611" y="4288115"/>
                <a:ext cx="338471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56663133-E3E6-4C84-84B7-6999AD7C87E2}"/>
                  </a:ext>
                </a:extLst>
              </p:cNvPr>
              <p:cNvSpPr/>
              <p:nvPr/>
            </p:nvSpPr>
            <p:spPr>
              <a:xfrm>
                <a:off x="6035964" y="4324263"/>
                <a:ext cx="399261" cy="223562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BA567E3-1746-42A8-B67F-C28916E60239}"/>
                  </a:ext>
                </a:extLst>
              </p:cNvPr>
              <p:cNvGrpSpPr/>
              <p:nvPr/>
            </p:nvGrpSpPr>
            <p:grpSpPr>
              <a:xfrm>
                <a:off x="6209755" y="4407196"/>
                <a:ext cx="153327" cy="236788"/>
                <a:chOff x="7875556" y="3956050"/>
                <a:chExt cx="153327" cy="236788"/>
              </a:xfrm>
            </p:grpSpPr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FA117C16-3DD4-4818-8C69-C0C7B5376E98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hord 194">
                  <a:extLst>
                    <a:ext uri="{FF2B5EF4-FFF2-40B4-BE49-F238E27FC236}">
                      <a16:creationId xmlns:a16="http://schemas.microsoft.com/office/drawing/2014/main" id="{A1734F9F-49F8-48A9-BB09-632E183CA42D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EB23B89-845F-4D63-A464-DCBC0FABF6BD}"/>
                  </a:ext>
                </a:extLst>
              </p:cNvPr>
              <p:cNvGrpSpPr/>
              <p:nvPr/>
            </p:nvGrpSpPr>
            <p:grpSpPr>
              <a:xfrm>
                <a:off x="6336373" y="4406870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41E63C9-A572-43B5-A137-479EA9C5BA61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hord 198">
                  <a:extLst>
                    <a:ext uri="{FF2B5EF4-FFF2-40B4-BE49-F238E27FC236}">
                      <a16:creationId xmlns:a16="http://schemas.microsoft.com/office/drawing/2014/main" id="{BBEE89C8-CB28-4BA3-8B84-560744E09F5C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FC96AB8-F71D-4215-BE1F-6FE65162074D}"/>
                </a:ext>
              </a:extLst>
            </p:cNvPr>
            <p:cNvSpPr txBox="1"/>
            <p:nvPr/>
          </p:nvSpPr>
          <p:spPr>
            <a:xfrm>
              <a:off x="5629012" y="464540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Shared Folder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D8347A-CC1B-45CC-8244-82612AA1F8D3}"/>
              </a:ext>
            </a:extLst>
          </p:cNvPr>
          <p:cNvGrpSpPr/>
          <p:nvPr/>
        </p:nvGrpSpPr>
        <p:grpSpPr>
          <a:xfrm>
            <a:off x="999254" y="4370231"/>
            <a:ext cx="1121258" cy="500416"/>
            <a:chOff x="6708775" y="993254"/>
            <a:chExt cx="1121258" cy="50041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2EC180F-F32E-4453-9F47-4F8723F8967F}"/>
                </a:ext>
              </a:extLst>
            </p:cNvPr>
            <p:cNvGrpSpPr/>
            <p:nvPr/>
          </p:nvGrpSpPr>
          <p:grpSpPr>
            <a:xfrm>
              <a:off x="6708775" y="993254"/>
              <a:ext cx="1121258" cy="252108"/>
              <a:chOff x="6708775" y="993254"/>
              <a:chExt cx="1121258" cy="252108"/>
            </a:xfrm>
          </p:grpSpPr>
          <p:sp>
            <p:nvSpPr>
              <p:cNvPr id="173" name="Rectangle 172" descr="Server">
                <a:extLst>
                  <a:ext uri="{FF2B5EF4-FFF2-40B4-BE49-F238E27FC236}">
                    <a16:creationId xmlns:a16="http://schemas.microsoft.com/office/drawing/2014/main" id="{DB2DC6F9-1C9D-49DA-8BC6-A69D3D558F3B}"/>
                  </a:ext>
                </a:extLst>
              </p:cNvPr>
              <p:cNvSpPr/>
              <p:nvPr/>
            </p:nvSpPr>
            <p:spPr>
              <a:xfrm>
                <a:off x="6708775" y="9932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DF17120-EB93-42D9-BAAF-5E6B4B9A308C}"/>
                  </a:ext>
                </a:extLst>
              </p:cNvPr>
              <p:cNvGrpSpPr/>
              <p:nvPr/>
            </p:nvGrpSpPr>
            <p:grpSpPr>
              <a:xfrm>
                <a:off x="6785414" y="10202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55CA5547-8A07-4273-9C93-10CF0CC44CEF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FB56FD52-3E10-4AEE-8598-8B82BF72FF38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74A4BDD8-E739-41F5-8E60-835FDD8C901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7697FD3-3377-4A6F-90B8-18BB6094571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BA6F44E-CFAB-4A2A-873F-AFE5892BFDFA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796F4591-39D9-4A60-9524-CEC11F8C9B9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50B6B5E7-A506-4818-8130-308E8AA051F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C95C2021-85F4-4C84-B76B-6CE239CAF7D0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E4AEDC9-8D9E-4FF6-895B-4C1FFD62BE2E}"/>
                  </a:ext>
                </a:extLst>
              </p:cNvPr>
              <p:cNvSpPr/>
              <p:nvPr/>
            </p:nvSpPr>
            <p:spPr>
              <a:xfrm>
                <a:off x="7693508" y="11554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FEE95B7-7F2D-42EE-9646-67D41839FE02}"/>
                </a:ext>
              </a:extLst>
            </p:cNvPr>
            <p:cNvSpPr txBox="1"/>
            <p:nvPr/>
          </p:nvSpPr>
          <p:spPr>
            <a:xfrm>
              <a:off x="6708775" y="124744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Server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F6ED2E-D4EB-4DC8-AEAF-B5AA1BBF4295}"/>
              </a:ext>
            </a:extLst>
          </p:cNvPr>
          <p:cNvGrpSpPr/>
          <p:nvPr/>
        </p:nvGrpSpPr>
        <p:grpSpPr>
          <a:xfrm>
            <a:off x="2698469" y="3364100"/>
            <a:ext cx="1121258" cy="1234632"/>
            <a:chOff x="2706826" y="4187502"/>
            <a:chExt cx="1121258" cy="1234632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EC6C282B-3935-47B8-B182-B2F97FB407D2}"/>
                </a:ext>
              </a:extLst>
            </p:cNvPr>
            <p:cNvGrpSpPr/>
            <p:nvPr/>
          </p:nvGrpSpPr>
          <p:grpSpPr>
            <a:xfrm>
              <a:off x="2962726" y="4187502"/>
              <a:ext cx="612873" cy="976313"/>
              <a:chOff x="4176714" y="5372100"/>
              <a:chExt cx="612873" cy="976313"/>
            </a:xfrm>
          </p:grpSpPr>
          <p:sp>
            <p:nvSpPr>
              <p:cNvPr id="329" name="Rectangle 328" descr="Domain">
                <a:extLst>
                  <a:ext uri="{FF2B5EF4-FFF2-40B4-BE49-F238E27FC236}">
                    <a16:creationId xmlns:a16="http://schemas.microsoft.com/office/drawing/2014/main" id="{3684AC83-91E1-4D0D-990B-263D18CCCE81}"/>
                  </a:ext>
                </a:extLst>
              </p:cNvPr>
              <p:cNvSpPr/>
              <p:nvPr/>
            </p:nvSpPr>
            <p:spPr>
              <a:xfrm>
                <a:off x="4176714" y="5372100"/>
                <a:ext cx="612873" cy="9763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: Top Corners Rounded 330">
                <a:extLst>
                  <a:ext uri="{FF2B5EF4-FFF2-40B4-BE49-F238E27FC236}">
                    <a16:creationId xmlns:a16="http://schemas.microsoft.com/office/drawing/2014/main" id="{E6E3D0C4-CF25-4491-B730-A03A3E9CF6C0}"/>
                  </a:ext>
                </a:extLst>
              </p:cNvPr>
              <p:cNvSpPr/>
              <p:nvPr/>
            </p:nvSpPr>
            <p:spPr>
              <a:xfrm>
                <a:off x="4448049" y="6167133"/>
                <a:ext cx="100013" cy="180975"/>
              </a:xfrm>
              <a:prstGeom prst="round2Same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8168D9C-B870-4AF4-BF9F-6FC3698ED168}"/>
                  </a:ext>
                </a:extLst>
              </p:cNvPr>
              <p:cNvSpPr/>
              <p:nvPr/>
            </p:nvSpPr>
            <p:spPr>
              <a:xfrm>
                <a:off x="424100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0A373140-BB46-410B-81D3-83B61E6C59D0}"/>
                  </a:ext>
                </a:extLst>
              </p:cNvPr>
              <p:cNvSpPr/>
              <p:nvPr/>
            </p:nvSpPr>
            <p:spPr>
              <a:xfrm>
                <a:off x="458841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4039E59C-5EF9-4A31-8E1C-A08E21A402FE}"/>
                  </a:ext>
                </a:extLst>
              </p:cNvPr>
              <p:cNvGrpSpPr/>
              <p:nvPr/>
            </p:nvGrpSpPr>
            <p:grpSpPr>
              <a:xfrm>
                <a:off x="4241007" y="5429773"/>
                <a:ext cx="493418" cy="128065"/>
                <a:chOff x="4241007" y="5429773"/>
                <a:chExt cx="493418" cy="128065"/>
              </a:xfrm>
            </p:grpSpPr>
            <p:sp>
              <p:nvSpPr>
                <p:cNvPr id="330" name="Rectangle: Top Corners Rounded 329">
                  <a:extLst>
                    <a:ext uri="{FF2B5EF4-FFF2-40B4-BE49-F238E27FC236}">
                      <a16:creationId xmlns:a16="http://schemas.microsoft.com/office/drawing/2014/main" id="{1C3FD689-B60E-46AD-BA49-638FCB9770D0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: Top Corners Rounded 333">
                  <a:extLst>
                    <a:ext uri="{FF2B5EF4-FFF2-40B4-BE49-F238E27FC236}">
                      <a16:creationId xmlns:a16="http://schemas.microsoft.com/office/drawing/2014/main" id="{E73BC7F9-18A6-4072-BD49-3BC26DC76B53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: Top Corners Rounded 334">
                  <a:extLst>
                    <a:ext uri="{FF2B5EF4-FFF2-40B4-BE49-F238E27FC236}">
                      <a16:creationId xmlns:a16="http://schemas.microsoft.com/office/drawing/2014/main" id="{03E54A0C-480E-49C5-B441-83FD951AA062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: Top Corners Rounded 335">
                  <a:extLst>
                    <a:ext uri="{FF2B5EF4-FFF2-40B4-BE49-F238E27FC236}">
                      <a16:creationId xmlns:a16="http://schemas.microsoft.com/office/drawing/2014/main" id="{B0CF84A3-9603-4F12-8CDC-3D85C77F9A32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: Top Corners Rounded 336">
                  <a:extLst>
                    <a:ext uri="{FF2B5EF4-FFF2-40B4-BE49-F238E27FC236}">
                      <a16:creationId xmlns:a16="http://schemas.microsoft.com/office/drawing/2014/main" id="{CAB99DB2-9DB1-486C-8FA7-E39934E2164A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B80D560E-86B8-471B-880B-DEC565667C72}"/>
                  </a:ext>
                </a:extLst>
              </p:cNvPr>
              <p:cNvGrpSpPr/>
              <p:nvPr/>
            </p:nvGrpSpPr>
            <p:grpSpPr>
              <a:xfrm>
                <a:off x="4241007" y="5605991"/>
                <a:ext cx="493418" cy="128065"/>
                <a:chOff x="4241007" y="5429773"/>
                <a:chExt cx="493418" cy="128065"/>
              </a:xfrm>
            </p:grpSpPr>
            <p:sp>
              <p:nvSpPr>
                <p:cNvPr id="340" name="Rectangle: Top Corners Rounded 339">
                  <a:extLst>
                    <a:ext uri="{FF2B5EF4-FFF2-40B4-BE49-F238E27FC236}">
                      <a16:creationId xmlns:a16="http://schemas.microsoft.com/office/drawing/2014/main" id="{E4290B84-8C26-410E-9BBB-7769FA6C19DD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: Top Corners Rounded 340">
                  <a:extLst>
                    <a:ext uri="{FF2B5EF4-FFF2-40B4-BE49-F238E27FC236}">
                      <a16:creationId xmlns:a16="http://schemas.microsoft.com/office/drawing/2014/main" id="{3BC46449-7D64-4B7E-B58A-D280DDD94D8F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: Top Corners Rounded 341">
                  <a:extLst>
                    <a:ext uri="{FF2B5EF4-FFF2-40B4-BE49-F238E27FC236}">
                      <a16:creationId xmlns:a16="http://schemas.microsoft.com/office/drawing/2014/main" id="{35505F7C-15F0-4F69-8C63-00F66937D159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: Top Corners Rounded 342">
                  <a:extLst>
                    <a:ext uri="{FF2B5EF4-FFF2-40B4-BE49-F238E27FC236}">
                      <a16:creationId xmlns:a16="http://schemas.microsoft.com/office/drawing/2014/main" id="{C0E2F1C5-BD80-419D-BA10-C769C5A247DD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: Top Corners Rounded 343">
                  <a:extLst>
                    <a:ext uri="{FF2B5EF4-FFF2-40B4-BE49-F238E27FC236}">
                      <a16:creationId xmlns:a16="http://schemas.microsoft.com/office/drawing/2014/main" id="{481B8545-9EDD-46C3-8A18-DED3F576CFD3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899E6062-EC9C-4E8A-826A-4D48675321CC}"/>
                  </a:ext>
                </a:extLst>
              </p:cNvPr>
              <p:cNvGrpSpPr/>
              <p:nvPr/>
            </p:nvGrpSpPr>
            <p:grpSpPr>
              <a:xfrm>
                <a:off x="4241007" y="5796460"/>
                <a:ext cx="493418" cy="128065"/>
                <a:chOff x="4241007" y="5429773"/>
                <a:chExt cx="493418" cy="128065"/>
              </a:xfrm>
            </p:grpSpPr>
            <p:sp>
              <p:nvSpPr>
                <p:cNvPr id="346" name="Rectangle: Top Corners Rounded 345">
                  <a:extLst>
                    <a:ext uri="{FF2B5EF4-FFF2-40B4-BE49-F238E27FC236}">
                      <a16:creationId xmlns:a16="http://schemas.microsoft.com/office/drawing/2014/main" id="{CF351A3D-6464-470F-88D6-A07A00DF7813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: Top Corners Rounded 346">
                  <a:extLst>
                    <a:ext uri="{FF2B5EF4-FFF2-40B4-BE49-F238E27FC236}">
                      <a16:creationId xmlns:a16="http://schemas.microsoft.com/office/drawing/2014/main" id="{A416A5B4-CDE6-4FEF-B8B1-1C1FCD8E7556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: Top Corners Rounded 347">
                  <a:extLst>
                    <a:ext uri="{FF2B5EF4-FFF2-40B4-BE49-F238E27FC236}">
                      <a16:creationId xmlns:a16="http://schemas.microsoft.com/office/drawing/2014/main" id="{B7877B5D-E455-447F-8859-4CE71B3C3B9A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Rectangle: Top Corners Rounded 348">
                  <a:extLst>
                    <a:ext uri="{FF2B5EF4-FFF2-40B4-BE49-F238E27FC236}">
                      <a16:creationId xmlns:a16="http://schemas.microsoft.com/office/drawing/2014/main" id="{88B25986-3387-4541-9CC7-9CD4B414E88A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: Top Corners Rounded 349">
                  <a:extLst>
                    <a:ext uri="{FF2B5EF4-FFF2-40B4-BE49-F238E27FC236}">
                      <a16:creationId xmlns:a16="http://schemas.microsoft.com/office/drawing/2014/main" id="{B588397C-DCF9-423D-B302-761C227CB74E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34EAEB96-11EE-478A-BE19-38B92A06819A}"/>
                  </a:ext>
                </a:extLst>
              </p:cNvPr>
              <p:cNvGrpSpPr/>
              <p:nvPr/>
            </p:nvGrpSpPr>
            <p:grpSpPr>
              <a:xfrm>
                <a:off x="4241007" y="5986176"/>
                <a:ext cx="493418" cy="128065"/>
                <a:chOff x="4241007" y="5429773"/>
                <a:chExt cx="493418" cy="128065"/>
              </a:xfrm>
            </p:grpSpPr>
            <p:sp>
              <p:nvSpPr>
                <p:cNvPr id="352" name="Rectangle: Top Corners Rounded 351">
                  <a:extLst>
                    <a:ext uri="{FF2B5EF4-FFF2-40B4-BE49-F238E27FC236}">
                      <a16:creationId xmlns:a16="http://schemas.microsoft.com/office/drawing/2014/main" id="{83B9A046-6108-48DD-B96B-48B5C193B9AA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: Top Corners Rounded 352">
                  <a:extLst>
                    <a:ext uri="{FF2B5EF4-FFF2-40B4-BE49-F238E27FC236}">
                      <a16:creationId xmlns:a16="http://schemas.microsoft.com/office/drawing/2014/main" id="{9B4BE7D9-C0F8-43C2-B1E2-A05C22905244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: Top Corners Rounded 353">
                  <a:extLst>
                    <a:ext uri="{FF2B5EF4-FFF2-40B4-BE49-F238E27FC236}">
                      <a16:creationId xmlns:a16="http://schemas.microsoft.com/office/drawing/2014/main" id="{6C53CCEC-98C3-4ACF-8148-1EB7202DA560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: Top Corners Rounded 354">
                  <a:extLst>
                    <a:ext uri="{FF2B5EF4-FFF2-40B4-BE49-F238E27FC236}">
                      <a16:creationId xmlns:a16="http://schemas.microsoft.com/office/drawing/2014/main" id="{D341212B-C109-4ADB-8E8A-1058946658D4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: Top Corners Rounded 355">
                  <a:extLst>
                    <a:ext uri="{FF2B5EF4-FFF2-40B4-BE49-F238E27FC236}">
                      <a16:creationId xmlns:a16="http://schemas.microsoft.com/office/drawing/2014/main" id="{2C8375E7-292C-454C-931A-E5053EDD97AF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8B5F72AD-9EE1-4123-B045-0026A54B9324}"/>
                </a:ext>
              </a:extLst>
            </p:cNvPr>
            <p:cNvSpPr txBox="1"/>
            <p:nvPr/>
          </p:nvSpPr>
          <p:spPr>
            <a:xfrm>
              <a:off x="2706826" y="517591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Domain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BF0A22-F802-4ABD-9B47-F390E47FF1A4}"/>
              </a:ext>
            </a:extLst>
          </p:cNvPr>
          <p:cNvGrpSpPr/>
          <p:nvPr/>
        </p:nvGrpSpPr>
        <p:grpSpPr>
          <a:xfrm>
            <a:off x="2665075" y="4804045"/>
            <a:ext cx="1121258" cy="1041351"/>
            <a:chOff x="4193120" y="4034293"/>
            <a:chExt cx="1121258" cy="1041351"/>
          </a:xfrm>
        </p:grpSpPr>
        <p:grpSp>
          <p:nvGrpSpPr>
            <p:cNvPr id="21" name="Group 20" descr="Windows PC or Desktop">
              <a:extLst>
                <a:ext uri="{FF2B5EF4-FFF2-40B4-BE49-F238E27FC236}">
                  <a16:creationId xmlns:a16="http://schemas.microsoft.com/office/drawing/2014/main" id="{71A38AD6-D3C4-4D21-8DB8-C98374A8490F}"/>
                </a:ext>
              </a:extLst>
            </p:cNvPr>
            <p:cNvGrpSpPr/>
            <p:nvPr/>
          </p:nvGrpSpPr>
          <p:grpSpPr>
            <a:xfrm>
              <a:off x="4512365" y="4034293"/>
              <a:ext cx="467139" cy="795130"/>
              <a:chOff x="4512365" y="4034293"/>
              <a:chExt cx="467139" cy="79513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98A4EA-03BB-412C-AD0A-EC2B5ABA86E0}"/>
                  </a:ext>
                </a:extLst>
              </p:cNvPr>
              <p:cNvSpPr/>
              <p:nvPr/>
            </p:nvSpPr>
            <p:spPr>
              <a:xfrm>
                <a:off x="4512365" y="4034293"/>
                <a:ext cx="467139" cy="795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4C3A465-4BB5-4085-BEC0-86276D01D850}"/>
                  </a:ext>
                </a:extLst>
              </p:cNvPr>
              <p:cNvGrpSpPr/>
              <p:nvPr/>
            </p:nvGrpSpPr>
            <p:grpSpPr>
              <a:xfrm>
                <a:off x="4553778" y="4128712"/>
                <a:ext cx="384312" cy="303146"/>
                <a:chOff x="3629853" y="4192212"/>
                <a:chExt cx="384312" cy="30314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88DA47A-1BE9-42F1-A459-4D070AAE0E9B}"/>
                    </a:ext>
                  </a:extLst>
                </p:cNvPr>
                <p:cNvSpPr/>
                <p:nvPr/>
              </p:nvSpPr>
              <p:spPr>
                <a:xfrm>
                  <a:off x="3629853" y="4286635"/>
                  <a:ext cx="384312" cy="2087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18D64F-35F3-4B3B-BBF8-00C7C9232556}"/>
                    </a:ext>
                  </a:extLst>
                </p:cNvPr>
                <p:cNvSpPr/>
                <p:nvPr/>
              </p:nvSpPr>
              <p:spPr>
                <a:xfrm>
                  <a:off x="3629853" y="4232275"/>
                  <a:ext cx="384312" cy="1587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45B8FA9-9DA0-497D-A5E4-911AE9296357}"/>
                    </a:ext>
                  </a:extLst>
                </p:cNvPr>
                <p:cNvSpPr/>
                <p:nvPr/>
              </p:nvSpPr>
              <p:spPr>
                <a:xfrm>
                  <a:off x="3629853" y="4192212"/>
                  <a:ext cx="384312" cy="944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6B843DF-3E36-4E8F-B384-2F1D037B7A5C}"/>
                  </a:ext>
                </a:extLst>
              </p:cNvPr>
              <p:cNvSpPr/>
              <p:nvPr/>
            </p:nvSpPr>
            <p:spPr>
              <a:xfrm>
                <a:off x="4855100" y="405902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875C6F-DA48-4A1E-A6C2-F787550065AD}"/>
                  </a:ext>
                </a:extLst>
              </p:cNvPr>
              <p:cNvSpPr/>
              <p:nvPr/>
            </p:nvSpPr>
            <p:spPr>
              <a:xfrm>
                <a:off x="4723074" y="4490605"/>
                <a:ext cx="45719" cy="4571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DD4E92D-4CB0-4E94-A828-FB6E550E57BD}"/>
                </a:ext>
              </a:extLst>
            </p:cNvPr>
            <p:cNvSpPr txBox="1"/>
            <p:nvPr/>
          </p:nvSpPr>
          <p:spPr>
            <a:xfrm>
              <a:off x="4193120" y="482942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Computer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9B0F42-6CF4-478D-9FF5-4AF52BC2686A}"/>
              </a:ext>
            </a:extLst>
          </p:cNvPr>
          <p:cNvGrpSpPr/>
          <p:nvPr/>
        </p:nvGrpSpPr>
        <p:grpSpPr>
          <a:xfrm>
            <a:off x="6215979" y="2545423"/>
            <a:ext cx="1121258" cy="488003"/>
            <a:chOff x="6225221" y="2780583"/>
            <a:chExt cx="1121258" cy="488003"/>
          </a:xfrm>
        </p:grpSpPr>
        <p:grpSp>
          <p:nvGrpSpPr>
            <p:cNvPr id="302" name="Group 301" descr="Closed folder">
              <a:extLst>
                <a:ext uri="{FF2B5EF4-FFF2-40B4-BE49-F238E27FC236}">
                  <a16:creationId xmlns:a16="http://schemas.microsoft.com/office/drawing/2014/main" id="{AC10AEEA-6F7F-4173-8BD6-CE547314EFCA}"/>
                </a:ext>
              </a:extLst>
            </p:cNvPr>
            <p:cNvGrpSpPr/>
            <p:nvPr/>
          </p:nvGrpSpPr>
          <p:grpSpPr>
            <a:xfrm>
              <a:off x="6718519" y="2780583"/>
              <a:ext cx="189319" cy="169239"/>
              <a:chOff x="7289896" y="3968999"/>
              <a:chExt cx="189319" cy="169239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CBA82C46-6C31-4B7E-A04D-39EE659C8039}"/>
                  </a:ext>
                </a:extLst>
              </p:cNvPr>
              <p:cNvSpPr/>
              <p:nvPr/>
            </p:nvSpPr>
            <p:spPr>
              <a:xfrm>
                <a:off x="7290292" y="3970180"/>
                <a:ext cx="187971" cy="146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AF44484A-1F5B-4241-A84E-0F1B3C78E831}"/>
                  </a:ext>
                </a:extLst>
              </p:cNvPr>
              <p:cNvGrpSpPr/>
              <p:nvPr/>
            </p:nvGrpSpPr>
            <p:grpSpPr>
              <a:xfrm>
                <a:off x="7289896" y="3968999"/>
                <a:ext cx="189319" cy="169239"/>
                <a:chOff x="7861099" y="3928527"/>
                <a:chExt cx="388163" cy="290723"/>
              </a:xfrm>
            </p:grpSpPr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CE10EE8C-3ADC-43FF-B52E-6CCC8FDC896F}"/>
                    </a:ext>
                  </a:extLst>
                </p:cNvPr>
                <p:cNvSpPr/>
                <p:nvPr/>
              </p:nvSpPr>
              <p:spPr>
                <a:xfrm>
                  <a:off x="7863862" y="3928527"/>
                  <a:ext cx="79311" cy="5902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774D932F-7364-42F2-BB14-BB07969B7DBE}"/>
                    </a:ext>
                  </a:extLst>
                </p:cNvPr>
                <p:cNvSpPr/>
                <p:nvPr/>
              </p:nvSpPr>
              <p:spPr>
                <a:xfrm>
                  <a:off x="7861099" y="3967140"/>
                  <a:ext cx="388163" cy="25211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2E776FF-3340-48D1-B3E4-2B2A89591FDC}"/>
                </a:ext>
              </a:extLst>
            </p:cNvPr>
            <p:cNvSpPr txBox="1"/>
            <p:nvPr/>
          </p:nvSpPr>
          <p:spPr>
            <a:xfrm>
              <a:off x="6225221" y="3022365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Closed Folder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2E122E-0F45-4B56-9235-33E70DB6EDAB}"/>
              </a:ext>
            </a:extLst>
          </p:cNvPr>
          <p:cNvGrpSpPr/>
          <p:nvPr/>
        </p:nvGrpSpPr>
        <p:grpSpPr>
          <a:xfrm>
            <a:off x="6233209" y="3330236"/>
            <a:ext cx="1121258" cy="879761"/>
            <a:chOff x="6252271" y="3706196"/>
            <a:chExt cx="1121258" cy="879761"/>
          </a:xfrm>
        </p:grpSpPr>
        <p:grpSp>
          <p:nvGrpSpPr>
            <p:cNvPr id="11" name="Group 10" descr="Database">
              <a:extLst>
                <a:ext uri="{FF2B5EF4-FFF2-40B4-BE49-F238E27FC236}">
                  <a16:creationId xmlns:a16="http://schemas.microsoft.com/office/drawing/2014/main" id="{4B6D4FEA-7D0F-4626-A088-5D8AA13291FF}"/>
                </a:ext>
              </a:extLst>
            </p:cNvPr>
            <p:cNvGrpSpPr/>
            <p:nvPr/>
          </p:nvGrpSpPr>
          <p:grpSpPr>
            <a:xfrm>
              <a:off x="6504787" y="3706196"/>
              <a:ext cx="616226" cy="591379"/>
              <a:chOff x="1868557" y="2320785"/>
              <a:chExt cx="616226" cy="591379"/>
            </a:xfrm>
          </p:grpSpPr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07532918-93AD-4B23-8F87-13AAC6414F22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ylinder 6">
                <a:extLst>
                  <a:ext uri="{FF2B5EF4-FFF2-40B4-BE49-F238E27FC236}">
                    <a16:creationId xmlns:a16="http://schemas.microsoft.com/office/drawing/2014/main" id="{1B8E0016-BD0E-4AF0-99DF-C8D1D739517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9FF720BE-BB6C-49F4-A9F8-BD76C4DAC607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926CECB7-B8CB-4E03-8B97-026EBF61B4E2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5ED5E19-205B-4138-AC73-A3DFC788C739}"/>
                </a:ext>
              </a:extLst>
            </p:cNvPr>
            <p:cNvSpPr txBox="1"/>
            <p:nvPr/>
          </p:nvSpPr>
          <p:spPr>
            <a:xfrm>
              <a:off x="6252271" y="433973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Discs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6C6413-F4B2-4F33-9893-C0B0E99D7AF9}"/>
              </a:ext>
            </a:extLst>
          </p:cNvPr>
          <p:cNvGrpSpPr/>
          <p:nvPr/>
        </p:nvGrpSpPr>
        <p:grpSpPr>
          <a:xfrm>
            <a:off x="4358083" y="5626983"/>
            <a:ext cx="1121258" cy="793535"/>
            <a:chOff x="4297259" y="5401770"/>
            <a:chExt cx="1121258" cy="793535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6790397-53A0-4986-942F-B142A2387367}"/>
                </a:ext>
              </a:extLst>
            </p:cNvPr>
            <p:cNvGrpSpPr/>
            <p:nvPr/>
          </p:nvGrpSpPr>
          <p:grpSpPr>
            <a:xfrm>
              <a:off x="4649667" y="5401770"/>
              <a:ext cx="443789" cy="666408"/>
              <a:chOff x="6019336" y="5500725"/>
              <a:chExt cx="443789" cy="666408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ED24E556-7D4B-4FFC-80F1-180D22BB36A2}"/>
                  </a:ext>
                </a:extLst>
              </p:cNvPr>
              <p:cNvGrpSpPr/>
              <p:nvPr/>
            </p:nvGrpSpPr>
            <p:grpSpPr>
              <a:xfrm>
                <a:off x="6019336" y="5500725"/>
                <a:ext cx="443789" cy="66640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32C66C2D-7307-476B-AD8B-9F087FA2A50D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hord 391">
                  <a:extLst>
                    <a:ext uri="{FF2B5EF4-FFF2-40B4-BE49-F238E27FC236}">
                      <a16:creationId xmlns:a16="http://schemas.microsoft.com/office/drawing/2014/main" id="{9F116072-6E85-4583-BF7F-069D7A06AA99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A60606C-AD73-41C1-A5AF-87834DABD173}"/>
                  </a:ext>
                </a:extLst>
              </p:cNvPr>
              <p:cNvSpPr/>
              <p:nvPr/>
            </p:nvSpPr>
            <p:spPr>
              <a:xfrm>
                <a:off x="6247792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110472A1-4B46-45A0-8BEB-01FDF0494407}"/>
                  </a:ext>
                </a:extLst>
              </p:cNvPr>
              <p:cNvSpPr/>
              <p:nvPr/>
            </p:nvSpPr>
            <p:spPr>
              <a:xfrm>
                <a:off x="6095746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26FF5FA-B4DF-48EF-9863-3F81DEBC877C}"/>
                </a:ext>
              </a:extLst>
            </p:cNvPr>
            <p:cNvSpPr txBox="1"/>
            <p:nvPr/>
          </p:nvSpPr>
          <p:spPr>
            <a:xfrm>
              <a:off x="4297259" y="594908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Cartman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AB3178-D2AF-41CF-BBCA-4F882FBD47F5}"/>
              </a:ext>
            </a:extLst>
          </p:cNvPr>
          <p:cNvGrpSpPr/>
          <p:nvPr/>
        </p:nvGrpSpPr>
        <p:grpSpPr>
          <a:xfrm>
            <a:off x="950813" y="5253062"/>
            <a:ext cx="1169675" cy="672965"/>
            <a:chOff x="882552" y="5687963"/>
            <a:chExt cx="1169675" cy="672965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973A663A-86A4-4D1E-A184-A8D2808525E9}"/>
                </a:ext>
              </a:extLst>
            </p:cNvPr>
            <p:cNvGrpSpPr/>
            <p:nvPr/>
          </p:nvGrpSpPr>
          <p:grpSpPr>
            <a:xfrm>
              <a:off x="889000" y="5687963"/>
              <a:ext cx="1163227" cy="393415"/>
              <a:chOff x="889000" y="5687963"/>
              <a:chExt cx="1163227" cy="393415"/>
            </a:xfrm>
          </p:grpSpPr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69D78A1E-EBED-4823-B297-FE3DCCA897F7}"/>
                  </a:ext>
                </a:extLst>
              </p:cNvPr>
              <p:cNvGrpSpPr/>
              <p:nvPr/>
            </p:nvGrpSpPr>
            <p:grpSpPr>
              <a:xfrm>
                <a:off x="889000" y="5829270"/>
                <a:ext cx="1121258" cy="252108"/>
                <a:chOff x="6708775" y="993254"/>
                <a:chExt cx="1121258" cy="252108"/>
              </a:xfrm>
            </p:grpSpPr>
            <p:sp>
              <p:nvSpPr>
                <p:cNvPr id="359" name="Rectangle 358" descr="Processing Server">
                  <a:extLst>
                    <a:ext uri="{FF2B5EF4-FFF2-40B4-BE49-F238E27FC236}">
                      <a16:creationId xmlns:a16="http://schemas.microsoft.com/office/drawing/2014/main" id="{886F9675-092A-4B0B-A6BF-DD48B8DBBC99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C7EB8567-0685-495A-AAFA-52357CEA8182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94FADCA8-3467-4898-9E14-8173F250164C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294C62B-B9F5-4AAA-962C-C8FDA4B7F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84352947-D49A-416F-A2FB-730F36EF8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2CCE7378-F901-4275-8522-4D7097DE6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EE53767E-7663-4C04-AB9E-D65D21653366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F85BEA0C-B910-4015-9FE3-D75506612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BC09A5AF-F2B9-43B4-86B8-564712FA3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59160D31-2A63-4E7E-B77D-B9DCBEF27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5F8B6331-35AD-4AD5-A4ED-B4337A135192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8A6E7A81-483F-4080-A07B-7A5596B216D4}"/>
                  </a:ext>
                </a:extLst>
              </p:cNvPr>
              <p:cNvGrpSpPr/>
              <p:nvPr/>
            </p:nvGrpSpPr>
            <p:grpSpPr>
              <a:xfrm>
                <a:off x="1469293" y="5687963"/>
                <a:ext cx="582934" cy="176218"/>
                <a:chOff x="1449629" y="5429773"/>
                <a:chExt cx="582934" cy="176218"/>
              </a:xfrm>
            </p:grpSpPr>
            <p:sp>
              <p:nvSpPr>
                <p:cNvPr id="370" name="Arrow: Chevron 369">
                  <a:extLst>
                    <a:ext uri="{FF2B5EF4-FFF2-40B4-BE49-F238E27FC236}">
                      <a16:creationId xmlns:a16="http://schemas.microsoft.com/office/drawing/2014/main" id="{C54B9699-D5BE-426B-A361-CF115C18E368}"/>
                    </a:ext>
                  </a:extLst>
                </p:cNvPr>
                <p:cNvSpPr/>
                <p:nvPr/>
              </p:nvSpPr>
              <p:spPr>
                <a:xfrm>
                  <a:off x="144962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Arrow: Chevron 370">
                  <a:extLst>
                    <a:ext uri="{FF2B5EF4-FFF2-40B4-BE49-F238E27FC236}">
                      <a16:creationId xmlns:a16="http://schemas.microsoft.com/office/drawing/2014/main" id="{C8E72132-AF25-48CD-A92A-BE250A739771}"/>
                    </a:ext>
                  </a:extLst>
                </p:cNvPr>
                <p:cNvSpPr/>
                <p:nvPr/>
              </p:nvSpPr>
              <p:spPr>
                <a:xfrm>
                  <a:off x="1577465" y="5429773"/>
                  <a:ext cx="188671" cy="176218"/>
                </a:xfrm>
                <a:prstGeom prst="chevron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Arrow: Chevron 371">
                  <a:extLst>
                    <a:ext uri="{FF2B5EF4-FFF2-40B4-BE49-F238E27FC236}">
                      <a16:creationId xmlns:a16="http://schemas.microsoft.com/office/drawing/2014/main" id="{80CE0F6C-60B6-46FD-AA76-E139F61C7BB3}"/>
                    </a:ext>
                  </a:extLst>
                </p:cNvPr>
                <p:cNvSpPr/>
                <p:nvPr/>
              </p:nvSpPr>
              <p:spPr>
                <a:xfrm>
                  <a:off x="170771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3" name="Arrow: Chevron 372">
                  <a:extLst>
                    <a:ext uri="{FF2B5EF4-FFF2-40B4-BE49-F238E27FC236}">
                      <a16:creationId xmlns:a16="http://schemas.microsoft.com/office/drawing/2014/main" id="{B78BF136-198C-4EB0-A074-64A31859814F}"/>
                    </a:ext>
                  </a:extLst>
                </p:cNvPr>
                <p:cNvSpPr/>
                <p:nvPr/>
              </p:nvSpPr>
              <p:spPr>
                <a:xfrm>
                  <a:off x="1843892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7D876C4-0AC6-4420-B8A1-33475C9C21CE}"/>
                </a:ext>
              </a:extLst>
            </p:cNvPr>
            <p:cNvSpPr txBox="1"/>
            <p:nvPr/>
          </p:nvSpPr>
          <p:spPr>
            <a:xfrm>
              <a:off x="882552" y="6114707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Processing Server</a:t>
              </a:r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ACB8CA7E-A2FE-4C84-876C-D4F2B088FA7F}"/>
              </a:ext>
            </a:extLst>
          </p:cNvPr>
          <p:cNvSpPr txBox="1"/>
          <p:nvPr/>
        </p:nvSpPr>
        <p:spPr>
          <a:xfrm>
            <a:off x="6151463" y="621110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Secure Data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EB97A6-618A-470C-BEA7-32138D5D0925}"/>
              </a:ext>
            </a:extLst>
          </p:cNvPr>
          <p:cNvGrpSpPr/>
          <p:nvPr/>
        </p:nvGrpSpPr>
        <p:grpSpPr>
          <a:xfrm>
            <a:off x="6346070" y="5457589"/>
            <a:ext cx="816718" cy="686201"/>
            <a:chOff x="6419828" y="4734229"/>
            <a:chExt cx="816718" cy="686201"/>
          </a:xfrm>
        </p:grpSpPr>
        <p:sp>
          <p:nvSpPr>
            <p:cNvPr id="36" name="Flowchart: Multidocument 35">
              <a:extLst>
                <a:ext uri="{FF2B5EF4-FFF2-40B4-BE49-F238E27FC236}">
                  <a16:creationId xmlns:a16="http://schemas.microsoft.com/office/drawing/2014/main" id="{DAE8916B-3B02-43EE-995A-E53B2B08CFA7}"/>
                </a:ext>
              </a:extLst>
            </p:cNvPr>
            <p:cNvSpPr/>
            <p:nvPr/>
          </p:nvSpPr>
          <p:spPr>
            <a:xfrm>
              <a:off x="6419828" y="4734229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C54D12D-E609-46BE-B5B3-3C5F92EFE92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495322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8ABFC76-29CA-472C-A650-6F58F5AC0C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796" y="500848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9A833F-D27B-44A2-88E7-33F223CFC0E0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05713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315AF95-2E64-4924-B5D0-6DEC7EB507FD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511239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BE815005-333B-4E64-B80C-3F57422C01D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400" y="5168036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1284A73-4C91-455B-BF68-684A69FF718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223299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580E6FE-FBB8-43E8-85A8-AB4E4355C58C}"/>
              </a:ext>
            </a:extLst>
          </p:cNvPr>
          <p:cNvGrpSpPr/>
          <p:nvPr/>
        </p:nvGrpSpPr>
        <p:grpSpPr>
          <a:xfrm>
            <a:off x="6758359" y="5858581"/>
            <a:ext cx="236152" cy="337483"/>
            <a:chOff x="8399848" y="3950632"/>
            <a:chExt cx="1096122" cy="1477766"/>
          </a:xfrm>
        </p:grpSpPr>
        <p:sp>
          <p:nvSpPr>
            <p:cNvPr id="328" name="Arrow: Circular 327">
              <a:extLst>
                <a:ext uri="{FF2B5EF4-FFF2-40B4-BE49-F238E27FC236}">
                  <a16:creationId xmlns:a16="http://schemas.microsoft.com/office/drawing/2014/main" id="{0E6FA474-3345-4F16-94F0-87CA93836DBD}"/>
                </a:ext>
              </a:extLst>
            </p:cNvPr>
            <p:cNvSpPr/>
            <p:nvPr/>
          </p:nvSpPr>
          <p:spPr>
            <a:xfrm>
              <a:off x="8513766" y="3950632"/>
              <a:ext cx="868284" cy="1477766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8" name="Chord 387">
              <a:extLst>
                <a:ext uri="{FF2B5EF4-FFF2-40B4-BE49-F238E27FC236}">
                  <a16:creationId xmlns:a16="http://schemas.microsoft.com/office/drawing/2014/main" id="{D5DA1DFC-8E99-4668-85F1-DBB80D584DA1}"/>
                </a:ext>
              </a:extLst>
            </p:cNvPr>
            <p:cNvSpPr/>
            <p:nvPr/>
          </p:nvSpPr>
          <p:spPr>
            <a:xfrm rot="17485741">
              <a:off x="8432040" y="4237127"/>
              <a:ext cx="1031737" cy="1096122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07E11DF0-556B-439C-BA35-08A4BADE947B}"/>
                </a:ext>
              </a:extLst>
            </p:cNvPr>
            <p:cNvGrpSpPr/>
            <p:nvPr/>
          </p:nvGrpSpPr>
          <p:grpSpPr>
            <a:xfrm>
              <a:off x="8821951" y="4661073"/>
              <a:ext cx="251913" cy="416045"/>
              <a:chOff x="7611950" y="3752730"/>
              <a:chExt cx="338471" cy="53538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E0AF2295-A62B-4677-ACFC-42E086CBB115}"/>
                  </a:ext>
                </a:extLst>
              </p:cNvPr>
              <p:cNvSpPr/>
              <p:nvPr/>
            </p:nvSpPr>
            <p:spPr>
              <a:xfrm>
                <a:off x="7611950" y="3968750"/>
                <a:ext cx="338471" cy="319365"/>
              </a:xfrm>
              <a:prstGeom prst="trapezoi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DD8A383D-0DC8-4528-9D28-C9B74FB3D9E5}"/>
                  </a:ext>
                </a:extLst>
              </p:cNvPr>
              <p:cNvSpPr/>
              <p:nvPr/>
            </p:nvSpPr>
            <p:spPr>
              <a:xfrm>
                <a:off x="7655228" y="3752730"/>
                <a:ext cx="251913" cy="2521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C07E59-2A30-4CA4-BE95-D68D183699C4}"/>
              </a:ext>
            </a:extLst>
          </p:cNvPr>
          <p:cNvGrpSpPr/>
          <p:nvPr/>
        </p:nvGrpSpPr>
        <p:grpSpPr>
          <a:xfrm>
            <a:off x="6141673" y="4344467"/>
            <a:ext cx="1121258" cy="978651"/>
            <a:chOff x="7822172" y="4741313"/>
            <a:chExt cx="1121258" cy="97865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A165FAA-E851-4361-A32A-B67DAE9E8183}"/>
                </a:ext>
              </a:extLst>
            </p:cNvPr>
            <p:cNvGrpSpPr/>
            <p:nvPr/>
          </p:nvGrpSpPr>
          <p:grpSpPr>
            <a:xfrm>
              <a:off x="8031876" y="4741313"/>
              <a:ext cx="816718" cy="686201"/>
              <a:chOff x="8031876" y="4741313"/>
              <a:chExt cx="816718" cy="686201"/>
            </a:xfrm>
          </p:grpSpPr>
          <p:sp>
            <p:nvSpPr>
              <p:cNvPr id="416" name="Flowchart: Multidocument 415">
                <a:extLst>
                  <a:ext uri="{FF2B5EF4-FFF2-40B4-BE49-F238E27FC236}">
                    <a16:creationId xmlns:a16="http://schemas.microsoft.com/office/drawing/2014/main" id="{C16111D5-3D76-4EF1-A891-604FB3C1CF52}"/>
                  </a:ext>
                </a:extLst>
              </p:cNvPr>
              <p:cNvSpPr/>
              <p:nvPr/>
            </p:nvSpPr>
            <p:spPr>
              <a:xfrm>
                <a:off x="8031876" y="4741313"/>
                <a:ext cx="816718" cy="686201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B8A4340F-1627-459B-A686-7EBF6D7D5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496030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E4FDF4E-0285-4AE6-BA4A-3F877DC08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844" y="501556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DA4AF63-2D48-4124-9F48-CE96AB315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580" y="506421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787F8160-627C-472F-9970-DC7CDABE3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511947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6779667A-8AB1-4A8A-8007-0B9BAB90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067" y="5171325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529C271-D536-4816-9373-F24F1C614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199" y="5226588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FBF8B2F2-12E6-4CF1-8426-0FAB407207A3}"/>
                </a:ext>
              </a:extLst>
            </p:cNvPr>
            <p:cNvSpPr txBox="1"/>
            <p:nvPr/>
          </p:nvSpPr>
          <p:spPr>
            <a:xfrm>
              <a:off x="7822172" y="547374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796507A-F5A6-474E-BA44-46CC537D3D90}"/>
              </a:ext>
            </a:extLst>
          </p:cNvPr>
          <p:cNvGrpSpPr/>
          <p:nvPr/>
        </p:nvGrpSpPr>
        <p:grpSpPr>
          <a:xfrm>
            <a:off x="6773150" y="719848"/>
            <a:ext cx="189319" cy="169239"/>
            <a:chOff x="7289896" y="3968999"/>
            <a:chExt cx="189319" cy="169239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C37BCA1-154D-420E-BE74-E4FF5EE38B83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0CABBCF9-D0D9-46B1-BEC2-648EB3A442CC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A1A1AB6-07B2-4349-80A2-428B703A189F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4B4C467-DF20-46D7-A6C7-C78E0A3B8C8A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2368526-E061-4532-AE8E-11B02C53153E}"/>
              </a:ext>
            </a:extLst>
          </p:cNvPr>
          <p:cNvGrpSpPr/>
          <p:nvPr/>
        </p:nvGrpSpPr>
        <p:grpSpPr>
          <a:xfrm>
            <a:off x="6773150" y="990411"/>
            <a:ext cx="189319" cy="169239"/>
            <a:chOff x="7289896" y="3968999"/>
            <a:chExt cx="189319" cy="16923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17A617A7-74FC-4CCD-89AA-BB86AA353D0D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DACC80CA-26BD-440B-B1B4-0ED8EF020144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EE359F97-E8B4-4699-93D6-94D1FA64C1A0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D613A2A-97E5-4CF4-A5E5-7403333F5E53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E52F430-BBE0-4E14-B8F4-D9772A680834}"/>
              </a:ext>
            </a:extLst>
          </p:cNvPr>
          <p:cNvGrpSpPr/>
          <p:nvPr/>
        </p:nvGrpSpPr>
        <p:grpSpPr>
          <a:xfrm>
            <a:off x="6773149" y="1277328"/>
            <a:ext cx="189319" cy="169239"/>
            <a:chOff x="7289896" y="3968999"/>
            <a:chExt cx="189319" cy="169239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9A2FE5A-2589-4BD4-9B94-EA689DABFEEB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A13AE9D-FE1A-4C59-B6D8-73F9643E681A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8D09533E-408E-477E-B0D1-C27024707F74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62800C1-F39E-4DF9-885A-3CEC34AE8FB9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7FDA1BAE-4331-4DC7-A0E7-41AF5171E302}"/>
              </a:ext>
            </a:extLst>
          </p:cNvPr>
          <p:cNvCxnSpPr>
            <a:stCxn id="257" idx="1"/>
            <a:endCxn id="280" idx="1"/>
          </p:cNvCxnSpPr>
          <p:nvPr/>
        </p:nvCxnSpPr>
        <p:spPr>
          <a:xfrm rot="10800000" flipV="1">
            <a:off x="6773150" y="815706"/>
            <a:ext cx="12700" cy="270563"/>
          </a:xfrm>
          <a:prstGeom prst="bentConnector3">
            <a:avLst>
              <a:gd name="adj1" fmla="val 1837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436F0C47-EC72-4139-85B6-DFBA89E73637}"/>
              </a:ext>
            </a:extLst>
          </p:cNvPr>
          <p:cNvCxnSpPr>
            <a:cxnSpLocks/>
            <a:endCxn id="285" idx="1"/>
          </p:cNvCxnSpPr>
          <p:nvPr/>
        </p:nvCxnSpPr>
        <p:spPr>
          <a:xfrm rot="16200000" flipH="1">
            <a:off x="6521521" y="1121559"/>
            <a:ext cx="286918" cy="216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 descr="Open folder">
            <a:extLst>
              <a:ext uri="{FF2B5EF4-FFF2-40B4-BE49-F238E27FC236}">
                <a16:creationId xmlns:a16="http://schemas.microsoft.com/office/drawing/2014/main" id="{39DC2AC2-51EF-4BBF-AD40-067D912E59D3}"/>
              </a:ext>
            </a:extLst>
          </p:cNvPr>
          <p:cNvGrpSpPr/>
          <p:nvPr/>
        </p:nvGrpSpPr>
        <p:grpSpPr>
          <a:xfrm>
            <a:off x="6773149" y="1555285"/>
            <a:ext cx="225661" cy="149962"/>
            <a:chOff x="8423038" y="3909066"/>
            <a:chExt cx="225661" cy="149962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9D14F1BB-ABA5-491B-B54A-1FF4FB41FBF8}"/>
                </a:ext>
              </a:extLst>
            </p:cNvPr>
            <p:cNvSpPr/>
            <p:nvPr/>
          </p:nvSpPr>
          <p:spPr>
            <a:xfrm>
              <a:off x="8423990" y="3909066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Parallelogram 311">
              <a:extLst>
                <a:ext uri="{FF2B5EF4-FFF2-40B4-BE49-F238E27FC236}">
                  <a16:creationId xmlns:a16="http://schemas.microsoft.com/office/drawing/2014/main" id="{1E4CCD59-16E7-49BC-AC09-11BD5495D29C}"/>
                </a:ext>
              </a:extLst>
            </p:cNvPr>
            <p:cNvSpPr/>
            <p:nvPr/>
          </p:nvSpPr>
          <p:spPr>
            <a:xfrm>
              <a:off x="8423038" y="3947008"/>
              <a:ext cx="225661" cy="11202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E6EA09CC-FEFF-44C9-A0A9-3452F06F870E}"/>
              </a:ext>
            </a:extLst>
          </p:cNvPr>
          <p:cNvCxnSpPr>
            <a:cxnSpLocks/>
            <a:endCxn id="312" idx="5"/>
          </p:cNvCxnSpPr>
          <p:nvPr/>
        </p:nvCxnSpPr>
        <p:spPr>
          <a:xfrm rot="16200000" flipH="1">
            <a:off x="6533956" y="1396040"/>
            <a:ext cx="276051" cy="2303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E63A31B5-4C17-426D-A8F7-132C3EDE3E12}"/>
              </a:ext>
            </a:extLst>
          </p:cNvPr>
          <p:cNvCxnSpPr>
            <a:cxnSpLocks/>
            <a:stCxn id="312" idx="4"/>
          </p:cNvCxnSpPr>
          <p:nvPr/>
        </p:nvCxnSpPr>
        <p:spPr>
          <a:xfrm rot="16200000" flipH="1">
            <a:off x="6928960" y="1662267"/>
            <a:ext cx="207424" cy="293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582166FC-7D04-4957-B196-025E45FB4CCA}"/>
              </a:ext>
            </a:extLst>
          </p:cNvPr>
          <p:cNvSpPr txBox="1"/>
          <p:nvPr/>
        </p:nvSpPr>
        <p:spPr>
          <a:xfrm>
            <a:off x="6295609" y="1979709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Folder</a:t>
            </a:r>
          </a:p>
        </p:txBody>
      </p:sp>
      <p:sp>
        <p:nvSpPr>
          <p:cNvPr id="441" name="Flowchart: Multidocument 440">
            <a:extLst>
              <a:ext uri="{FF2B5EF4-FFF2-40B4-BE49-F238E27FC236}">
                <a16:creationId xmlns:a16="http://schemas.microsoft.com/office/drawing/2014/main" id="{F5F57598-2A20-4ECA-8159-AC1DB5327053}"/>
              </a:ext>
            </a:extLst>
          </p:cNvPr>
          <p:cNvSpPr/>
          <p:nvPr/>
        </p:nvSpPr>
        <p:spPr>
          <a:xfrm>
            <a:off x="7839169" y="5457589"/>
            <a:ext cx="816718" cy="68620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1502FE8-5AAB-4FC7-A3F6-D8C944149853}"/>
              </a:ext>
            </a:extLst>
          </p:cNvPr>
          <p:cNvGrpSpPr/>
          <p:nvPr/>
        </p:nvGrpSpPr>
        <p:grpSpPr>
          <a:xfrm>
            <a:off x="8222220" y="5628110"/>
            <a:ext cx="89978" cy="399212"/>
            <a:chOff x="10638389" y="4490605"/>
            <a:chExt cx="89978" cy="399212"/>
          </a:xfrm>
        </p:grpSpPr>
        <p:sp>
          <p:nvSpPr>
            <p:cNvPr id="129" name="Rectangle: Top Corners Snipped 128">
              <a:extLst>
                <a:ext uri="{FF2B5EF4-FFF2-40B4-BE49-F238E27FC236}">
                  <a16:creationId xmlns:a16="http://schemas.microsoft.com/office/drawing/2014/main" id="{BB3C4833-02D3-43AD-9B79-7C5FC035952C}"/>
                </a:ext>
              </a:extLst>
            </p:cNvPr>
            <p:cNvSpPr/>
            <p:nvPr/>
          </p:nvSpPr>
          <p:spPr>
            <a:xfrm rot="10800000">
              <a:off x="10640155" y="4684801"/>
              <a:ext cx="88212" cy="45719"/>
            </a:xfrm>
            <a:prstGeom prst="snip2SameRect">
              <a:avLst>
                <a:gd name="adj1" fmla="val 412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Top Corners Snipped 136">
              <a:extLst>
                <a:ext uri="{FF2B5EF4-FFF2-40B4-BE49-F238E27FC236}">
                  <a16:creationId xmlns:a16="http://schemas.microsoft.com/office/drawing/2014/main" id="{FA3C309B-465F-46DB-8843-A4D0D8934ACB}"/>
                </a:ext>
              </a:extLst>
            </p:cNvPr>
            <p:cNvSpPr/>
            <p:nvPr/>
          </p:nvSpPr>
          <p:spPr>
            <a:xfrm rot="10800000">
              <a:off x="10638390" y="4812628"/>
              <a:ext cx="88211" cy="77189"/>
            </a:xfrm>
            <a:prstGeom prst="snip2SameRect">
              <a:avLst>
                <a:gd name="adj1" fmla="val 206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6ADD686-F76B-4423-8ACC-6A642C6A03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490605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788CC63-FBDB-4263-BC20-60C18DF306D9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15380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A4C520A-201B-4979-8F48-A8E20A8D5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40611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65AA9632-2647-4271-A775-5C8FC78D4F4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6731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4BFFE921-A166-4F0B-8050-73372985A0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9294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1F8E440-E959-47BA-AE61-E77058C5CE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20103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7551F2B-0470-4267-9B6C-64A98FB655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64533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0B211DA-943D-4420-A935-6DA4165E14E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7203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1B34805-7D1F-4922-ABBF-B4F9FD2BCADF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441" y="4748289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: Top Corners Snipped 160">
              <a:extLst>
                <a:ext uri="{FF2B5EF4-FFF2-40B4-BE49-F238E27FC236}">
                  <a16:creationId xmlns:a16="http://schemas.microsoft.com/office/drawing/2014/main" id="{03899D6B-7C95-4E11-A8AF-874C3635EECA}"/>
                </a:ext>
              </a:extLst>
            </p:cNvPr>
            <p:cNvSpPr/>
            <p:nvPr/>
          </p:nvSpPr>
          <p:spPr>
            <a:xfrm>
              <a:off x="10638389" y="4760694"/>
              <a:ext cx="88212" cy="55504"/>
            </a:xfrm>
            <a:prstGeom prst="snip2SameRect">
              <a:avLst>
                <a:gd name="adj1" fmla="val 32864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30C911F-EBD0-4E3D-BA72-A6CEBA314136}"/>
                </a:ext>
              </a:extLst>
            </p:cNvPr>
            <p:cNvSpPr/>
            <p:nvPr/>
          </p:nvSpPr>
          <p:spPr>
            <a:xfrm>
              <a:off x="10658605" y="4823511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041FCCF2-3349-4684-B1C0-B1CDBC0D4EDE}"/>
              </a:ext>
            </a:extLst>
          </p:cNvPr>
          <p:cNvSpPr txBox="1"/>
          <p:nvPr/>
        </p:nvSpPr>
        <p:spPr>
          <a:xfrm>
            <a:off x="7798733" y="5547086"/>
            <a:ext cx="44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A02CF306-0684-4874-A06C-7000322EF4C7}"/>
              </a:ext>
            </a:extLst>
          </p:cNvPr>
          <p:cNvSpPr txBox="1"/>
          <p:nvPr/>
        </p:nvSpPr>
        <p:spPr>
          <a:xfrm>
            <a:off x="7650130" y="620197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Compressed Data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95AE749-20A3-4941-948C-A8491198E151}"/>
              </a:ext>
            </a:extLst>
          </p:cNvPr>
          <p:cNvGrpSpPr/>
          <p:nvPr/>
        </p:nvGrpSpPr>
        <p:grpSpPr>
          <a:xfrm>
            <a:off x="7723913" y="4073209"/>
            <a:ext cx="1121258" cy="1144499"/>
            <a:chOff x="7787362" y="3259010"/>
            <a:chExt cx="1121258" cy="1144499"/>
          </a:xfrm>
        </p:grpSpPr>
        <p:sp>
          <p:nvSpPr>
            <p:cNvPr id="523" name="Flowchart: Multidocument 522">
              <a:extLst>
                <a:ext uri="{FF2B5EF4-FFF2-40B4-BE49-F238E27FC236}">
                  <a16:creationId xmlns:a16="http://schemas.microsoft.com/office/drawing/2014/main" id="{BC2B55E0-5C52-45DE-A76A-B6A27515A361}"/>
                </a:ext>
              </a:extLst>
            </p:cNvPr>
            <p:cNvSpPr/>
            <p:nvPr/>
          </p:nvSpPr>
          <p:spPr>
            <a:xfrm>
              <a:off x="7976401" y="3259010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65919560-9EC3-4449-BBB1-8014A84CC027}"/>
                </a:ext>
              </a:extLst>
            </p:cNvPr>
            <p:cNvGrpSpPr/>
            <p:nvPr/>
          </p:nvGrpSpPr>
          <p:grpSpPr>
            <a:xfrm>
              <a:off x="8300877" y="3424415"/>
              <a:ext cx="89978" cy="399212"/>
              <a:chOff x="10638389" y="4490605"/>
              <a:chExt cx="89978" cy="399212"/>
            </a:xfrm>
          </p:grpSpPr>
          <p:sp>
            <p:nvSpPr>
              <p:cNvPr id="526" name="Rectangle: Top Corners Snipped 525">
                <a:extLst>
                  <a:ext uri="{FF2B5EF4-FFF2-40B4-BE49-F238E27FC236}">
                    <a16:creationId xmlns:a16="http://schemas.microsoft.com/office/drawing/2014/main" id="{FC3D79F4-CCD0-41CE-8EC5-F6082767821A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: Top Corners Snipped 526">
                <a:extLst>
                  <a:ext uri="{FF2B5EF4-FFF2-40B4-BE49-F238E27FC236}">
                    <a16:creationId xmlns:a16="http://schemas.microsoft.com/office/drawing/2014/main" id="{71F2133C-1E3A-4A99-9242-37CC82A80400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208F3DDA-CAE9-4AA8-A6E3-F55134C0C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93B4D4D1-F861-4973-8536-84A615D0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8EEFCA0E-6115-4315-B20B-753207C19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FB749CDC-9C1C-4B87-9F0D-911F51214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2EDCB18-496C-4741-89AF-B28FC4D69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C18C6CE7-2568-49C8-A72B-F09CCD04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92718013-2391-4F35-95E6-33FF0E786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1E529EA1-A19D-41DD-8BFF-5CD84B7CB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47726BB7-7647-49A2-ACE2-7095BCBD3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Rectangle: Top Corners Snipped 536">
                <a:extLst>
                  <a:ext uri="{FF2B5EF4-FFF2-40B4-BE49-F238E27FC236}">
                    <a16:creationId xmlns:a16="http://schemas.microsoft.com/office/drawing/2014/main" id="{7B6F36AC-745B-42E6-868A-CAD07045EF43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4867747E-6532-447A-BE1F-42A52C16FFCF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484ED2E3-81D7-4949-B695-BC73ED73FFFE}"/>
                </a:ext>
              </a:extLst>
            </p:cNvPr>
            <p:cNvSpPr txBox="1"/>
            <p:nvPr/>
          </p:nvSpPr>
          <p:spPr>
            <a:xfrm>
              <a:off x="7935965" y="3348507"/>
              <a:ext cx="44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7567C42-FE71-4D18-9891-1652C8FF7EB2}"/>
                </a:ext>
              </a:extLst>
            </p:cNvPr>
            <p:cNvSpPr txBox="1"/>
            <p:nvPr/>
          </p:nvSpPr>
          <p:spPr>
            <a:xfrm>
              <a:off x="7787362" y="4003399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Secure Data</a:t>
              </a: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6EE79F95-EF79-4EBA-BF39-6E7A3F684613}"/>
                </a:ext>
              </a:extLst>
            </p:cNvPr>
            <p:cNvGrpSpPr/>
            <p:nvPr/>
          </p:nvGrpSpPr>
          <p:grpSpPr>
            <a:xfrm>
              <a:off x="8395090" y="3655219"/>
              <a:ext cx="236152" cy="337483"/>
              <a:chOff x="8399848" y="3950632"/>
              <a:chExt cx="1096122" cy="1477766"/>
            </a:xfrm>
          </p:grpSpPr>
          <p:sp>
            <p:nvSpPr>
              <p:cNvPr id="508" name="Arrow: Circular 507">
                <a:extLst>
                  <a:ext uri="{FF2B5EF4-FFF2-40B4-BE49-F238E27FC236}">
                    <a16:creationId xmlns:a16="http://schemas.microsoft.com/office/drawing/2014/main" id="{C20EEE39-E6B9-4CC0-AEDE-A5FE80D65FD9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Chord 508">
                <a:extLst>
                  <a:ext uri="{FF2B5EF4-FFF2-40B4-BE49-F238E27FC236}">
                    <a16:creationId xmlns:a16="http://schemas.microsoft.com/office/drawing/2014/main" id="{5C4B125A-289A-436F-8F14-2A60B37D6FBB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6B10BE1E-FABC-44F8-BA81-BCFAB7812040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11" name="Trapezoid 510">
                  <a:extLst>
                    <a:ext uri="{FF2B5EF4-FFF2-40B4-BE49-F238E27FC236}">
                      <a16:creationId xmlns:a16="http://schemas.microsoft.com/office/drawing/2014/main" id="{28F67A06-1811-47A0-8313-6FA35D861F9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CC7DBF07-CDA6-4D5E-ACC6-3A47797F45F9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41" name="Rectangle: Folded Corner 540">
            <a:extLst>
              <a:ext uri="{FF2B5EF4-FFF2-40B4-BE49-F238E27FC236}">
                <a16:creationId xmlns:a16="http://schemas.microsoft.com/office/drawing/2014/main" id="{C4691F7F-6A13-4E52-885F-A77795B62163}"/>
              </a:ext>
            </a:extLst>
          </p:cNvPr>
          <p:cNvSpPr/>
          <p:nvPr/>
        </p:nvSpPr>
        <p:spPr bwMode="auto">
          <a:xfrm rot="10800000" flipH="1">
            <a:off x="7162788" y="1737641"/>
            <a:ext cx="231222" cy="339841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08" charset="-128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483D4B7-09AA-405D-A2AF-9DB300A01EA5}"/>
              </a:ext>
            </a:extLst>
          </p:cNvPr>
          <p:cNvGrpSpPr/>
          <p:nvPr/>
        </p:nvGrpSpPr>
        <p:grpSpPr>
          <a:xfrm>
            <a:off x="7645070" y="2652648"/>
            <a:ext cx="771665" cy="774504"/>
            <a:chOff x="7645070" y="2652648"/>
            <a:chExt cx="771665" cy="774504"/>
          </a:xfrm>
        </p:grpSpPr>
        <p:sp>
          <p:nvSpPr>
            <p:cNvPr id="542" name="Rectangle: Folded Corner 541">
              <a:extLst>
                <a:ext uri="{FF2B5EF4-FFF2-40B4-BE49-F238E27FC236}">
                  <a16:creationId xmlns:a16="http://schemas.microsoft.com/office/drawing/2014/main" id="{E4873D7C-0BC5-4D46-8B9F-A5E7E9C7E5CF}"/>
                </a:ext>
              </a:extLst>
            </p:cNvPr>
            <p:cNvSpPr/>
            <p:nvPr/>
          </p:nvSpPr>
          <p:spPr bwMode="auto">
            <a:xfrm rot="10800000" flipH="1">
              <a:off x="7824380" y="2652648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60D8A4B-FCFF-48CF-B9A7-7DFE941FE3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74891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21AEC31-D198-43BC-B64F-EA604B67872B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74" y="27815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552DF897-4D6E-49C1-9F4E-E3DA704E6E8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6" y="281031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06E8A7F3-4F07-41FE-8F4B-A9D25492ED04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84296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E773A786-4F25-4B85-815A-28F18CDBB4E1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287359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34FF228-3DD0-4EE2-9135-EFD89827F4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92" y="29062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49EA7E82-D20F-49E3-9DC4-9CEEFA33446A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2932540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56C2A39E-FCE9-41AB-8E54-182ADC7A72BF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96077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AF99FE6-6C49-431F-9B45-A9EAE80FCF97}"/>
                </a:ext>
              </a:extLst>
            </p:cNvPr>
            <p:cNvCxnSpPr>
              <a:cxnSpLocks/>
            </p:cNvCxnSpPr>
            <p:nvPr/>
          </p:nvCxnSpPr>
          <p:spPr>
            <a:xfrm>
              <a:off x="7894653" y="299393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5BDEA82-E89D-4492-BC8E-6831CC88EE4D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302217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65551472-4A58-40F9-842E-F7FBC233B9AD}"/>
                </a:ext>
              </a:extLst>
            </p:cNvPr>
            <p:cNvCxnSpPr>
              <a:cxnSpLocks/>
            </p:cNvCxnSpPr>
            <p:nvPr/>
          </p:nvCxnSpPr>
          <p:spPr>
            <a:xfrm>
              <a:off x="7893246" y="305280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04E1017D-18B1-40F8-B53F-847B3C6304F9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308545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B0C09E60-6EBE-48DA-9BD1-D83866742759}"/>
                </a:ext>
              </a:extLst>
            </p:cNvPr>
            <p:cNvSpPr txBox="1"/>
            <p:nvPr/>
          </p:nvSpPr>
          <p:spPr>
            <a:xfrm>
              <a:off x="7645070" y="3180931"/>
              <a:ext cx="7716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Document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6D34D70-C77E-478D-AD4B-3EF781EA6E99}"/>
              </a:ext>
            </a:extLst>
          </p:cNvPr>
          <p:cNvGrpSpPr/>
          <p:nvPr/>
        </p:nvGrpSpPr>
        <p:grpSpPr>
          <a:xfrm>
            <a:off x="8769690" y="2655681"/>
            <a:ext cx="771665" cy="928393"/>
            <a:chOff x="8769690" y="2655681"/>
            <a:chExt cx="771665" cy="928393"/>
          </a:xfrm>
        </p:grpSpPr>
        <p:sp>
          <p:nvSpPr>
            <p:cNvPr id="557" name="Rectangle: Folded Corner 556">
              <a:extLst>
                <a:ext uri="{FF2B5EF4-FFF2-40B4-BE49-F238E27FC236}">
                  <a16:creationId xmlns:a16="http://schemas.microsoft.com/office/drawing/2014/main" id="{BB058C26-06E4-4743-9EAC-1B623230D4B7}"/>
                </a:ext>
              </a:extLst>
            </p:cNvPr>
            <p:cNvSpPr/>
            <p:nvPr/>
          </p:nvSpPr>
          <p:spPr bwMode="auto">
            <a:xfrm rot="10800000" flipH="1">
              <a:off x="8949000" y="265568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9FD813A-8BEA-471A-8BAA-CBA74718002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7519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D1CAC45-E33D-4E91-B30D-D51F0F0907A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94" y="278460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CBDBC51-23A5-4A75-BC20-71A1208BDA1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6" y="281334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92A4D96-F2F2-4BD2-A193-7752E305A42A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84599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B4ED057-084D-4B0E-B402-7A32D1537300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287663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FCBDE1E-7FAF-4427-8AE3-6E6E8A3FCD3E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12" y="290928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1708C8F-7CF4-4595-B27C-8628431F8F6E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293557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125AE4F-8C78-4124-86FE-4B2199045CB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96381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A1912B5-F9C4-41E5-AEFA-C074F2D68F33}"/>
                </a:ext>
              </a:extLst>
            </p:cNvPr>
            <p:cNvCxnSpPr>
              <a:cxnSpLocks/>
            </p:cNvCxnSpPr>
            <p:nvPr/>
          </p:nvCxnSpPr>
          <p:spPr>
            <a:xfrm>
              <a:off x="9019273" y="29969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A3D45D20-B64F-4E9F-A677-345D64A80F61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302520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BCD9DCE-C8E4-4283-B196-4B9AAC4B5354}"/>
                </a:ext>
              </a:extLst>
            </p:cNvPr>
            <p:cNvCxnSpPr>
              <a:cxnSpLocks/>
            </p:cNvCxnSpPr>
            <p:nvPr/>
          </p:nvCxnSpPr>
          <p:spPr>
            <a:xfrm>
              <a:off x="9017866" y="305584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48EA32B-9232-471B-BB85-68266DBED4D2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308849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6AA02F8-040B-4CE3-9BF7-3F5ED631A54A}"/>
                </a:ext>
              </a:extLst>
            </p:cNvPr>
            <p:cNvSpPr txBox="1"/>
            <p:nvPr/>
          </p:nvSpPr>
          <p:spPr>
            <a:xfrm>
              <a:off x="8769690" y="3183964"/>
              <a:ext cx="7716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Document</a:t>
              </a:r>
            </a:p>
          </p:txBody>
        </p: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2D2454E1-F1DB-4D14-93F7-C0A5910F8C66}"/>
                </a:ext>
              </a:extLst>
            </p:cNvPr>
            <p:cNvGrpSpPr/>
            <p:nvPr/>
          </p:nvGrpSpPr>
          <p:grpSpPr>
            <a:xfrm>
              <a:off x="9079271" y="2918574"/>
              <a:ext cx="236152" cy="337483"/>
              <a:chOff x="8399848" y="3950632"/>
              <a:chExt cx="1096122" cy="1477766"/>
            </a:xfrm>
          </p:grpSpPr>
          <p:sp>
            <p:nvSpPr>
              <p:cNvPr id="572" name="Arrow: Circular 571">
                <a:extLst>
                  <a:ext uri="{FF2B5EF4-FFF2-40B4-BE49-F238E27FC236}">
                    <a16:creationId xmlns:a16="http://schemas.microsoft.com/office/drawing/2014/main" id="{BB7D1F0A-B578-42AA-B4AF-4E388BE1A972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Chord 572">
                <a:extLst>
                  <a:ext uri="{FF2B5EF4-FFF2-40B4-BE49-F238E27FC236}">
                    <a16:creationId xmlns:a16="http://schemas.microsoft.com/office/drawing/2014/main" id="{4D4B1FE7-95E5-4040-A24F-009E0DE70990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66A086C6-DF5E-4696-B11A-49DFB9EAC9D9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75" name="Trapezoid 574">
                  <a:extLst>
                    <a:ext uri="{FF2B5EF4-FFF2-40B4-BE49-F238E27FC236}">
                      <a16:creationId xmlns:a16="http://schemas.microsoft.com/office/drawing/2014/main" id="{744A6381-079C-4BEE-9FF3-E1EB81762569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3131B32F-E635-4A6B-B912-3611A8E7E1C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A7C71F1-8E6B-450D-8EA7-485032055D65}"/>
              </a:ext>
            </a:extLst>
          </p:cNvPr>
          <p:cNvGrpSpPr/>
          <p:nvPr/>
        </p:nvGrpSpPr>
        <p:grpSpPr>
          <a:xfrm>
            <a:off x="9028593" y="4018362"/>
            <a:ext cx="895195" cy="944485"/>
            <a:chOff x="9578407" y="3970259"/>
            <a:chExt cx="895195" cy="944485"/>
          </a:xfrm>
        </p:grpSpPr>
        <p:sp>
          <p:nvSpPr>
            <p:cNvPr id="578" name="Rectangle: Folded Corner 577">
              <a:extLst>
                <a:ext uri="{FF2B5EF4-FFF2-40B4-BE49-F238E27FC236}">
                  <a16:creationId xmlns:a16="http://schemas.microsoft.com/office/drawing/2014/main" id="{4AF8178F-5255-4938-99B2-386A8184971D}"/>
                </a:ext>
              </a:extLst>
            </p:cNvPr>
            <p:cNvSpPr/>
            <p:nvPr/>
          </p:nvSpPr>
          <p:spPr bwMode="auto">
            <a:xfrm rot="10800000" flipH="1">
              <a:off x="9794953" y="400522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490C7AEB-39EF-44DD-90A9-DBB62B222DF7}"/>
                </a:ext>
              </a:extLst>
            </p:cNvPr>
            <p:cNvSpPr txBox="1"/>
            <p:nvPr/>
          </p:nvSpPr>
          <p:spPr>
            <a:xfrm>
              <a:off x="9578407" y="4514634"/>
              <a:ext cx="895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file</a:t>
              </a:r>
            </a:p>
          </p:txBody>
        </p: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684D80A-3B87-41E8-A72B-977584529BF2}"/>
                </a:ext>
              </a:extLst>
            </p:cNvPr>
            <p:cNvGrpSpPr/>
            <p:nvPr/>
          </p:nvGrpSpPr>
          <p:grpSpPr>
            <a:xfrm>
              <a:off x="9982930" y="4018567"/>
              <a:ext cx="89978" cy="399212"/>
              <a:chOff x="10638389" y="4490605"/>
              <a:chExt cx="89978" cy="399212"/>
            </a:xfrm>
          </p:grpSpPr>
          <p:sp>
            <p:nvSpPr>
              <p:cNvPr id="599" name="Rectangle: Top Corners Snipped 598">
                <a:extLst>
                  <a:ext uri="{FF2B5EF4-FFF2-40B4-BE49-F238E27FC236}">
                    <a16:creationId xmlns:a16="http://schemas.microsoft.com/office/drawing/2014/main" id="{5D0F8B09-EAD9-4EFE-853E-9253D5755D6B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: Top Corners Snipped 599">
                <a:extLst>
                  <a:ext uri="{FF2B5EF4-FFF2-40B4-BE49-F238E27FC236}">
                    <a16:creationId xmlns:a16="http://schemas.microsoft.com/office/drawing/2014/main" id="{E0FECAAE-1F7B-4B91-B4CE-7A4FEEF8EA7A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1C8E1EA5-CF3F-4EDC-A7D0-591156FB6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D79E2C49-CB24-4EC8-B0B9-E637FC661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177E3A85-B5F3-4DF0-B57A-6B214FE9F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7304EFD-1336-4CAD-AB14-09926E6EF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5A03344-8BE4-4AF1-B586-FAB016FAC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11218BD-3CD4-47E0-A0D9-9F6B40459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D083A1EB-AA3C-44F2-A1F7-2EDEDD6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CE5F5F78-B3A8-4955-A2D3-5C9438A5A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8582BA2B-2CAE-4D85-8D51-72CBF03E6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0" name="Rectangle: Top Corners Snipped 609">
                <a:extLst>
                  <a:ext uri="{FF2B5EF4-FFF2-40B4-BE49-F238E27FC236}">
                    <a16:creationId xmlns:a16="http://schemas.microsoft.com/office/drawing/2014/main" id="{58F1F0F3-C26A-4097-ADC1-D37FEB3B5B0C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E5397FEA-9808-4761-B17C-41684450B266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657BD7BE-BFE1-49DF-84C5-877A61D5258C}"/>
                </a:ext>
              </a:extLst>
            </p:cNvPr>
            <p:cNvSpPr txBox="1"/>
            <p:nvPr/>
          </p:nvSpPr>
          <p:spPr>
            <a:xfrm>
              <a:off x="9718128" y="3970259"/>
              <a:ext cx="3626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950FE1F-8610-46E9-8F7C-C8C3203188C5}"/>
              </a:ext>
            </a:extLst>
          </p:cNvPr>
          <p:cNvGrpSpPr/>
          <p:nvPr/>
        </p:nvGrpSpPr>
        <p:grpSpPr>
          <a:xfrm>
            <a:off x="7809540" y="424574"/>
            <a:ext cx="1240792" cy="1128989"/>
            <a:chOff x="7941852" y="254843"/>
            <a:chExt cx="1240792" cy="1128989"/>
          </a:xfrm>
        </p:grpSpPr>
        <p:grpSp>
          <p:nvGrpSpPr>
            <p:cNvPr id="628" name="Group 627" descr="Database">
              <a:extLst>
                <a:ext uri="{FF2B5EF4-FFF2-40B4-BE49-F238E27FC236}">
                  <a16:creationId xmlns:a16="http://schemas.microsoft.com/office/drawing/2014/main" id="{F4C45C72-3DBD-47FF-8140-CAB5B10B5F8E}"/>
                </a:ext>
              </a:extLst>
            </p:cNvPr>
            <p:cNvGrpSpPr/>
            <p:nvPr/>
          </p:nvGrpSpPr>
          <p:grpSpPr>
            <a:xfrm>
              <a:off x="7941852" y="740972"/>
              <a:ext cx="275121" cy="333912"/>
              <a:chOff x="1868557" y="2320785"/>
              <a:chExt cx="616226" cy="591375"/>
            </a:xfrm>
          </p:grpSpPr>
          <p:sp>
            <p:nvSpPr>
              <p:cNvPr id="630" name="Cylinder 629">
                <a:extLst>
                  <a:ext uri="{FF2B5EF4-FFF2-40B4-BE49-F238E27FC236}">
                    <a16:creationId xmlns:a16="http://schemas.microsoft.com/office/drawing/2014/main" id="{163906FB-D019-4EBD-A5A8-2110642DA7EE}"/>
                  </a:ext>
                </a:extLst>
              </p:cNvPr>
              <p:cNvSpPr/>
              <p:nvPr/>
            </p:nvSpPr>
            <p:spPr>
              <a:xfrm>
                <a:off x="1868557" y="2469867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Cylinder 630">
                <a:extLst>
                  <a:ext uri="{FF2B5EF4-FFF2-40B4-BE49-F238E27FC236}">
                    <a16:creationId xmlns:a16="http://schemas.microsoft.com/office/drawing/2014/main" id="{D9537BC7-BBE3-4D2B-97CC-575C56AFA8BD}"/>
                  </a:ext>
                </a:extLst>
              </p:cNvPr>
              <p:cNvSpPr/>
              <p:nvPr/>
            </p:nvSpPr>
            <p:spPr>
              <a:xfrm>
                <a:off x="1868557" y="2459929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Cylinder 631">
                <a:extLst>
                  <a:ext uri="{FF2B5EF4-FFF2-40B4-BE49-F238E27FC236}">
                    <a16:creationId xmlns:a16="http://schemas.microsoft.com/office/drawing/2014/main" id="{97D91C26-C80B-4F15-A4B2-6F2658DC69E1}"/>
                  </a:ext>
                </a:extLst>
              </p:cNvPr>
              <p:cNvSpPr/>
              <p:nvPr/>
            </p:nvSpPr>
            <p:spPr>
              <a:xfrm>
                <a:off x="1868557" y="2330719"/>
                <a:ext cx="616226" cy="31805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Cylinder 632">
                <a:extLst>
                  <a:ext uri="{FF2B5EF4-FFF2-40B4-BE49-F238E27FC236}">
                    <a16:creationId xmlns:a16="http://schemas.microsoft.com/office/drawing/2014/main" id="{F61C51C8-8FEA-4FE3-A315-65411F4F1A6D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1" name="Group 640" descr="Database">
              <a:extLst>
                <a:ext uri="{FF2B5EF4-FFF2-40B4-BE49-F238E27FC236}">
                  <a16:creationId xmlns:a16="http://schemas.microsoft.com/office/drawing/2014/main" id="{5C093560-1CC8-4506-A33A-1AD3CAD67247}"/>
                </a:ext>
              </a:extLst>
            </p:cNvPr>
            <p:cNvGrpSpPr/>
            <p:nvPr/>
          </p:nvGrpSpPr>
          <p:grpSpPr>
            <a:xfrm>
              <a:off x="8433016" y="733303"/>
              <a:ext cx="275121" cy="333914"/>
              <a:chOff x="1868557" y="2320785"/>
              <a:chExt cx="616226" cy="591379"/>
            </a:xfrm>
          </p:grpSpPr>
          <p:sp>
            <p:nvSpPr>
              <p:cNvPr id="642" name="Cylinder 641">
                <a:extLst>
                  <a:ext uri="{FF2B5EF4-FFF2-40B4-BE49-F238E27FC236}">
                    <a16:creationId xmlns:a16="http://schemas.microsoft.com/office/drawing/2014/main" id="{2787C26B-0FEE-4611-8BE6-E893FCA1D0A3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Cylinder 642">
                <a:extLst>
                  <a:ext uri="{FF2B5EF4-FFF2-40B4-BE49-F238E27FC236}">
                    <a16:creationId xmlns:a16="http://schemas.microsoft.com/office/drawing/2014/main" id="{D8921352-6C84-4031-ACF9-E7DE729A41C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Cylinder 643">
                <a:extLst>
                  <a:ext uri="{FF2B5EF4-FFF2-40B4-BE49-F238E27FC236}">
                    <a16:creationId xmlns:a16="http://schemas.microsoft.com/office/drawing/2014/main" id="{B19403F5-FF56-4E27-B563-F8BFA93B7595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Cylinder 644">
                <a:extLst>
                  <a:ext uri="{FF2B5EF4-FFF2-40B4-BE49-F238E27FC236}">
                    <a16:creationId xmlns:a16="http://schemas.microsoft.com/office/drawing/2014/main" id="{EDBA28EC-C6BF-44C7-AFA2-A3B891884027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6" name="Group 645" descr="Database">
              <a:extLst>
                <a:ext uri="{FF2B5EF4-FFF2-40B4-BE49-F238E27FC236}">
                  <a16:creationId xmlns:a16="http://schemas.microsoft.com/office/drawing/2014/main" id="{C0CB2440-2AE3-4270-93F3-4284FBF9FCEB}"/>
                </a:ext>
              </a:extLst>
            </p:cNvPr>
            <p:cNvGrpSpPr/>
            <p:nvPr/>
          </p:nvGrpSpPr>
          <p:grpSpPr>
            <a:xfrm>
              <a:off x="8907523" y="731973"/>
              <a:ext cx="275121" cy="333914"/>
              <a:chOff x="1868557" y="2320785"/>
              <a:chExt cx="616226" cy="591379"/>
            </a:xfrm>
          </p:grpSpPr>
          <p:sp>
            <p:nvSpPr>
              <p:cNvPr id="647" name="Cylinder 646">
                <a:extLst>
                  <a:ext uri="{FF2B5EF4-FFF2-40B4-BE49-F238E27FC236}">
                    <a16:creationId xmlns:a16="http://schemas.microsoft.com/office/drawing/2014/main" id="{38F0F43E-331F-4E8F-86F9-FBE188B060D0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Cylinder 647">
                <a:extLst>
                  <a:ext uri="{FF2B5EF4-FFF2-40B4-BE49-F238E27FC236}">
                    <a16:creationId xmlns:a16="http://schemas.microsoft.com/office/drawing/2014/main" id="{62BF9E99-4B4F-411C-9BED-34BFE6D900DC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Cylinder 648">
                <a:extLst>
                  <a:ext uri="{FF2B5EF4-FFF2-40B4-BE49-F238E27FC236}">
                    <a16:creationId xmlns:a16="http://schemas.microsoft.com/office/drawing/2014/main" id="{5DD51DCF-3CCB-4DAF-83C4-7F1FBB65840C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Cylinder 649">
                <a:extLst>
                  <a:ext uri="{FF2B5EF4-FFF2-40B4-BE49-F238E27FC236}">
                    <a16:creationId xmlns:a16="http://schemas.microsoft.com/office/drawing/2014/main" id="{82A1A468-64E8-46CE-85E8-64BDCB86AE7C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29647F10-43BC-4CA5-B4FC-205784528FD1}"/>
                </a:ext>
              </a:extLst>
            </p:cNvPr>
            <p:cNvSpPr txBox="1"/>
            <p:nvPr/>
          </p:nvSpPr>
          <p:spPr>
            <a:xfrm>
              <a:off x="8047056" y="113761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SAN</a:t>
              </a:r>
            </a:p>
          </p:txBody>
        </p: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E104E6DA-F3F1-47B9-8619-E7E9CB49225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25924" y="491556"/>
              <a:ext cx="7669" cy="491164"/>
            </a:xfrm>
            <a:prstGeom prst="bentConnector3">
              <a:avLst>
                <a:gd name="adj1" fmla="val 23355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Connector: Elbow 722">
              <a:extLst>
                <a:ext uri="{FF2B5EF4-FFF2-40B4-BE49-F238E27FC236}">
                  <a16:creationId xmlns:a16="http://schemas.microsoft.com/office/drawing/2014/main" id="{192B84AD-0B63-45A9-A4A1-2ADE8CDF4D46}"/>
                </a:ext>
              </a:extLst>
            </p:cNvPr>
            <p:cNvCxnSpPr>
              <a:cxnSpLocks/>
              <a:stCxn id="645" idx="1"/>
              <a:endCxn id="650" idx="0"/>
            </p:cNvCxnSpPr>
            <p:nvPr/>
          </p:nvCxnSpPr>
          <p:spPr>
            <a:xfrm rot="16200000" flipH="1">
              <a:off x="8795517" y="508362"/>
              <a:ext cx="24625" cy="474507"/>
            </a:xfrm>
            <a:prstGeom prst="bentConnector3">
              <a:avLst>
                <a:gd name="adj1" fmla="val -7016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6EBDE9B9-8390-42A9-801F-49B9F42C87EF}"/>
                </a:ext>
              </a:extLst>
            </p:cNvPr>
            <p:cNvGrpSpPr/>
            <p:nvPr/>
          </p:nvGrpSpPr>
          <p:grpSpPr>
            <a:xfrm>
              <a:off x="8133975" y="254843"/>
              <a:ext cx="874365" cy="181582"/>
              <a:chOff x="8079412" y="232172"/>
              <a:chExt cx="874365" cy="181582"/>
            </a:xfrm>
          </p:grpSpPr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0D9BFE9-EDAE-4021-8636-FC93A3CC64CC}"/>
                  </a:ext>
                </a:extLst>
              </p:cNvPr>
              <p:cNvSpPr/>
              <p:nvPr/>
            </p:nvSpPr>
            <p:spPr>
              <a:xfrm>
                <a:off x="8079412" y="232172"/>
                <a:ext cx="874365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641EDCB-D0D6-4D57-ACE9-6B40BA1F1A37}"/>
                  </a:ext>
                </a:extLst>
              </p:cNvPr>
              <p:cNvSpPr/>
              <p:nvPr/>
            </p:nvSpPr>
            <p:spPr>
              <a:xfrm>
                <a:off x="8857592" y="32859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AEC30DC-FE1B-4F24-A126-30EA4FED66CF}"/>
                  </a:ext>
                </a:extLst>
              </p:cNvPr>
              <p:cNvSpPr/>
              <p:nvPr/>
            </p:nvSpPr>
            <p:spPr>
              <a:xfrm>
                <a:off x="8145733" y="266700"/>
                <a:ext cx="397517" cy="107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E39EA679-A475-4935-869E-67EFD8C58873}"/>
                </a:ext>
              </a:extLst>
            </p:cNvPr>
            <p:cNvCxnSpPr>
              <a:cxnSpLocks/>
              <a:stCxn id="683" idx="2"/>
            </p:cNvCxnSpPr>
            <p:nvPr/>
          </p:nvCxnSpPr>
          <p:spPr>
            <a:xfrm flipH="1">
              <a:off x="8571157" y="436425"/>
              <a:ext cx="1" cy="154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0FEF62F5-E8B3-40A6-A14D-3AEE8246E0C2}"/>
              </a:ext>
            </a:extLst>
          </p:cNvPr>
          <p:cNvGrpSpPr/>
          <p:nvPr/>
        </p:nvGrpSpPr>
        <p:grpSpPr>
          <a:xfrm>
            <a:off x="7697015" y="1623364"/>
            <a:ext cx="1121258" cy="720653"/>
            <a:chOff x="7697015" y="1623364"/>
            <a:chExt cx="1121258" cy="720653"/>
          </a:xfrm>
        </p:grpSpPr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56181BD9-584F-4728-81AB-2EC63A8F6472}"/>
                </a:ext>
              </a:extLst>
            </p:cNvPr>
            <p:cNvGrpSpPr/>
            <p:nvPr/>
          </p:nvGrpSpPr>
          <p:grpSpPr>
            <a:xfrm>
              <a:off x="7879055" y="1623364"/>
              <a:ext cx="718758" cy="444266"/>
              <a:chOff x="7879055" y="1623364"/>
              <a:chExt cx="718758" cy="444266"/>
            </a:xfrm>
          </p:grpSpPr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C163A114-7CB1-416C-A893-FAC6D3B8FC76}"/>
                  </a:ext>
                </a:extLst>
              </p:cNvPr>
              <p:cNvSpPr/>
              <p:nvPr/>
            </p:nvSpPr>
            <p:spPr>
              <a:xfrm>
                <a:off x="7879055" y="1808958"/>
                <a:ext cx="107657" cy="10813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9" name="Straight Arrow Connector 738">
                <a:extLst>
                  <a:ext uri="{FF2B5EF4-FFF2-40B4-BE49-F238E27FC236}">
                    <a16:creationId xmlns:a16="http://schemas.microsoft.com/office/drawing/2014/main" id="{13214CCC-A66D-48B0-9A8B-D55A1AF587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79569" y="1839305"/>
                <a:ext cx="618244" cy="2039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4D1BD467-17B7-4566-8F7B-EAE33A617BC6}"/>
                  </a:ext>
                </a:extLst>
              </p:cNvPr>
              <p:cNvGrpSpPr/>
              <p:nvPr/>
            </p:nvGrpSpPr>
            <p:grpSpPr>
              <a:xfrm>
                <a:off x="8084176" y="1676650"/>
                <a:ext cx="204296" cy="183048"/>
                <a:chOff x="8084176" y="1676650"/>
                <a:chExt cx="204296" cy="183048"/>
              </a:xfrm>
            </p:grpSpPr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978EED61-EB07-48DD-8F99-E77BC7F89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4176" y="1676650"/>
                  <a:ext cx="165187" cy="18304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3AB77E53-961F-4145-BC80-047A153DA311}"/>
                    </a:ext>
                  </a:extLst>
                </p:cNvPr>
                <p:cNvCxnSpPr/>
                <p:nvPr/>
              </p:nvCxnSpPr>
              <p:spPr>
                <a:xfrm>
                  <a:off x="8235378" y="1681639"/>
                  <a:ext cx="5309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3D64663D-A405-43E3-A867-7DBB54969B21}"/>
                  </a:ext>
                </a:extLst>
              </p:cNvPr>
              <p:cNvSpPr/>
              <p:nvPr/>
            </p:nvSpPr>
            <p:spPr>
              <a:xfrm>
                <a:off x="8271811" y="1623364"/>
                <a:ext cx="107657" cy="1071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9CBEC788-143A-4234-84F4-D0AB5B98F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6846" y="1861053"/>
                <a:ext cx="141645" cy="17771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77B2610F-0CE0-46F3-8711-2D2FC067B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628" y="2030205"/>
                <a:ext cx="11271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187A4C86-8C75-46AD-B86F-6471019B6FE1}"/>
                  </a:ext>
                </a:extLst>
              </p:cNvPr>
              <p:cNvSpPr/>
              <p:nvPr/>
            </p:nvSpPr>
            <p:spPr>
              <a:xfrm>
                <a:off x="8391343" y="1992780"/>
                <a:ext cx="76353" cy="748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F76887D0-BD46-4A18-AB2D-4A84C461567A}"/>
                </a:ext>
              </a:extLst>
            </p:cNvPr>
            <p:cNvSpPr txBox="1"/>
            <p:nvPr/>
          </p:nvSpPr>
          <p:spPr>
            <a:xfrm>
              <a:off x="7697015" y="209779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USB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EA8EC0F2-ED2A-45A1-81AD-DD5DC11D9D47}"/>
              </a:ext>
            </a:extLst>
          </p:cNvPr>
          <p:cNvGrpSpPr/>
          <p:nvPr/>
        </p:nvGrpSpPr>
        <p:grpSpPr>
          <a:xfrm>
            <a:off x="9762904" y="506730"/>
            <a:ext cx="328365" cy="214399"/>
            <a:chOff x="9656216" y="1287325"/>
            <a:chExt cx="328365" cy="214399"/>
          </a:xfrm>
        </p:grpSpPr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147E72AE-BC23-47A8-AB5F-005B5A223025}"/>
                </a:ext>
              </a:extLst>
            </p:cNvPr>
            <p:cNvSpPr/>
            <p:nvPr/>
          </p:nvSpPr>
          <p:spPr>
            <a:xfrm>
              <a:off x="9656216" y="1373266"/>
              <a:ext cx="49183" cy="5007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3FF72617-A107-4E1D-B31B-CC634C674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2136" y="1387318"/>
              <a:ext cx="282445" cy="9443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9F3616D6-1B16-495D-A008-81347F967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9926" y="1311999"/>
              <a:ext cx="75466" cy="84762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2BD536DC-D91C-4BEA-BF8F-2785271D6055}"/>
                </a:ext>
              </a:extLst>
            </p:cNvPr>
            <p:cNvCxnSpPr/>
            <p:nvPr/>
          </p:nvCxnSpPr>
          <p:spPr>
            <a:xfrm>
              <a:off x="9816622" y="1314309"/>
              <a:ext cx="24256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243026B-B2A6-4881-B022-50682962E98A}"/>
                </a:ext>
              </a:extLst>
            </p:cNvPr>
            <p:cNvSpPr/>
            <p:nvPr/>
          </p:nvSpPr>
          <p:spPr>
            <a:xfrm>
              <a:off x="9835647" y="1287325"/>
              <a:ext cx="49183" cy="496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9AE956B-F293-49F0-9F8F-EBF7140046B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125" y="1397388"/>
              <a:ext cx="64711" cy="8229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B369B85-6A84-497D-A216-5ED74BF7BF06}"/>
                </a:ext>
              </a:extLst>
            </p:cNvPr>
            <p:cNvCxnSpPr>
              <a:cxnSpLocks/>
            </p:cNvCxnSpPr>
            <p:nvPr/>
          </p:nvCxnSpPr>
          <p:spPr>
            <a:xfrm>
              <a:off x="9838761" y="1475715"/>
              <a:ext cx="51494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708EACA3-29B9-4975-97EC-D2CF2947BF66}"/>
                </a:ext>
              </a:extLst>
            </p:cNvPr>
            <p:cNvSpPr/>
            <p:nvPr/>
          </p:nvSpPr>
          <p:spPr>
            <a:xfrm>
              <a:off x="9890254" y="1456005"/>
              <a:ext cx="45719" cy="45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791" name="Group 790">
            <a:extLst>
              <a:ext uri="{FF2B5EF4-FFF2-40B4-BE49-F238E27FC236}">
                <a16:creationId xmlns:a16="http://schemas.microsoft.com/office/drawing/2014/main" id="{57439470-2ADC-4A61-850B-BE2A6BDB57EF}"/>
              </a:ext>
            </a:extLst>
          </p:cNvPr>
          <p:cNvGrpSpPr/>
          <p:nvPr/>
        </p:nvGrpSpPr>
        <p:grpSpPr>
          <a:xfrm>
            <a:off x="9521328" y="1402039"/>
            <a:ext cx="569845" cy="772297"/>
            <a:chOff x="9521328" y="1402039"/>
            <a:chExt cx="569845" cy="772297"/>
          </a:xfrm>
        </p:grpSpPr>
        <p:sp>
          <p:nvSpPr>
            <p:cNvPr id="731" name="Trapezoid 730">
              <a:extLst>
                <a:ext uri="{FF2B5EF4-FFF2-40B4-BE49-F238E27FC236}">
                  <a16:creationId xmlns:a16="http://schemas.microsoft.com/office/drawing/2014/main" id="{4F662A37-1DA2-4DC4-9DAE-114E1C8CD3B4}"/>
                </a:ext>
              </a:extLst>
            </p:cNvPr>
            <p:cNvSpPr/>
            <p:nvPr/>
          </p:nvSpPr>
          <p:spPr>
            <a:xfrm>
              <a:off x="9521328" y="1790351"/>
              <a:ext cx="569845" cy="287132"/>
            </a:xfrm>
            <a:prstGeom prst="trapezoid">
              <a:avLst>
                <a:gd name="adj" fmla="val 289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19CB9CA0-3FE6-400B-B30A-0803D443C85D}"/>
                </a:ext>
              </a:extLst>
            </p:cNvPr>
            <p:cNvSpPr/>
            <p:nvPr/>
          </p:nvSpPr>
          <p:spPr>
            <a:xfrm>
              <a:off x="9521328" y="2065222"/>
              <a:ext cx="569845" cy="10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FC2D5C66-B0A5-4C0C-8467-1A92941756EF}"/>
                </a:ext>
              </a:extLst>
            </p:cNvPr>
            <p:cNvGrpSpPr/>
            <p:nvPr/>
          </p:nvGrpSpPr>
          <p:grpSpPr>
            <a:xfrm>
              <a:off x="9623704" y="1818732"/>
              <a:ext cx="328365" cy="214399"/>
              <a:chOff x="9656216" y="1287325"/>
              <a:chExt cx="328365" cy="214399"/>
            </a:xfrm>
          </p:grpSpPr>
          <p:sp>
            <p:nvSpPr>
              <p:cNvPr id="776" name="Oval 775">
                <a:extLst>
                  <a:ext uri="{FF2B5EF4-FFF2-40B4-BE49-F238E27FC236}">
                    <a16:creationId xmlns:a16="http://schemas.microsoft.com/office/drawing/2014/main" id="{9E1022BD-749F-4DC0-B6B0-0B225DDD3B9D}"/>
                  </a:ext>
                </a:extLst>
              </p:cNvPr>
              <p:cNvSpPr/>
              <p:nvPr/>
            </p:nvSpPr>
            <p:spPr>
              <a:xfrm>
                <a:off x="9656216" y="1373266"/>
                <a:ext cx="49183" cy="5007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77" name="Straight Arrow Connector 776">
                <a:extLst>
                  <a:ext uri="{FF2B5EF4-FFF2-40B4-BE49-F238E27FC236}">
                    <a16:creationId xmlns:a16="http://schemas.microsoft.com/office/drawing/2014/main" id="{B68C4837-0918-402D-BE12-BEFA6409DA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2136" y="1387318"/>
                <a:ext cx="282445" cy="9443"/>
              </a:xfrm>
              <a:prstGeom prst="straightConnector1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9C50E6DD-331D-4D72-B606-7FFA50769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9926" y="1311999"/>
                <a:ext cx="75466" cy="84762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28C8EDF4-FC93-4411-8099-A3C90F6FEB99}"/>
                  </a:ext>
                </a:extLst>
              </p:cNvPr>
              <p:cNvCxnSpPr/>
              <p:nvPr/>
            </p:nvCxnSpPr>
            <p:spPr>
              <a:xfrm>
                <a:off x="9816622" y="1314309"/>
                <a:ext cx="24256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60E0C5DC-7CDD-4526-8639-8EA0AD3ACC36}"/>
                  </a:ext>
                </a:extLst>
              </p:cNvPr>
              <p:cNvSpPr/>
              <p:nvPr/>
            </p:nvSpPr>
            <p:spPr>
              <a:xfrm>
                <a:off x="9835647" y="1287325"/>
                <a:ext cx="49183" cy="4960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FB8DCB5-D093-4C98-9457-72821405F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3125" y="1397388"/>
                <a:ext cx="64711" cy="82293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84CF900F-5F74-47D4-8061-5A2CE50E2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8761" y="1475715"/>
                <a:ext cx="51494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7F7E02C2-9FF7-47E2-A4EA-CD59E70EE0A9}"/>
                  </a:ext>
                </a:extLst>
              </p:cNvPr>
              <p:cNvSpPr/>
              <p:nvPr/>
            </p:nvSpPr>
            <p:spPr>
              <a:xfrm>
                <a:off x="9890254" y="1456005"/>
                <a:ext cx="45719" cy="457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B3DDD9FD-EEEC-4401-822D-FDCF6C027E68}"/>
                </a:ext>
              </a:extLst>
            </p:cNvPr>
            <p:cNvSpPr/>
            <p:nvPr/>
          </p:nvSpPr>
          <p:spPr>
            <a:xfrm>
              <a:off x="9984581" y="2097796"/>
              <a:ext cx="45719" cy="45719"/>
            </a:xfrm>
            <a:prstGeom prst="ellipse">
              <a:avLst/>
            </a:prstGeom>
            <a:solidFill>
              <a:srgbClr val="FF0000">
                <a:alpha val="54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6" name="Connector: Curved 785">
              <a:extLst>
                <a:ext uri="{FF2B5EF4-FFF2-40B4-BE49-F238E27FC236}">
                  <a16:creationId xmlns:a16="http://schemas.microsoft.com/office/drawing/2014/main" id="{2E4E43F0-33B3-47CD-ACCF-AF4070311EDA}"/>
                </a:ext>
              </a:extLst>
            </p:cNvPr>
            <p:cNvCxnSpPr/>
            <p:nvPr/>
          </p:nvCxnSpPr>
          <p:spPr>
            <a:xfrm rot="5400000" flipH="1" flipV="1">
              <a:off x="9669009" y="1555900"/>
              <a:ext cx="235066" cy="233837"/>
            </a:xfrm>
            <a:prstGeom prst="curved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Rectangle: Top Corners Rounded 787">
              <a:extLst>
                <a:ext uri="{FF2B5EF4-FFF2-40B4-BE49-F238E27FC236}">
                  <a16:creationId xmlns:a16="http://schemas.microsoft.com/office/drawing/2014/main" id="{C092AEE2-306A-4DB8-A380-4D10CC6D15A9}"/>
                </a:ext>
              </a:extLst>
            </p:cNvPr>
            <p:cNvSpPr/>
            <p:nvPr/>
          </p:nvSpPr>
          <p:spPr>
            <a:xfrm rot="10800000">
              <a:off x="9852317" y="1465142"/>
              <a:ext cx="90017" cy="11682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79F773E2-9AA6-4757-AD37-1E849676113F}"/>
                </a:ext>
              </a:extLst>
            </p:cNvPr>
            <p:cNvSpPr/>
            <p:nvPr/>
          </p:nvSpPr>
          <p:spPr>
            <a:xfrm>
              <a:off x="9862917" y="1402039"/>
              <a:ext cx="64053" cy="59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C7E32DB-4503-41BF-B262-4CC77F1B4237}"/>
              </a:ext>
            </a:extLst>
          </p:cNvPr>
          <p:cNvGrpSpPr/>
          <p:nvPr/>
        </p:nvGrpSpPr>
        <p:grpSpPr>
          <a:xfrm>
            <a:off x="9320595" y="5396084"/>
            <a:ext cx="646331" cy="922331"/>
            <a:chOff x="9320595" y="5396084"/>
            <a:chExt cx="646331" cy="9223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701B81-9D99-43F7-ADC9-700A5F95977A}"/>
                </a:ext>
              </a:extLst>
            </p:cNvPr>
            <p:cNvGrpSpPr/>
            <p:nvPr/>
          </p:nvGrpSpPr>
          <p:grpSpPr>
            <a:xfrm>
              <a:off x="9332268" y="5396084"/>
              <a:ext cx="599812" cy="663080"/>
              <a:chOff x="9332268" y="5396084"/>
              <a:chExt cx="718008" cy="786506"/>
            </a:xfrm>
          </p:grpSpPr>
          <p:sp>
            <p:nvSpPr>
              <p:cNvPr id="17" name="Flowchart: Off-page Connector 16">
                <a:extLst>
                  <a:ext uri="{FF2B5EF4-FFF2-40B4-BE49-F238E27FC236}">
                    <a16:creationId xmlns:a16="http://schemas.microsoft.com/office/drawing/2014/main" id="{1DF8B269-D521-4D24-9936-D06AD4374876}"/>
                  </a:ext>
                </a:extLst>
              </p:cNvPr>
              <p:cNvSpPr/>
              <p:nvPr/>
            </p:nvSpPr>
            <p:spPr>
              <a:xfrm>
                <a:off x="9332268" y="5396084"/>
                <a:ext cx="718008" cy="7865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rnd">
                <a:solidFill>
                  <a:schemeClr val="accent1">
                    <a:shade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Flowchart: Off-page Connector 16">
                <a:extLst>
                  <a:ext uri="{FF2B5EF4-FFF2-40B4-BE49-F238E27FC236}">
                    <a16:creationId xmlns:a16="http://schemas.microsoft.com/office/drawing/2014/main" id="{21A48DFF-E5F9-4184-A7ED-A6EBB66F9171}"/>
                  </a:ext>
                </a:extLst>
              </p:cNvPr>
              <p:cNvSpPr/>
              <p:nvPr/>
            </p:nvSpPr>
            <p:spPr>
              <a:xfrm>
                <a:off x="9373383" y="5444098"/>
                <a:ext cx="637232" cy="6809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D100C7-4567-4E46-8D2A-106B90B41A98}"/>
                  </a:ext>
                </a:extLst>
              </p:cNvPr>
              <p:cNvSpPr/>
              <p:nvPr/>
            </p:nvSpPr>
            <p:spPr>
              <a:xfrm>
                <a:off x="9639574" y="5530384"/>
                <a:ext cx="94673" cy="279158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2B6A9D6C-F34D-445D-B57B-EA87AA5B1FF3}"/>
                  </a:ext>
                </a:extLst>
              </p:cNvPr>
              <p:cNvSpPr/>
              <p:nvPr/>
            </p:nvSpPr>
            <p:spPr>
              <a:xfrm>
                <a:off x="9639574" y="5882168"/>
                <a:ext cx="94673" cy="84955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153FE6-6BA6-4C86-BF7B-6A70F6A96B8D}"/>
                </a:ext>
              </a:extLst>
            </p:cNvPr>
            <p:cNvSpPr txBox="1"/>
            <p:nvPr/>
          </p:nvSpPr>
          <p:spPr>
            <a:xfrm>
              <a:off x="9320595" y="6072194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Antivirus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4424EAF-079E-42A1-B380-5D86AFC658BF}"/>
              </a:ext>
            </a:extLst>
          </p:cNvPr>
          <p:cNvGrpSpPr/>
          <p:nvPr/>
        </p:nvGrpSpPr>
        <p:grpSpPr>
          <a:xfrm>
            <a:off x="9830255" y="2542544"/>
            <a:ext cx="935990" cy="969467"/>
            <a:chOff x="10387113" y="3494439"/>
            <a:chExt cx="935990" cy="969467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12C06A8-CDE7-431A-8609-A5C5ACB1DBAD}"/>
                </a:ext>
              </a:extLst>
            </p:cNvPr>
            <p:cNvGrpSpPr/>
            <p:nvPr/>
          </p:nvGrpSpPr>
          <p:grpSpPr>
            <a:xfrm>
              <a:off x="10387113" y="3494439"/>
              <a:ext cx="935990" cy="717386"/>
              <a:chOff x="10387113" y="3494439"/>
              <a:chExt cx="935990" cy="717386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B6AFAA3-4FF1-43DE-B518-07FE107E3016}"/>
                  </a:ext>
                </a:extLst>
              </p:cNvPr>
              <p:cNvGrpSpPr/>
              <p:nvPr/>
            </p:nvGrpSpPr>
            <p:grpSpPr>
              <a:xfrm>
                <a:off x="10471580" y="3494439"/>
                <a:ext cx="771665" cy="629561"/>
                <a:chOff x="10404042" y="4698339"/>
                <a:chExt cx="983093" cy="696030"/>
              </a:xfrm>
            </p:grpSpPr>
            <p:sp>
              <p:nvSpPr>
                <p:cNvPr id="151" name="Rectangle: Top Corners Rounded 150">
                  <a:extLst>
                    <a:ext uri="{FF2B5EF4-FFF2-40B4-BE49-F238E27FC236}">
                      <a16:creationId xmlns:a16="http://schemas.microsoft.com/office/drawing/2014/main" id="{E8B69349-7850-4A7E-BDE9-1B4905EFC617}"/>
                    </a:ext>
                  </a:extLst>
                </p:cNvPr>
                <p:cNvSpPr/>
                <p:nvPr/>
              </p:nvSpPr>
              <p:spPr>
                <a:xfrm>
                  <a:off x="10404042" y="4698339"/>
                  <a:ext cx="983093" cy="696030"/>
                </a:xfrm>
                <a:prstGeom prst="round2SameRect">
                  <a:avLst/>
                </a:prstGeom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Rectangle: Rounded Corners 513">
                  <a:extLst>
                    <a:ext uri="{FF2B5EF4-FFF2-40B4-BE49-F238E27FC236}">
                      <a16:creationId xmlns:a16="http://schemas.microsoft.com/office/drawing/2014/main" id="{6A167EF4-5B11-4212-94A4-97FAD0811ECD}"/>
                    </a:ext>
                  </a:extLst>
                </p:cNvPr>
                <p:cNvSpPr/>
                <p:nvPr/>
              </p:nvSpPr>
              <p:spPr>
                <a:xfrm>
                  <a:off x="10461111" y="4760190"/>
                  <a:ext cx="861733" cy="548638"/>
                </a:xfrm>
                <a:prstGeom prst="roundRect">
                  <a:avLst/>
                </a:prstGeom>
                <a:solidFill>
                  <a:schemeClr val="tx2"/>
                </a:solidFill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77918E0-60CF-48B9-BD61-FD2F7D5B3327}"/>
                  </a:ext>
                </a:extLst>
              </p:cNvPr>
              <p:cNvGrpSpPr/>
              <p:nvPr/>
            </p:nvGrpSpPr>
            <p:grpSpPr>
              <a:xfrm>
                <a:off x="10387113" y="4126084"/>
                <a:ext cx="935990" cy="85741"/>
                <a:chOff x="10387113" y="4126084"/>
                <a:chExt cx="935990" cy="85741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CB76527-99C8-4BA8-8C49-617DCB6CE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331" y="4126084"/>
                  <a:ext cx="892607" cy="0"/>
                </a:xfrm>
                <a:prstGeom prst="line">
                  <a:avLst/>
                </a:prstGeom>
                <a:ln w="34925">
                  <a:solidFill>
                    <a:schemeClr val="tx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: Top Corners Rounded 91">
                  <a:extLst>
                    <a:ext uri="{FF2B5EF4-FFF2-40B4-BE49-F238E27FC236}">
                      <a16:creationId xmlns:a16="http://schemas.microsoft.com/office/drawing/2014/main" id="{ED9EED46-5AD0-492F-B4BC-BB2D7E661824}"/>
                    </a:ext>
                  </a:extLst>
                </p:cNvPr>
                <p:cNvSpPr/>
                <p:nvPr/>
              </p:nvSpPr>
              <p:spPr>
                <a:xfrm rot="10800000">
                  <a:off x="10387113" y="4131380"/>
                  <a:ext cx="935990" cy="80445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9EC40CF-7927-40E9-8720-275A79A1EBFC}"/>
                </a:ext>
              </a:extLst>
            </p:cNvPr>
            <p:cNvSpPr txBox="1"/>
            <p:nvPr/>
          </p:nvSpPr>
          <p:spPr>
            <a:xfrm>
              <a:off x="10599102" y="4217685"/>
              <a:ext cx="5453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Laptop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BAFF2-60E6-4E28-85BE-30A49E41911B}"/>
              </a:ext>
            </a:extLst>
          </p:cNvPr>
          <p:cNvGrpSpPr/>
          <p:nvPr/>
        </p:nvGrpSpPr>
        <p:grpSpPr>
          <a:xfrm>
            <a:off x="4429843" y="3802584"/>
            <a:ext cx="1121258" cy="810265"/>
            <a:chOff x="10251337" y="4236777"/>
            <a:chExt cx="1121258" cy="810265"/>
          </a:xfrm>
        </p:grpSpPr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170CE751-1DD2-4D1B-84C5-DB292A30B10E}"/>
                </a:ext>
              </a:extLst>
            </p:cNvPr>
            <p:cNvGrpSpPr/>
            <p:nvPr/>
          </p:nvGrpSpPr>
          <p:grpSpPr>
            <a:xfrm>
              <a:off x="10251337" y="4236777"/>
              <a:ext cx="1121258" cy="810265"/>
              <a:chOff x="5672336" y="4288115"/>
              <a:chExt cx="1121258" cy="810265"/>
            </a:xfrm>
          </p:grpSpPr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8C259BAD-1896-4BBB-B4AD-65AD69D45472}"/>
                  </a:ext>
                </a:extLst>
              </p:cNvPr>
              <p:cNvGrpSpPr/>
              <p:nvPr/>
            </p:nvGrpSpPr>
            <p:grpSpPr>
              <a:xfrm>
                <a:off x="6024611" y="4288115"/>
                <a:ext cx="410614" cy="259710"/>
                <a:chOff x="6024611" y="4288115"/>
                <a:chExt cx="410614" cy="259710"/>
              </a:xfrm>
            </p:grpSpPr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166B897E-2D85-4F7F-AA03-E4FF771AB278}"/>
                    </a:ext>
                  </a:extLst>
                </p:cNvPr>
                <p:cNvSpPr/>
                <p:nvPr/>
              </p:nvSpPr>
              <p:spPr>
                <a:xfrm>
                  <a:off x="6024611" y="4288115"/>
                  <a:ext cx="338471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Parallelogram 517">
                  <a:extLst>
                    <a:ext uri="{FF2B5EF4-FFF2-40B4-BE49-F238E27FC236}">
                      <a16:creationId xmlns:a16="http://schemas.microsoft.com/office/drawing/2014/main" id="{9EAB8543-15B7-4EB3-B5D0-961C8B6713D5}"/>
                    </a:ext>
                  </a:extLst>
                </p:cNvPr>
                <p:cNvSpPr/>
                <p:nvPr/>
              </p:nvSpPr>
              <p:spPr>
                <a:xfrm>
                  <a:off x="6035964" y="4324263"/>
                  <a:ext cx="399261" cy="223562"/>
                </a:xfrm>
                <a:prstGeom prst="parallelogram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8A6B9456-4E54-4CCD-87BD-CCFFD3D16D08}"/>
                  </a:ext>
                </a:extLst>
              </p:cNvPr>
              <p:cNvSpPr txBox="1"/>
              <p:nvPr/>
            </p:nvSpPr>
            <p:spPr>
              <a:xfrm>
                <a:off x="5672336" y="4698270"/>
                <a:ext cx="1121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Mounted Network Folder</a:t>
                </a: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CB731D4-8FD7-454A-B802-137E8DFB4B1A}"/>
                </a:ext>
              </a:extLst>
            </p:cNvPr>
            <p:cNvSpPr/>
            <p:nvPr/>
          </p:nvSpPr>
          <p:spPr>
            <a:xfrm>
              <a:off x="10462260" y="4577235"/>
              <a:ext cx="657657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F6F49F53-7CA9-4274-B6F9-D8093C28A3A0}"/>
                </a:ext>
              </a:extLst>
            </p:cNvPr>
            <p:cNvSpPr/>
            <p:nvPr/>
          </p:nvSpPr>
          <p:spPr>
            <a:xfrm rot="5400000" flipV="1">
              <a:off x="10748183" y="4514363"/>
              <a:ext cx="8184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8B81F7F6-B978-4C2E-B626-E889C41337AF}"/>
                </a:ext>
              </a:extLst>
            </p:cNvPr>
            <p:cNvSpPr/>
            <p:nvPr/>
          </p:nvSpPr>
          <p:spPr>
            <a:xfrm>
              <a:off x="10754080" y="4558628"/>
              <a:ext cx="75537" cy="7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860E90B2-AD63-46EC-852C-8AA70D597F4E}"/>
              </a:ext>
            </a:extLst>
          </p:cNvPr>
          <p:cNvGrpSpPr/>
          <p:nvPr/>
        </p:nvGrpSpPr>
        <p:grpSpPr>
          <a:xfrm>
            <a:off x="10445743" y="3924568"/>
            <a:ext cx="511061" cy="742802"/>
            <a:chOff x="6679513" y="730608"/>
            <a:chExt cx="511061" cy="742802"/>
          </a:xfrm>
        </p:grpSpPr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D4E6BFA1-C246-4D16-BAA8-BFC1FDF4A6EA}"/>
                </a:ext>
              </a:extLst>
            </p:cNvPr>
            <p:cNvGrpSpPr/>
            <p:nvPr/>
          </p:nvGrpSpPr>
          <p:grpSpPr>
            <a:xfrm>
              <a:off x="6691471" y="854719"/>
              <a:ext cx="378196" cy="618691"/>
              <a:chOff x="6691471" y="854719"/>
              <a:chExt cx="378196" cy="618691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A87DD160-8B9B-4866-B083-9CF2E10A1131}"/>
                  </a:ext>
                </a:extLst>
              </p:cNvPr>
              <p:cNvSpPr/>
              <p:nvPr/>
            </p:nvSpPr>
            <p:spPr>
              <a:xfrm>
                <a:off x="6796617" y="1264430"/>
                <a:ext cx="273050" cy="1042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D5BF1074-DA43-4909-9176-5537D6E9F92E}"/>
                  </a:ext>
                </a:extLst>
              </p:cNvPr>
              <p:cNvSpPr/>
              <p:nvPr/>
            </p:nvSpPr>
            <p:spPr>
              <a:xfrm>
                <a:off x="6691471" y="116200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EDAD1C0C-B0A7-4B40-AAFD-24A660BA32C0}"/>
                  </a:ext>
                </a:extLst>
              </p:cNvPr>
              <p:cNvSpPr/>
              <p:nvPr/>
            </p:nvSpPr>
            <p:spPr>
              <a:xfrm>
                <a:off x="6796617" y="1059575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F136D014-E970-4182-8232-5D7065F95B33}"/>
                  </a:ext>
                </a:extLst>
              </p:cNvPr>
              <p:cNvSpPr/>
              <p:nvPr/>
            </p:nvSpPr>
            <p:spPr>
              <a:xfrm>
                <a:off x="6691471" y="95714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B10A71BD-373C-483F-85C2-D2EB37118085}"/>
                  </a:ext>
                </a:extLst>
              </p:cNvPr>
              <p:cNvSpPr/>
              <p:nvPr/>
            </p:nvSpPr>
            <p:spPr>
              <a:xfrm>
                <a:off x="6796617" y="854719"/>
                <a:ext cx="273050" cy="9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CF7216CD-ECEF-45B5-96F8-2D95FEEEDDD4}"/>
                  </a:ext>
                </a:extLst>
              </p:cNvPr>
              <p:cNvSpPr/>
              <p:nvPr/>
            </p:nvSpPr>
            <p:spPr>
              <a:xfrm>
                <a:off x="6935922" y="954888"/>
                <a:ext cx="133232" cy="104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C04B282E-43D2-4F76-B60C-09EDCBC3A8F1}"/>
                  </a:ext>
                </a:extLst>
              </p:cNvPr>
              <p:cNvSpPr/>
              <p:nvPr/>
            </p:nvSpPr>
            <p:spPr>
              <a:xfrm>
                <a:off x="6935922" y="1162805"/>
                <a:ext cx="133232" cy="1003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5AF6F10F-A223-4D03-8C9C-15C9EDD52AF7}"/>
                  </a:ext>
                </a:extLst>
              </p:cNvPr>
              <p:cNvSpPr/>
              <p:nvPr/>
            </p:nvSpPr>
            <p:spPr>
              <a:xfrm>
                <a:off x="6693117" y="855552"/>
                <a:ext cx="131327" cy="98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9C465194-A973-4D73-B08B-715EAB8201C5}"/>
                  </a:ext>
                </a:extLst>
              </p:cNvPr>
              <p:cNvSpPr/>
              <p:nvPr/>
            </p:nvSpPr>
            <p:spPr>
              <a:xfrm>
                <a:off x="6691628" y="1061211"/>
                <a:ext cx="133232" cy="1003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67DEBF9E-8945-459E-88A6-9141BD97510D}"/>
                  </a:ext>
                </a:extLst>
              </p:cNvPr>
              <p:cNvSpPr/>
              <p:nvPr/>
            </p:nvSpPr>
            <p:spPr>
              <a:xfrm>
                <a:off x="6693118" y="1265064"/>
                <a:ext cx="133232" cy="105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53E1C29C-B572-43CD-9765-DAE607C398E8}"/>
                  </a:ext>
                </a:extLst>
              </p:cNvPr>
              <p:cNvSpPr/>
              <p:nvPr/>
            </p:nvSpPr>
            <p:spPr>
              <a:xfrm>
                <a:off x="6691471" y="1366831"/>
                <a:ext cx="273050" cy="1059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119AE921-EF14-43EF-9582-F49878C9D98E}"/>
                  </a:ext>
                </a:extLst>
              </p:cNvPr>
              <p:cNvSpPr/>
              <p:nvPr/>
            </p:nvSpPr>
            <p:spPr>
              <a:xfrm>
                <a:off x="6935922" y="1365588"/>
                <a:ext cx="133232" cy="107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B08DEB0D-C859-4855-84FD-8B38D2329F2B}"/>
                </a:ext>
              </a:extLst>
            </p:cNvPr>
            <p:cNvSpPr/>
            <p:nvPr/>
          </p:nvSpPr>
          <p:spPr>
            <a:xfrm>
              <a:off x="6679513" y="730608"/>
              <a:ext cx="511061" cy="356234"/>
            </a:xfrm>
            <a:custGeom>
              <a:avLst/>
              <a:gdLst>
                <a:gd name="connsiteX0" fmla="*/ 972 w 511061"/>
                <a:gd name="connsiteY0" fmla="*/ 93558 h 356234"/>
                <a:gd name="connsiteX1" fmla="*/ 233382 w 511061"/>
                <a:gd name="connsiteY1" fmla="*/ 350733 h 356234"/>
                <a:gd name="connsiteX2" fmla="*/ 505797 w 511061"/>
                <a:gd name="connsiteY2" fmla="*/ 270723 h 356234"/>
                <a:gd name="connsiteX3" fmla="*/ 416262 w 511061"/>
                <a:gd name="connsiteY3" fmla="*/ 284058 h 356234"/>
                <a:gd name="connsiteX4" fmla="*/ 454362 w 511061"/>
                <a:gd name="connsiteY4" fmla="*/ 192618 h 356234"/>
                <a:gd name="connsiteX5" fmla="*/ 349587 w 511061"/>
                <a:gd name="connsiteY5" fmla="*/ 276438 h 356234"/>
                <a:gd name="connsiteX6" fmla="*/ 324822 w 511061"/>
                <a:gd name="connsiteY6" fmla="*/ 89748 h 356234"/>
                <a:gd name="connsiteX7" fmla="*/ 290532 w 511061"/>
                <a:gd name="connsiteY7" fmla="*/ 293583 h 356234"/>
                <a:gd name="connsiteX8" fmla="*/ 265767 w 511061"/>
                <a:gd name="connsiteY8" fmla="*/ 225003 h 356234"/>
                <a:gd name="connsiteX9" fmla="*/ 241002 w 511061"/>
                <a:gd name="connsiteY9" fmla="*/ 308823 h 356234"/>
                <a:gd name="connsiteX10" fmla="*/ 210522 w 511061"/>
                <a:gd name="connsiteY10" fmla="*/ 131658 h 356234"/>
                <a:gd name="connsiteX11" fmla="*/ 220047 w 511061"/>
                <a:gd name="connsiteY11" fmla="*/ 84033 h 356234"/>
                <a:gd name="connsiteX12" fmla="*/ 218142 w 511061"/>
                <a:gd name="connsiteY12" fmla="*/ 213 h 356234"/>
                <a:gd name="connsiteX13" fmla="*/ 174327 w 511061"/>
                <a:gd name="connsiteY13" fmla="*/ 110703 h 356234"/>
                <a:gd name="connsiteX14" fmla="*/ 189567 w 511061"/>
                <a:gd name="connsiteY14" fmla="*/ 223098 h 356234"/>
                <a:gd name="connsiteX15" fmla="*/ 130512 w 511061"/>
                <a:gd name="connsiteY15" fmla="*/ 129753 h 356234"/>
                <a:gd name="connsiteX16" fmla="*/ 155277 w 511061"/>
                <a:gd name="connsiteY16" fmla="*/ 32598 h 356234"/>
                <a:gd name="connsiteX17" fmla="*/ 96222 w 511061"/>
                <a:gd name="connsiteY17" fmla="*/ 116418 h 356234"/>
                <a:gd name="connsiteX18" fmla="*/ 147657 w 511061"/>
                <a:gd name="connsiteY18" fmla="*/ 230718 h 356234"/>
                <a:gd name="connsiteX19" fmla="*/ 972 w 511061"/>
                <a:gd name="connsiteY19" fmla="*/ 93558 h 35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1061" h="356234">
                  <a:moveTo>
                    <a:pt x="972" y="93558"/>
                  </a:moveTo>
                  <a:cubicBezTo>
                    <a:pt x="15259" y="113560"/>
                    <a:pt x="149245" y="321206"/>
                    <a:pt x="233382" y="350733"/>
                  </a:cubicBezTo>
                  <a:cubicBezTo>
                    <a:pt x="317519" y="380260"/>
                    <a:pt x="475317" y="281836"/>
                    <a:pt x="505797" y="270723"/>
                  </a:cubicBezTo>
                  <a:cubicBezTo>
                    <a:pt x="536277" y="259611"/>
                    <a:pt x="424835" y="297076"/>
                    <a:pt x="416262" y="284058"/>
                  </a:cubicBezTo>
                  <a:cubicBezTo>
                    <a:pt x="407690" y="271041"/>
                    <a:pt x="465474" y="193888"/>
                    <a:pt x="454362" y="192618"/>
                  </a:cubicBezTo>
                  <a:cubicBezTo>
                    <a:pt x="443250" y="191348"/>
                    <a:pt x="371177" y="293583"/>
                    <a:pt x="349587" y="276438"/>
                  </a:cubicBezTo>
                  <a:cubicBezTo>
                    <a:pt x="327997" y="259293"/>
                    <a:pt x="334665" y="86890"/>
                    <a:pt x="324822" y="89748"/>
                  </a:cubicBezTo>
                  <a:cubicBezTo>
                    <a:pt x="314980" y="92605"/>
                    <a:pt x="300374" y="271041"/>
                    <a:pt x="290532" y="293583"/>
                  </a:cubicBezTo>
                  <a:cubicBezTo>
                    <a:pt x="280690" y="316125"/>
                    <a:pt x="274022" y="222463"/>
                    <a:pt x="265767" y="225003"/>
                  </a:cubicBezTo>
                  <a:cubicBezTo>
                    <a:pt x="257512" y="227543"/>
                    <a:pt x="250209" y="324380"/>
                    <a:pt x="241002" y="308823"/>
                  </a:cubicBezTo>
                  <a:cubicBezTo>
                    <a:pt x="231795" y="293266"/>
                    <a:pt x="214015" y="169123"/>
                    <a:pt x="210522" y="131658"/>
                  </a:cubicBezTo>
                  <a:cubicBezTo>
                    <a:pt x="207030" y="94193"/>
                    <a:pt x="218777" y="105940"/>
                    <a:pt x="220047" y="84033"/>
                  </a:cubicBezTo>
                  <a:cubicBezTo>
                    <a:pt x="221317" y="62126"/>
                    <a:pt x="225762" y="-4232"/>
                    <a:pt x="218142" y="213"/>
                  </a:cubicBezTo>
                  <a:cubicBezTo>
                    <a:pt x="210522" y="4658"/>
                    <a:pt x="179090" y="73555"/>
                    <a:pt x="174327" y="110703"/>
                  </a:cubicBezTo>
                  <a:cubicBezTo>
                    <a:pt x="169564" y="147851"/>
                    <a:pt x="196870" y="219923"/>
                    <a:pt x="189567" y="223098"/>
                  </a:cubicBezTo>
                  <a:cubicBezTo>
                    <a:pt x="182265" y="226273"/>
                    <a:pt x="136227" y="161503"/>
                    <a:pt x="130512" y="129753"/>
                  </a:cubicBezTo>
                  <a:cubicBezTo>
                    <a:pt x="124797" y="98003"/>
                    <a:pt x="160992" y="34820"/>
                    <a:pt x="155277" y="32598"/>
                  </a:cubicBezTo>
                  <a:cubicBezTo>
                    <a:pt x="149562" y="30376"/>
                    <a:pt x="97492" y="83398"/>
                    <a:pt x="96222" y="116418"/>
                  </a:cubicBezTo>
                  <a:cubicBezTo>
                    <a:pt x="94952" y="149438"/>
                    <a:pt x="160992" y="233575"/>
                    <a:pt x="147657" y="230718"/>
                  </a:cubicBezTo>
                  <a:cubicBezTo>
                    <a:pt x="134322" y="227861"/>
                    <a:pt x="-13315" y="73556"/>
                    <a:pt x="972" y="93558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6" name="TextBox 595">
            <a:extLst>
              <a:ext uri="{FF2B5EF4-FFF2-40B4-BE49-F238E27FC236}">
                <a16:creationId xmlns:a16="http://schemas.microsoft.com/office/drawing/2014/main" id="{B554ACFB-0086-42A6-ADC1-CEF0CC4A01DD}"/>
              </a:ext>
            </a:extLst>
          </p:cNvPr>
          <p:cNvSpPr txBox="1"/>
          <p:nvPr/>
        </p:nvSpPr>
        <p:spPr>
          <a:xfrm>
            <a:off x="10352796" y="4679629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Firewall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141E9BE9-9F6E-482F-B93B-76E43831E22C}"/>
              </a:ext>
            </a:extLst>
          </p:cNvPr>
          <p:cNvSpPr/>
          <p:nvPr/>
        </p:nvSpPr>
        <p:spPr>
          <a:xfrm>
            <a:off x="10431660" y="5645265"/>
            <a:ext cx="435617" cy="80976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Left 90">
            <a:extLst>
              <a:ext uri="{FF2B5EF4-FFF2-40B4-BE49-F238E27FC236}">
                <a16:creationId xmlns:a16="http://schemas.microsoft.com/office/drawing/2014/main" id="{65863376-4A0A-4793-9F44-F51655ED94B3}"/>
              </a:ext>
            </a:extLst>
          </p:cNvPr>
          <p:cNvSpPr/>
          <p:nvPr/>
        </p:nvSpPr>
        <p:spPr>
          <a:xfrm>
            <a:off x="10425167" y="5461965"/>
            <a:ext cx="247579" cy="143577"/>
          </a:xfrm>
          <a:prstGeom prst="leftArrow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irect Access Storage 86">
            <a:extLst>
              <a:ext uri="{FF2B5EF4-FFF2-40B4-BE49-F238E27FC236}">
                <a16:creationId xmlns:a16="http://schemas.microsoft.com/office/drawing/2014/main" id="{0E37E1B4-C8D5-4B6E-8252-C8E7622F348A}"/>
              </a:ext>
            </a:extLst>
          </p:cNvPr>
          <p:cNvSpPr/>
          <p:nvPr/>
        </p:nvSpPr>
        <p:spPr>
          <a:xfrm>
            <a:off x="10562847" y="5457589"/>
            <a:ext cx="792205" cy="28706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Arrow: Left 596">
            <a:extLst>
              <a:ext uri="{FF2B5EF4-FFF2-40B4-BE49-F238E27FC236}">
                <a16:creationId xmlns:a16="http://schemas.microsoft.com/office/drawing/2014/main" id="{77CC51F3-E802-4DBB-8823-8957592D1039}"/>
              </a:ext>
            </a:extLst>
          </p:cNvPr>
          <p:cNvSpPr/>
          <p:nvPr/>
        </p:nvSpPr>
        <p:spPr>
          <a:xfrm rot="10800000">
            <a:off x="11214383" y="5603665"/>
            <a:ext cx="247578" cy="153978"/>
          </a:xfrm>
          <a:prstGeom prst="leftArrow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4847CC0-9273-4009-92AA-752CD1C215CE}"/>
              </a:ext>
            </a:extLst>
          </p:cNvPr>
          <p:cNvSpPr/>
          <p:nvPr/>
        </p:nvSpPr>
        <p:spPr>
          <a:xfrm>
            <a:off x="11215994" y="5503767"/>
            <a:ext cx="245968" cy="825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BD53835B-C4F3-408E-B574-865032F09BC2}"/>
              </a:ext>
            </a:extLst>
          </p:cNvPr>
          <p:cNvSpPr txBox="1"/>
          <p:nvPr/>
        </p:nvSpPr>
        <p:spPr>
          <a:xfrm>
            <a:off x="10588153" y="574948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VPN Tunnel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4B7AC96-B6F9-4CBC-A9AD-80EB06BFA3B3}"/>
              </a:ext>
            </a:extLst>
          </p:cNvPr>
          <p:cNvGrpSpPr/>
          <p:nvPr/>
        </p:nvGrpSpPr>
        <p:grpSpPr>
          <a:xfrm>
            <a:off x="10783303" y="5468117"/>
            <a:ext cx="188230" cy="259971"/>
            <a:chOff x="10622467" y="5254452"/>
            <a:chExt cx="236152" cy="337483"/>
          </a:xfrm>
        </p:grpSpPr>
        <p:sp>
          <p:nvSpPr>
            <p:cNvPr id="617" name="Arrow: Circular 616">
              <a:extLst>
                <a:ext uri="{FF2B5EF4-FFF2-40B4-BE49-F238E27FC236}">
                  <a16:creationId xmlns:a16="http://schemas.microsoft.com/office/drawing/2014/main" id="{ED24BF34-9F22-4A7E-A6B1-96ADDFC4918A}"/>
                </a:ext>
              </a:extLst>
            </p:cNvPr>
            <p:cNvSpPr/>
            <p:nvPr/>
          </p:nvSpPr>
          <p:spPr>
            <a:xfrm>
              <a:off x="10647010" y="5254452"/>
              <a:ext cx="187066" cy="337483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8" name="Chord 617">
              <a:extLst>
                <a:ext uri="{FF2B5EF4-FFF2-40B4-BE49-F238E27FC236}">
                  <a16:creationId xmlns:a16="http://schemas.microsoft.com/office/drawing/2014/main" id="{F6F86B43-4E9B-49D3-B551-F0856F9B58A4}"/>
                </a:ext>
              </a:extLst>
            </p:cNvPr>
            <p:cNvSpPr/>
            <p:nvPr/>
          </p:nvSpPr>
          <p:spPr>
            <a:xfrm rot="17485741">
              <a:off x="10622732" y="5326967"/>
              <a:ext cx="235622" cy="236152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Trapezoid 618">
              <a:extLst>
                <a:ext uri="{FF2B5EF4-FFF2-40B4-BE49-F238E27FC236}">
                  <a16:creationId xmlns:a16="http://schemas.microsoft.com/office/drawing/2014/main" id="{06AAF2C2-D792-4B5F-BB6B-B6221E202B81}"/>
                </a:ext>
              </a:extLst>
            </p:cNvPr>
            <p:cNvSpPr/>
            <p:nvPr/>
          </p:nvSpPr>
          <p:spPr>
            <a:xfrm>
              <a:off x="10713406" y="5455035"/>
              <a:ext cx="54273" cy="56677"/>
            </a:xfrm>
            <a:prstGeom prst="trapezoid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6F9168A1-6BF9-436A-B44D-356797523AFD}"/>
                </a:ext>
              </a:extLst>
            </p:cNvPr>
            <p:cNvSpPr/>
            <p:nvPr/>
          </p:nvSpPr>
          <p:spPr>
            <a:xfrm>
              <a:off x="10720346" y="5416698"/>
              <a:ext cx="40394" cy="4474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93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88DD9B-67E7-41B7-AD3B-5BAF12F8ACAE}"/>
              </a:ext>
            </a:extLst>
          </p:cNvPr>
          <p:cNvGrpSpPr/>
          <p:nvPr/>
        </p:nvGrpSpPr>
        <p:grpSpPr>
          <a:xfrm>
            <a:off x="817742" y="647203"/>
            <a:ext cx="2079838" cy="1407228"/>
            <a:chOff x="2682167" y="955962"/>
            <a:chExt cx="3968015" cy="21078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6FE6D21-6230-46FA-BFED-73D25082AB15}"/>
                </a:ext>
              </a:extLst>
            </p:cNvPr>
            <p:cNvSpPr/>
            <p:nvPr/>
          </p:nvSpPr>
          <p:spPr>
            <a:xfrm>
              <a:off x="2682167" y="955962"/>
              <a:ext cx="3968015" cy="2107872"/>
            </a:xfrm>
            <a:custGeom>
              <a:avLst/>
              <a:gdLst>
                <a:gd name="connsiteX0" fmla="*/ 3717695 w 6547101"/>
                <a:gd name="connsiteY0" fmla="*/ 0 h 3460002"/>
                <a:gd name="connsiteX1" fmla="*/ 5462805 w 6547101"/>
                <a:gd name="connsiteY1" fmla="*/ 1370154 h 3460002"/>
                <a:gd name="connsiteX2" fmla="*/ 5481368 w 6547101"/>
                <a:gd name="connsiteY2" fmla="*/ 1487328 h 3460002"/>
                <a:gd name="connsiteX3" fmla="*/ 5498994 w 6547101"/>
                <a:gd name="connsiteY3" fmla="*/ 1486072 h 3460002"/>
                <a:gd name="connsiteX4" fmla="*/ 6547101 w 6547101"/>
                <a:gd name="connsiteY4" fmla="*/ 2473037 h 3460002"/>
                <a:gd name="connsiteX5" fmla="*/ 5498994 w 6547101"/>
                <a:gd name="connsiteY5" fmla="*/ 3460002 h 3460002"/>
                <a:gd name="connsiteX6" fmla="*/ 5391831 w 6547101"/>
                <a:gd name="connsiteY6" fmla="*/ 3454907 h 3460002"/>
                <a:gd name="connsiteX7" fmla="*/ 5374447 w 6547101"/>
                <a:gd name="connsiteY7" fmla="*/ 3452408 h 3460002"/>
                <a:gd name="connsiteX8" fmla="*/ 811825 w 6547101"/>
                <a:gd name="connsiteY8" fmla="*/ 3452408 h 3460002"/>
                <a:gd name="connsiteX9" fmla="*/ 811804 w 6547101"/>
                <a:gd name="connsiteY9" fmla="*/ 3452409 h 3460002"/>
                <a:gd name="connsiteX10" fmla="*/ 0 w 6547101"/>
                <a:gd name="connsiteY10" fmla="*/ 2655449 h 3460002"/>
                <a:gd name="connsiteX11" fmla="*/ 811804 w 6547101"/>
                <a:gd name="connsiteY11" fmla="*/ 1858489 h 3460002"/>
                <a:gd name="connsiteX12" fmla="*/ 830438 w 6547101"/>
                <a:gd name="connsiteY12" fmla="*/ 1859413 h 3460002"/>
                <a:gd name="connsiteX13" fmla="*/ 836750 w 6547101"/>
                <a:gd name="connsiteY13" fmla="*/ 1797940 h 3460002"/>
                <a:gd name="connsiteX14" fmla="*/ 1632061 w 6547101"/>
                <a:gd name="connsiteY14" fmla="*/ 1161595 h 3460002"/>
                <a:gd name="connsiteX15" fmla="*/ 1911187 w 6547101"/>
                <a:gd name="connsiteY15" fmla="*/ 1209955 h 3460002"/>
                <a:gd name="connsiteX16" fmla="*/ 2004000 w 6547101"/>
                <a:gd name="connsiteY16" fmla="*/ 1252462 h 3460002"/>
                <a:gd name="connsiteX17" fmla="*/ 2016480 w 6547101"/>
                <a:gd name="connsiteY17" fmla="*/ 1205704 h 3460002"/>
                <a:gd name="connsiteX18" fmla="*/ 3717695 w 6547101"/>
                <a:gd name="connsiteY18" fmla="*/ 0 h 346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47101" h="3460002">
                  <a:moveTo>
                    <a:pt x="3717695" y="0"/>
                  </a:moveTo>
                  <a:cubicBezTo>
                    <a:pt x="4578506" y="0"/>
                    <a:pt x="5296705" y="588209"/>
                    <a:pt x="5462805" y="1370154"/>
                  </a:cubicBezTo>
                  <a:lnTo>
                    <a:pt x="5481368" y="1487328"/>
                  </a:lnTo>
                  <a:lnTo>
                    <a:pt x="5498994" y="1486072"/>
                  </a:lnTo>
                  <a:cubicBezTo>
                    <a:pt x="6077848" y="1486072"/>
                    <a:pt x="6547101" y="1927951"/>
                    <a:pt x="6547101" y="2473037"/>
                  </a:cubicBezTo>
                  <a:cubicBezTo>
                    <a:pt x="6547101" y="3018123"/>
                    <a:pt x="6077848" y="3460002"/>
                    <a:pt x="5498994" y="3460002"/>
                  </a:cubicBezTo>
                  <a:cubicBezTo>
                    <a:pt x="5462816" y="3460002"/>
                    <a:pt x="5427066" y="3458276"/>
                    <a:pt x="5391831" y="3454907"/>
                  </a:cubicBezTo>
                  <a:lnTo>
                    <a:pt x="5374447" y="3452408"/>
                  </a:lnTo>
                  <a:lnTo>
                    <a:pt x="811825" y="3452408"/>
                  </a:lnTo>
                  <a:lnTo>
                    <a:pt x="811804" y="3452409"/>
                  </a:lnTo>
                  <a:cubicBezTo>
                    <a:pt x="363457" y="3452409"/>
                    <a:pt x="0" y="3095598"/>
                    <a:pt x="0" y="2655449"/>
                  </a:cubicBezTo>
                  <a:cubicBezTo>
                    <a:pt x="0" y="2215300"/>
                    <a:pt x="363457" y="1858489"/>
                    <a:pt x="811804" y="1858489"/>
                  </a:cubicBezTo>
                  <a:lnTo>
                    <a:pt x="830438" y="1859413"/>
                  </a:lnTo>
                  <a:lnTo>
                    <a:pt x="836750" y="1797940"/>
                  </a:lnTo>
                  <a:cubicBezTo>
                    <a:pt x="912448" y="1434779"/>
                    <a:pt x="1239758" y="1161595"/>
                    <a:pt x="1632061" y="1161595"/>
                  </a:cubicBezTo>
                  <a:cubicBezTo>
                    <a:pt x="1730137" y="1161595"/>
                    <a:pt x="1824151" y="1178669"/>
                    <a:pt x="1911187" y="1209955"/>
                  </a:cubicBezTo>
                  <a:lnTo>
                    <a:pt x="2004000" y="1252462"/>
                  </a:lnTo>
                  <a:lnTo>
                    <a:pt x="2016480" y="1205704"/>
                  </a:lnTo>
                  <a:cubicBezTo>
                    <a:pt x="2242013" y="507180"/>
                    <a:pt x="2918371" y="0"/>
                    <a:pt x="3717695" y="0"/>
                  </a:cubicBezTo>
                  <a:close/>
                </a:path>
              </a:pathLst>
            </a:cu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26" name="Picture 2" descr="Swiss FTS Announces New RelativityOne Offering, expanding eDiscovery  Capabilities - Swiss FTS - Forensic Technology Solutions">
              <a:extLst>
                <a:ext uri="{FF2B5EF4-FFF2-40B4-BE49-F238E27FC236}">
                  <a16:creationId xmlns:a16="http://schemas.microsoft.com/office/drawing/2014/main" id="{3B0A2AE8-BF8B-436F-A67C-F33EFCE77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774" y="1774909"/>
              <a:ext cx="3212275" cy="1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535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8859</TotalTime>
  <Words>54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Refol</dc:creator>
  <cp:lastModifiedBy>Francis Refol</cp:lastModifiedBy>
  <cp:revision>23</cp:revision>
  <dcterms:created xsi:type="dcterms:W3CDTF">2021-10-20T19:34:31Z</dcterms:created>
  <dcterms:modified xsi:type="dcterms:W3CDTF">2022-10-05T14:55:43Z</dcterms:modified>
</cp:coreProperties>
</file>