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6727" autoAdjust="0"/>
  </p:normalViewPr>
  <p:slideViewPr>
    <p:cSldViewPr snapToGrid="0">
      <p:cViewPr>
        <p:scale>
          <a:sx n="125" d="100"/>
          <a:sy n="125" d="100"/>
        </p:scale>
        <p:origin x="3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38345" y="2047977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85572" y="3054722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44252" y="4806989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99254" y="4370231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65075" y="4804045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358083" y="5626983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950813" y="5253062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809540" y="424574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BAFF2-60E6-4E28-85BE-30A49E41911B}"/>
              </a:ext>
            </a:extLst>
          </p:cNvPr>
          <p:cNvGrpSpPr/>
          <p:nvPr/>
        </p:nvGrpSpPr>
        <p:grpSpPr>
          <a:xfrm>
            <a:off x="4429843" y="3802584"/>
            <a:ext cx="1121258" cy="810265"/>
            <a:chOff x="10251337" y="4236777"/>
            <a:chExt cx="1121258" cy="810265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70CE751-1DD2-4D1B-84C5-DB292A30B10E}"/>
                </a:ext>
              </a:extLst>
            </p:cNvPr>
            <p:cNvGrpSpPr/>
            <p:nvPr/>
          </p:nvGrpSpPr>
          <p:grpSpPr>
            <a:xfrm>
              <a:off x="10251337" y="4236777"/>
              <a:ext cx="1121258" cy="810265"/>
              <a:chOff x="5672336" y="4288115"/>
              <a:chExt cx="1121258" cy="810265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8C259BAD-1896-4BBB-B4AD-65AD69D45472}"/>
                  </a:ext>
                </a:extLst>
              </p:cNvPr>
              <p:cNvGrpSpPr/>
              <p:nvPr/>
            </p:nvGrpSpPr>
            <p:grpSpPr>
              <a:xfrm>
                <a:off x="6024611" y="4288115"/>
                <a:ext cx="410614" cy="259710"/>
                <a:chOff x="6024611" y="4288115"/>
                <a:chExt cx="410614" cy="259710"/>
              </a:xfrm>
            </p:grpSpPr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166B897E-2D85-4F7F-AA03-E4FF771AB278}"/>
                    </a:ext>
                  </a:extLst>
                </p:cNvPr>
                <p:cNvSpPr/>
                <p:nvPr/>
              </p:nvSpPr>
              <p:spPr>
                <a:xfrm>
                  <a:off x="6024611" y="4288115"/>
                  <a:ext cx="338471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9EAB8543-15B7-4EB3-B5D0-961C8B6713D5}"/>
                    </a:ext>
                  </a:extLst>
                </p:cNvPr>
                <p:cNvSpPr/>
                <p:nvPr/>
              </p:nvSpPr>
              <p:spPr>
                <a:xfrm>
                  <a:off x="6035964" y="4324263"/>
                  <a:ext cx="399261" cy="223562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A6B9456-4E54-4CCD-87BD-CCFFD3D16D08}"/>
                  </a:ext>
                </a:extLst>
              </p:cNvPr>
              <p:cNvSpPr txBox="1"/>
              <p:nvPr/>
            </p:nvSpPr>
            <p:spPr>
              <a:xfrm>
                <a:off x="5672336" y="4698270"/>
                <a:ext cx="1121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Mounted Network Folder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B731D4-8FD7-454A-B802-137E8DFB4B1A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6F49F53-7CA9-4274-B6F9-D8093C28A3A0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B81F7F6-B978-4C2E-B626-E889C41337AF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88DD9B-67E7-41B7-AD3B-5BAF12F8ACAE}"/>
              </a:ext>
            </a:extLst>
          </p:cNvPr>
          <p:cNvGrpSpPr/>
          <p:nvPr/>
        </p:nvGrpSpPr>
        <p:grpSpPr>
          <a:xfrm>
            <a:off x="817742" y="647203"/>
            <a:ext cx="2079838" cy="1407228"/>
            <a:chOff x="2682167" y="955962"/>
            <a:chExt cx="3968015" cy="21078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FE6D21-6230-46FA-BFED-73D25082AB15}"/>
                </a:ext>
              </a:extLst>
            </p:cNvPr>
            <p:cNvSpPr/>
            <p:nvPr/>
          </p:nvSpPr>
          <p:spPr>
            <a:xfrm>
              <a:off x="2682167" y="955962"/>
              <a:ext cx="3968015" cy="2107872"/>
            </a:xfrm>
            <a:custGeom>
              <a:avLst/>
              <a:gdLst>
                <a:gd name="connsiteX0" fmla="*/ 3717695 w 6547101"/>
                <a:gd name="connsiteY0" fmla="*/ 0 h 3460002"/>
                <a:gd name="connsiteX1" fmla="*/ 5462805 w 6547101"/>
                <a:gd name="connsiteY1" fmla="*/ 1370154 h 3460002"/>
                <a:gd name="connsiteX2" fmla="*/ 5481368 w 6547101"/>
                <a:gd name="connsiteY2" fmla="*/ 1487328 h 3460002"/>
                <a:gd name="connsiteX3" fmla="*/ 5498994 w 6547101"/>
                <a:gd name="connsiteY3" fmla="*/ 1486072 h 3460002"/>
                <a:gd name="connsiteX4" fmla="*/ 6547101 w 6547101"/>
                <a:gd name="connsiteY4" fmla="*/ 2473037 h 3460002"/>
                <a:gd name="connsiteX5" fmla="*/ 5498994 w 6547101"/>
                <a:gd name="connsiteY5" fmla="*/ 3460002 h 3460002"/>
                <a:gd name="connsiteX6" fmla="*/ 5391831 w 6547101"/>
                <a:gd name="connsiteY6" fmla="*/ 3454907 h 3460002"/>
                <a:gd name="connsiteX7" fmla="*/ 5374447 w 6547101"/>
                <a:gd name="connsiteY7" fmla="*/ 3452408 h 3460002"/>
                <a:gd name="connsiteX8" fmla="*/ 811825 w 6547101"/>
                <a:gd name="connsiteY8" fmla="*/ 3452408 h 3460002"/>
                <a:gd name="connsiteX9" fmla="*/ 811804 w 6547101"/>
                <a:gd name="connsiteY9" fmla="*/ 3452409 h 3460002"/>
                <a:gd name="connsiteX10" fmla="*/ 0 w 6547101"/>
                <a:gd name="connsiteY10" fmla="*/ 2655449 h 3460002"/>
                <a:gd name="connsiteX11" fmla="*/ 811804 w 6547101"/>
                <a:gd name="connsiteY11" fmla="*/ 1858489 h 3460002"/>
                <a:gd name="connsiteX12" fmla="*/ 830438 w 6547101"/>
                <a:gd name="connsiteY12" fmla="*/ 1859413 h 3460002"/>
                <a:gd name="connsiteX13" fmla="*/ 836750 w 6547101"/>
                <a:gd name="connsiteY13" fmla="*/ 1797940 h 3460002"/>
                <a:gd name="connsiteX14" fmla="*/ 1632061 w 6547101"/>
                <a:gd name="connsiteY14" fmla="*/ 1161595 h 3460002"/>
                <a:gd name="connsiteX15" fmla="*/ 1911187 w 6547101"/>
                <a:gd name="connsiteY15" fmla="*/ 1209955 h 3460002"/>
                <a:gd name="connsiteX16" fmla="*/ 2004000 w 6547101"/>
                <a:gd name="connsiteY16" fmla="*/ 1252462 h 3460002"/>
                <a:gd name="connsiteX17" fmla="*/ 2016480 w 6547101"/>
                <a:gd name="connsiteY17" fmla="*/ 1205704 h 3460002"/>
                <a:gd name="connsiteX18" fmla="*/ 3717695 w 6547101"/>
                <a:gd name="connsiteY18" fmla="*/ 0 h 346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47101" h="3460002">
                  <a:moveTo>
                    <a:pt x="3717695" y="0"/>
                  </a:moveTo>
                  <a:cubicBezTo>
                    <a:pt x="4578506" y="0"/>
                    <a:pt x="5296705" y="588209"/>
                    <a:pt x="5462805" y="1370154"/>
                  </a:cubicBezTo>
                  <a:lnTo>
                    <a:pt x="5481368" y="1487328"/>
                  </a:lnTo>
                  <a:lnTo>
                    <a:pt x="5498994" y="1486072"/>
                  </a:lnTo>
                  <a:cubicBezTo>
                    <a:pt x="6077848" y="1486072"/>
                    <a:pt x="6547101" y="1927951"/>
                    <a:pt x="6547101" y="2473037"/>
                  </a:cubicBezTo>
                  <a:cubicBezTo>
                    <a:pt x="6547101" y="3018123"/>
                    <a:pt x="6077848" y="3460002"/>
                    <a:pt x="5498994" y="3460002"/>
                  </a:cubicBezTo>
                  <a:cubicBezTo>
                    <a:pt x="5462816" y="3460002"/>
                    <a:pt x="5427066" y="3458276"/>
                    <a:pt x="5391831" y="3454907"/>
                  </a:cubicBezTo>
                  <a:lnTo>
                    <a:pt x="5374447" y="3452408"/>
                  </a:lnTo>
                  <a:lnTo>
                    <a:pt x="811825" y="3452408"/>
                  </a:lnTo>
                  <a:lnTo>
                    <a:pt x="811804" y="3452409"/>
                  </a:lnTo>
                  <a:cubicBezTo>
                    <a:pt x="363457" y="3452409"/>
                    <a:pt x="0" y="3095598"/>
                    <a:pt x="0" y="2655449"/>
                  </a:cubicBezTo>
                  <a:cubicBezTo>
                    <a:pt x="0" y="2215300"/>
                    <a:pt x="363457" y="1858489"/>
                    <a:pt x="811804" y="1858489"/>
                  </a:cubicBezTo>
                  <a:lnTo>
                    <a:pt x="830438" y="1859413"/>
                  </a:lnTo>
                  <a:lnTo>
                    <a:pt x="836750" y="1797940"/>
                  </a:lnTo>
                  <a:cubicBezTo>
                    <a:pt x="912448" y="1434779"/>
                    <a:pt x="1239758" y="1161595"/>
                    <a:pt x="1632061" y="1161595"/>
                  </a:cubicBezTo>
                  <a:cubicBezTo>
                    <a:pt x="1730137" y="1161595"/>
                    <a:pt x="1824151" y="1178669"/>
                    <a:pt x="1911187" y="1209955"/>
                  </a:cubicBezTo>
                  <a:lnTo>
                    <a:pt x="2004000" y="1252462"/>
                  </a:lnTo>
                  <a:lnTo>
                    <a:pt x="2016480" y="1205704"/>
                  </a:lnTo>
                  <a:cubicBezTo>
                    <a:pt x="2242013" y="507180"/>
                    <a:pt x="2918371" y="0"/>
                    <a:pt x="3717695" y="0"/>
                  </a:cubicBezTo>
                  <a:close/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wiss FTS Announces New RelativityOne Offering, expanding eDiscovery  Capabilities - Swiss FTS - Forensic Technology Solutions">
              <a:extLst>
                <a:ext uri="{FF2B5EF4-FFF2-40B4-BE49-F238E27FC236}">
                  <a16:creationId xmlns:a16="http://schemas.microsoft.com/office/drawing/2014/main" id="{3B0A2AE8-BF8B-436F-A67C-F33EFCE7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74" y="1774909"/>
              <a:ext cx="3212275" cy="1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53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51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Francis Refol</cp:lastModifiedBy>
  <cp:revision>18</cp:revision>
  <dcterms:created xsi:type="dcterms:W3CDTF">2021-10-20T19:34:31Z</dcterms:created>
  <dcterms:modified xsi:type="dcterms:W3CDTF">2022-09-30T14:38:59Z</dcterms:modified>
</cp:coreProperties>
</file>