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6727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38345" y="2047977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85572" y="3054722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44252" y="4806989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99254" y="4370231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65075" y="4804045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358083" y="5626983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950813" y="5253062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809540" y="424574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24EAF-079E-42A1-B380-5D86AFC658BF}"/>
              </a:ext>
            </a:extLst>
          </p:cNvPr>
          <p:cNvGrpSpPr/>
          <p:nvPr/>
        </p:nvGrpSpPr>
        <p:grpSpPr>
          <a:xfrm>
            <a:off x="9830255" y="2542544"/>
            <a:ext cx="935990" cy="969467"/>
            <a:chOff x="10387113" y="3494439"/>
            <a:chExt cx="935990" cy="96946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2C06A8-CDE7-431A-8609-A5C5ACB1DBAD}"/>
                </a:ext>
              </a:extLst>
            </p:cNvPr>
            <p:cNvGrpSpPr/>
            <p:nvPr/>
          </p:nvGrpSpPr>
          <p:grpSpPr>
            <a:xfrm>
              <a:off x="10387113" y="3494439"/>
              <a:ext cx="935990" cy="717386"/>
              <a:chOff x="10387113" y="3494439"/>
              <a:chExt cx="935990" cy="71738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B6AFAA3-4FF1-43DE-B518-07FE107E3016}"/>
                  </a:ext>
                </a:extLst>
              </p:cNvPr>
              <p:cNvGrpSpPr/>
              <p:nvPr/>
            </p:nvGrpSpPr>
            <p:grpSpPr>
              <a:xfrm>
                <a:off x="10471580" y="3494439"/>
                <a:ext cx="771665" cy="629561"/>
                <a:chOff x="10404042" y="4698339"/>
                <a:chExt cx="983093" cy="696030"/>
              </a:xfrm>
            </p:grpSpPr>
            <p:sp>
              <p:nvSpPr>
                <p:cNvPr id="151" name="Rectangle: Top Corners Rounded 150">
                  <a:extLst>
                    <a:ext uri="{FF2B5EF4-FFF2-40B4-BE49-F238E27FC236}">
                      <a16:creationId xmlns:a16="http://schemas.microsoft.com/office/drawing/2014/main" id="{E8B69349-7850-4A7E-BDE9-1B4905EFC617}"/>
                    </a:ext>
                  </a:extLst>
                </p:cNvPr>
                <p:cNvSpPr/>
                <p:nvPr/>
              </p:nvSpPr>
              <p:spPr>
                <a:xfrm>
                  <a:off x="10404042" y="4698339"/>
                  <a:ext cx="983093" cy="696030"/>
                </a:xfrm>
                <a:prstGeom prst="round2SameRect">
                  <a:avLst/>
                </a:prstGeom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: Rounded Corners 513">
                  <a:extLst>
                    <a:ext uri="{FF2B5EF4-FFF2-40B4-BE49-F238E27FC236}">
                      <a16:creationId xmlns:a16="http://schemas.microsoft.com/office/drawing/2014/main" id="{6A167EF4-5B11-4212-94A4-97FAD0811ECD}"/>
                    </a:ext>
                  </a:extLst>
                </p:cNvPr>
                <p:cNvSpPr/>
                <p:nvPr/>
              </p:nvSpPr>
              <p:spPr>
                <a:xfrm>
                  <a:off x="10461111" y="4760190"/>
                  <a:ext cx="861733" cy="548638"/>
                </a:xfrm>
                <a:prstGeom prst="roundRect">
                  <a:avLst/>
                </a:prstGeom>
                <a:solidFill>
                  <a:schemeClr val="tx2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77918E0-60CF-48B9-BD61-FD2F7D5B3327}"/>
                  </a:ext>
                </a:extLst>
              </p:cNvPr>
              <p:cNvGrpSpPr/>
              <p:nvPr/>
            </p:nvGrpSpPr>
            <p:grpSpPr>
              <a:xfrm>
                <a:off x="10387113" y="4126084"/>
                <a:ext cx="935990" cy="85741"/>
                <a:chOff x="10387113" y="4126084"/>
                <a:chExt cx="935990" cy="85741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CB76527-99C8-4BA8-8C49-617DCB6CE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331" y="4126084"/>
                  <a:ext cx="892607" cy="0"/>
                </a:xfrm>
                <a:prstGeom prst="line">
                  <a:avLst/>
                </a:prstGeom>
                <a:ln w="34925">
                  <a:solidFill>
                    <a:schemeClr val="tx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: Top Corners Rounded 91">
                  <a:extLst>
                    <a:ext uri="{FF2B5EF4-FFF2-40B4-BE49-F238E27FC236}">
                      <a16:creationId xmlns:a16="http://schemas.microsoft.com/office/drawing/2014/main" id="{ED9EED46-5AD0-492F-B4BC-BB2D7E661824}"/>
                    </a:ext>
                  </a:extLst>
                </p:cNvPr>
                <p:cNvSpPr/>
                <p:nvPr/>
              </p:nvSpPr>
              <p:spPr>
                <a:xfrm rot="10800000">
                  <a:off x="10387113" y="4131380"/>
                  <a:ext cx="935990" cy="80445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EC40CF-7927-40E9-8720-275A79A1EBFC}"/>
                </a:ext>
              </a:extLst>
            </p:cNvPr>
            <p:cNvSpPr txBox="1"/>
            <p:nvPr/>
          </p:nvSpPr>
          <p:spPr>
            <a:xfrm>
              <a:off x="10599102" y="421768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Laptop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BAFF2-60E6-4E28-85BE-30A49E41911B}"/>
              </a:ext>
            </a:extLst>
          </p:cNvPr>
          <p:cNvGrpSpPr/>
          <p:nvPr/>
        </p:nvGrpSpPr>
        <p:grpSpPr>
          <a:xfrm>
            <a:off x="4429843" y="3802584"/>
            <a:ext cx="1121258" cy="810265"/>
            <a:chOff x="10251337" y="4236777"/>
            <a:chExt cx="1121258" cy="810265"/>
          </a:xfrm>
        </p:grpSpPr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170CE751-1DD2-4D1B-84C5-DB292A30B10E}"/>
                </a:ext>
              </a:extLst>
            </p:cNvPr>
            <p:cNvGrpSpPr/>
            <p:nvPr/>
          </p:nvGrpSpPr>
          <p:grpSpPr>
            <a:xfrm>
              <a:off x="10251337" y="4236777"/>
              <a:ext cx="1121258" cy="810265"/>
              <a:chOff x="5672336" y="4288115"/>
              <a:chExt cx="1121258" cy="810265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8C259BAD-1896-4BBB-B4AD-65AD69D45472}"/>
                  </a:ext>
                </a:extLst>
              </p:cNvPr>
              <p:cNvGrpSpPr/>
              <p:nvPr/>
            </p:nvGrpSpPr>
            <p:grpSpPr>
              <a:xfrm>
                <a:off x="6024611" y="4288115"/>
                <a:ext cx="410614" cy="259710"/>
                <a:chOff x="6024611" y="4288115"/>
                <a:chExt cx="410614" cy="259710"/>
              </a:xfrm>
            </p:grpSpPr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166B897E-2D85-4F7F-AA03-E4FF771AB278}"/>
                    </a:ext>
                  </a:extLst>
                </p:cNvPr>
                <p:cNvSpPr/>
                <p:nvPr/>
              </p:nvSpPr>
              <p:spPr>
                <a:xfrm>
                  <a:off x="6024611" y="4288115"/>
                  <a:ext cx="338471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9EAB8543-15B7-4EB3-B5D0-961C8B6713D5}"/>
                    </a:ext>
                  </a:extLst>
                </p:cNvPr>
                <p:cNvSpPr/>
                <p:nvPr/>
              </p:nvSpPr>
              <p:spPr>
                <a:xfrm>
                  <a:off x="6035964" y="4324263"/>
                  <a:ext cx="399261" cy="223562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8A6B9456-4E54-4CCD-87BD-CCFFD3D16D08}"/>
                  </a:ext>
                </a:extLst>
              </p:cNvPr>
              <p:cNvSpPr txBox="1"/>
              <p:nvPr/>
            </p:nvSpPr>
            <p:spPr>
              <a:xfrm>
                <a:off x="5672336" y="4698270"/>
                <a:ext cx="1121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Mounted Network Folder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B731D4-8FD7-454A-B802-137E8DFB4B1A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6F49F53-7CA9-4274-B6F9-D8093C28A3A0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B81F7F6-B978-4C2E-B626-E889C41337AF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60E90B2-AD63-46EC-852C-8AA70D597F4E}"/>
              </a:ext>
            </a:extLst>
          </p:cNvPr>
          <p:cNvGrpSpPr/>
          <p:nvPr/>
        </p:nvGrpSpPr>
        <p:grpSpPr>
          <a:xfrm>
            <a:off x="10445743" y="3924568"/>
            <a:ext cx="511061" cy="742802"/>
            <a:chOff x="6679513" y="730608"/>
            <a:chExt cx="511061" cy="742802"/>
          </a:xfrm>
        </p:grpSpPr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D4E6BFA1-C246-4D16-BAA8-BFC1FDF4A6EA}"/>
                </a:ext>
              </a:extLst>
            </p:cNvPr>
            <p:cNvGrpSpPr/>
            <p:nvPr/>
          </p:nvGrpSpPr>
          <p:grpSpPr>
            <a:xfrm>
              <a:off x="6691471" y="854719"/>
              <a:ext cx="378196" cy="618691"/>
              <a:chOff x="6691471" y="854719"/>
              <a:chExt cx="378196" cy="618691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A87DD160-8B9B-4866-B083-9CF2E10A1131}"/>
                  </a:ext>
                </a:extLst>
              </p:cNvPr>
              <p:cNvSpPr/>
              <p:nvPr/>
            </p:nvSpPr>
            <p:spPr>
              <a:xfrm>
                <a:off x="6796617" y="1264430"/>
                <a:ext cx="273050" cy="1042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D5BF1074-DA43-4909-9176-5537D6E9F92E}"/>
                  </a:ext>
                </a:extLst>
              </p:cNvPr>
              <p:cNvSpPr/>
              <p:nvPr/>
            </p:nvSpPr>
            <p:spPr>
              <a:xfrm>
                <a:off x="6691471" y="116200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EDAD1C0C-B0A7-4B40-AAFD-24A660BA32C0}"/>
                  </a:ext>
                </a:extLst>
              </p:cNvPr>
              <p:cNvSpPr/>
              <p:nvPr/>
            </p:nvSpPr>
            <p:spPr>
              <a:xfrm>
                <a:off x="6796617" y="1059575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F136D014-E970-4182-8232-5D7065F95B33}"/>
                  </a:ext>
                </a:extLst>
              </p:cNvPr>
              <p:cNvSpPr/>
              <p:nvPr/>
            </p:nvSpPr>
            <p:spPr>
              <a:xfrm>
                <a:off x="6691471" y="95714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B10A71BD-373C-483F-85C2-D2EB37118085}"/>
                  </a:ext>
                </a:extLst>
              </p:cNvPr>
              <p:cNvSpPr/>
              <p:nvPr/>
            </p:nvSpPr>
            <p:spPr>
              <a:xfrm>
                <a:off x="6796617" y="854719"/>
                <a:ext cx="273050" cy="9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CF7216CD-ECEF-45B5-96F8-2D95FEEEDDD4}"/>
                  </a:ext>
                </a:extLst>
              </p:cNvPr>
              <p:cNvSpPr/>
              <p:nvPr/>
            </p:nvSpPr>
            <p:spPr>
              <a:xfrm>
                <a:off x="6935922" y="954888"/>
                <a:ext cx="133232" cy="104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C04B282E-43D2-4F76-B60C-09EDCBC3A8F1}"/>
                  </a:ext>
                </a:extLst>
              </p:cNvPr>
              <p:cNvSpPr/>
              <p:nvPr/>
            </p:nvSpPr>
            <p:spPr>
              <a:xfrm>
                <a:off x="6935922" y="1162805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5AF6F10F-A223-4D03-8C9C-15C9EDD52AF7}"/>
                  </a:ext>
                </a:extLst>
              </p:cNvPr>
              <p:cNvSpPr/>
              <p:nvPr/>
            </p:nvSpPr>
            <p:spPr>
              <a:xfrm>
                <a:off x="6693117" y="855552"/>
                <a:ext cx="131327" cy="98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9C465194-A973-4D73-B08B-715EAB8201C5}"/>
                  </a:ext>
                </a:extLst>
              </p:cNvPr>
              <p:cNvSpPr/>
              <p:nvPr/>
            </p:nvSpPr>
            <p:spPr>
              <a:xfrm>
                <a:off x="6691628" y="1061211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67DEBF9E-8945-459E-88A6-9141BD97510D}"/>
                  </a:ext>
                </a:extLst>
              </p:cNvPr>
              <p:cNvSpPr/>
              <p:nvPr/>
            </p:nvSpPr>
            <p:spPr>
              <a:xfrm>
                <a:off x="6693118" y="1265064"/>
                <a:ext cx="133232" cy="105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53E1C29C-B572-43CD-9765-DAE607C398E8}"/>
                  </a:ext>
                </a:extLst>
              </p:cNvPr>
              <p:cNvSpPr/>
              <p:nvPr/>
            </p:nvSpPr>
            <p:spPr>
              <a:xfrm>
                <a:off x="6691471" y="1366831"/>
                <a:ext cx="273050" cy="10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19AE921-EF14-43EF-9582-F49878C9D98E}"/>
                  </a:ext>
                </a:extLst>
              </p:cNvPr>
              <p:cNvSpPr/>
              <p:nvPr/>
            </p:nvSpPr>
            <p:spPr>
              <a:xfrm>
                <a:off x="6935922" y="1365588"/>
                <a:ext cx="133232" cy="107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B08DEB0D-C859-4855-84FD-8B38D2329F2B}"/>
                </a:ext>
              </a:extLst>
            </p:cNvPr>
            <p:cNvSpPr/>
            <p:nvPr/>
          </p:nvSpPr>
          <p:spPr>
            <a:xfrm>
              <a:off x="6679513" y="730608"/>
              <a:ext cx="511061" cy="356234"/>
            </a:xfrm>
            <a:custGeom>
              <a:avLst/>
              <a:gdLst>
                <a:gd name="connsiteX0" fmla="*/ 972 w 511061"/>
                <a:gd name="connsiteY0" fmla="*/ 93558 h 356234"/>
                <a:gd name="connsiteX1" fmla="*/ 233382 w 511061"/>
                <a:gd name="connsiteY1" fmla="*/ 350733 h 356234"/>
                <a:gd name="connsiteX2" fmla="*/ 505797 w 511061"/>
                <a:gd name="connsiteY2" fmla="*/ 270723 h 356234"/>
                <a:gd name="connsiteX3" fmla="*/ 416262 w 511061"/>
                <a:gd name="connsiteY3" fmla="*/ 284058 h 356234"/>
                <a:gd name="connsiteX4" fmla="*/ 454362 w 511061"/>
                <a:gd name="connsiteY4" fmla="*/ 192618 h 356234"/>
                <a:gd name="connsiteX5" fmla="*/ 349587 w 511061"/>
                <a:gd name="connsiteY5" fmla="*/ 276438 h 356234"/>
                <a:gd name="connsiteX6" fmla="*/ 324822 w 511061"/>
                <a:gd name="connsiteY6" fmla="*/ 89748 h 356234"/>
                <a:gd name="connsiteX7" fmla="*/ 290532 w 511061"/>
                <a:gd name="connsiteY7" fmla="*/ 293583 h 356234"/>
                <a:gd name="connsiteX8" fmla="*/ 265767 w 511061"/>
                <a:gd name="connsiteY8" fmla="*/ 225003 h 356234"/>
                <a:gd name="connsiteX9" fmla="*/ 241002 w 511061"/>
                <a:gd name="connsiteY9" fmla="*/ 308823 h 356234"/>
                <a:gd name="connsiteX10" fmla="*/ 210522 w 511061"/>
                <a:gd name="connsiteY10" fmla="*/ 131658 h 356234"/>
                <a:gd name="connsiteX11" fmla="*/ 220047 w 511061"/>
                <a:gd name="connsiteY11" fmla="*/ 84033 h 356234"/>
                <a:gd name="connsiteX12" fmla="*/ 218142 w 511061"/>
                <a:gd name="connsiteY12" fmla="*/ 213 h 356234"/>
                <a:gd name="connsiteX13" fmla="*/ 174327 w 511061"/>
                <a:gd name="connsiteY13" fmla="*/ 110703 h 356234"/>
                <a:gd name="connsiteX14" fmla="*/ 189567 w 511061"/>
                <a:gd name="connsiteY14" fmla="*/ 223098 h 356234"/>
                <a:gd name="connsiteX15" fmla="*/ 130512 w 511061"/>
                <a:gd name="connsiteY15" fmla="*/ 129753 h 356234"/>
                <a:gd name="connsiteX16" fmla="*/ 155277 w 511061"/>
                <a:gd name="connsiteY16" fmla="*/ 32598 h 356234"/>
                <a:gd name="connsiteX17" fmla="*/ 96222 w 511061"/>
                <a:gd name="connsiteY17" fmla="*/ 116418 h 356234"/>
                <a:gd name="connsiteX18" fmla="*/ 147657 w 511061"/>
                <a:gd name="connsiteY18" fmla="*/ 230718 h 356234"/>
                <a:gd name="connsiteX19" fmla="*/ 972 w 511061"/>
                <a:gd name="connsiteY19" fmla="*/ 93558 h 3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1061" h="356234">
                  <a:moveTo>
                    <a:pt x="972" y="93558"/>
                  </a:moveTo>
                  <a:cubicBezTo>
                    <a:pt x="15259" y="113560"/>
                    <a:pt x="149245" y="321206"/>
                    <a:pt x="233382" y="350733"/>
                  </a:cubicBezTo>
                  <a:cubicBezTo>
                    <a:pt x="317519" y="380260"/>
                    <a:pt x="475317" y="281836"/>
                    <a:pt x="505797" y="270723"/>
                  </a:cubicBezTo>
                  <a:cubicBezTo>
                    <a:pt x="536277" y="259611"/>
                    <a:pt x="424835" y="297076"/>
                    <a:pt x="416262" y="284058"/>
                  </a:cubicBezTo>
                  <a:cubicBezTo>
                    <a:pt x="407690" y="271041"/>
                    <a:pt x="465474" y="193888"/>
                    <a:pt x="454362" y="192618"/>
                  </a:cubicBezTo>
                  <a:cubicBezTo>
                    <a:pt x="443250" y="191348"/>
                    <a:pt x="371177" y="293583"/>
                    <a:pt x="349587" y="276438"/>
                  </a:cubicBezTo>
                  <a:cubicBezTo>
                    <a:pt x="327997" y="259293"/>
                    <a:pt x="334665" y="86890"/>
                    <a:pt x="324822" y="89748"/>
                  </a:cubicBezTo>
                  <a:cubicBezTo>
                    <a:pt x="314980" y="92605"/>
                    <a:pt x="300374" y="271041"/>
                    <a:pt x="290532" y="293583"/>
                  </a:cubicBezTo>
                  <a:cubicBezTo>
                    <a:pt x="280690" y="316125"/>
                    <a:pt x="274022" y="222463"/>
                    <a:pt x="265767" y="225003"/>
                  </a:cubicBezTo>
                  <a:cubicBezTo>
                    <a:pt x="257512" y="227543"/>
                    <a:pt x="250209" y="324380"/>
                    <a:pt x="241002" y="308823"/>
                  </a:cubicBezTo>
                  <a:cubicBezTo>
                    <a:pt x="231795" y="293266"/>
                    <a:pt x="214015" y="169123"/>
                    <a:pt x="210522" y="131658"/>
                  </a:cubicBezTo>
                  <a:cubicBezTo>
                    <a:pt x="207030" y="94193"/>
                    <a:pt x="218777" y="105940"/>
                    <a:pt x="220047" y="84033"/>
                  </a:cubicBezTo>
                  <a:cubicBezTo>
                    <a:pt x="221317" y="62126"/>
                    <a:pt x="225762" y="-4232"/>
                    <a:pt x="218142" y="213"/>
                  </a:cubicBezTo>
                  <a:cubicBezTo>
                    <a:pt x="210522" y="4658"/>
                    <a:pt x="179090" y="73555"/>
                    <a:pt x="174327" y="110703"/>
                  </a:cubicBezTo>
                  <a:cubicBezTo>
                    <a:pt x="169564" y="147851"/>
                    <a:pt x="196870" y="219923"/>
                    <a:pt x="189567" y="223098"/>
                  </a:cubicBezTo>
                  <a:cubicBezTo>
                    <a:pt x="182265" y="226273"/>
                    <a:pt x="136227" y="161503"/>
                    <a:pt x="130512" y="129753"/>
                  </a:cubicBezTo>
                  <a:cubicBezTo>
                    <a:pt x="124797" y="98003"/>
                    <a:pt x="160992" y="34820"/>
                    <a:pt x="155277" y="32598"/>
                  </a:cubicBezTo>
                  <a:cubicBezTo>
                    <a:pt x="149562" y="30376"/>
                    <a:pt x="97492" y="83398"/>
                    <a:pt x="96222" y="116418"/>
                  </a:cubicBezTo>
                  <a:cubicBezTo>
                    <a:pt x="94952" y="149438"/>
                    <a:pt x="160992" y="233575"/>
                    <a:pt x="147657" y="230718"/>
                  </a:cubicBezTo>
                  <a:cubicBezTo>
                    <a:pt x="134322" y="227861"/>
                    <a:pt x="-13315" y="73556"/>
                    <a:pt x="972" y="93558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TextBox 595">
            <a:extLst>
              <a:ext uri="{FF2B5EF4-FFF2-40B4-BE49-F238E27FC236}">
                <a16:creationId xmlns:a16="http://schemas.microsoft.com/office/drawing/2014/main" id="{B554ACFB-0086-42A6-ADC1-CEF0CC4A01DD}"/>
              </a:ext>
            </a:extLst>
          </p:cNvPr>
          <p:cNvSpPr txBox="1"/>
          <p:nvPr/>
        </p:nvSpPr>
        <p:spPr>
          <a:xfrm>
            <a:off x="10352796" y="4679629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Firewall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141E9BE9-9F6E-482F-B93B-76E43831E22C}"/>
              </a:ext>
            </a:extLst>
          </p:cNvPr>
          <p:cNvSpPr/>
          <p:nvPr/>
        </p:nvSpPr>
        <p:spPr>
          <a:xfrm>
            <a:off x="10431660" y="5645265"/>
            <a:ext cx="435617" cy="80976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Left 90">
            <a:extLst>
              <a:ext uri="{FF2B5EF4-FFF2-40B4-BE49-F238E27FC236}">
                <a16:creationId xmlns:a16="http://schemas.microsoft.com/office/drawing/2014/main" id="{65863376-4A0A-4793-9F44-F51655ED94B3}"/>
              </a:ext>
            </a:extLst>
          </p:cNvPr>
          <p:cNvSpPr/>
          <p:nvPr/>
        </p:nvSpPr>
        <p:spPr>
          <a:xfrm>
            <a:off x="10425167" y="5461965"/>
            <a:ext cx="247579" cy="143577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>
            <a:extLst>
              <a:ext uri="{FF2B5EF4-FFF2-40B4-BE49-F238E27FC236}">
                <a16:creationId xmlns:a16="http://schemas.microsoft.com/office/drawing/2014/main" id="{0E37E1B4-C8D5-4B6E-8252-C8E7622F348A}"/>
              </a:ext>
            </a:extLst>
          </p:cNvPr>
          <p:cNvSpPr/>
          <p:nvPr/>
        </p:nvSpPr>
        <p:spPr>
          <a:xfrm>
            <a:off x="10562847" y="5457589"/>
            <a:ext cx="792205" cy="28706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Arrow: Left 596">
            <a:extLst>
              <a:ext uri="{FF2B5EF4-FFF2-40B4-BE49-F238E27FC236}">
                <a16:creationId xmlns:a16="http://schemas.microsoft.com/office/drawing/2014/main" id="{77CC51F3-E802-4DBB-8823-8957592D1039}"/>
              </a:ext>
            </a:extLst>
          </p:cNvPr>
          <p:cNvSpPr/>
          <p:nvPr/>
        </p:nvSpPr>
        <p:spPr>
          <a:xfrm rot="10800000">
            <a:off x="11214383" y="5603665"/>
            <a:ext cx="247578" cy="153978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847CC0-9273-4009-92AA-752CD1C215CE}"/>
              </a:ext>
            </a:extLst>
          </p:cNvPr>
          <p:cNvSpPr/>
          <p:nvPr/>
        </p:nvSpPr>
        <p:spPr>
          <a:xfrm>
            <a:off x="11215994" y="5503767"/>
            <a:ext cx="245968" cy="825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BD53835B-C4F3-408E-B574-865032F09BC2}"/>
              </a:ext>
            </a:extLst>
          </p:cNvPr>
          <p:cNvSpPr txBox="1"/>
          <p:nvPr/>
        </p:nvSpPr>
        <p:spPr>
          <a:xfrm>
            <a:off x="10588153" y="574948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VPN Tunnel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B7AC96-B6F9-4CBC-A9AD-80EB06BFA3B3}"/>
              </a:ext>
            </a:extLst>
          </p:cNvPr>
          <p:cNvGrpSpPr/>
          <p:nvPr/>
        </p:nvGrpSpPr>
        <p:grpSpPr>
          <a:xfrm>
            <a:off x="10783303" y="5468117"/>
            <a:ext cx="188230" cy="259971"/>
            <a:chOff x="10622467" y="5254452"/>
            <a:chExt cx="236152" cy="337483"/>
          </a:xfrm>
        </p:grpSpPr>
        <p:sp>
          <p:nvSpPr>
            <p:cNvPr id="617" name="Arrow: Circular 616">
              <a:extLst>
                <a:ext uri="{FF2B5EF4-FFF2-40B4-BE49-F238E27FC236}">
                  <a16:creationId xmlns:a16="http://schemas.microsoft.com/office/drawing/2014/main" id="{ED24BF34-9F22-4A7E-A6B1-96ADDFC4918A}"/>
                </a:ext>
              </a:extLst>
            </p:cNvPr>
            <p:cNvSpPr/>
            <p:nvPr/>
          </p:nvSpPr>
          <p:spPr>
            <a:xfrm>
              <a:off x="10647010" y="5254452"/>
              <a:ext cx="187066" cy="337483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8" name="Chord 617">
              <a:extLst>
                <a:ext uri="{FF2B5EF4-FFF2-40B4-BE49-F238E27FC236}">
                  <a16:creationId xmlns:a16="http://schemas.microsoft.com/office/drawing/2014/main" id="{F6F86B43-4E9B-49D3-B551-F0856F9B58A4}"/>
                </a:ext>
              </a:extLst>
            </p:cNvPr>
            <p:cNvSpPr/>
            <p:nvPr/>
          </p:nvSpPr>
          <p:spPr>
            <a:xfrm rot="17485741">
              <a:off x="10622732" y="5326967"/>
              <a:ext cx="235622" cy="23615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06AAF2C2-D792-4B5F-BB6B-B6221E202B81}"/>
                </a:ext>
              </a:extLst>
            </p:cNvPr>
            <p:cNvSpPr/>
            <p:nvPr/>
          </p:nvSpPr>
          <p:spPr>
            <a:xfrm>
              <a:off x="10713406" y="5455035"/>
              <a:ext cx="54273" cy="56677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6F9168A1-6BF9-436A-B44D-356797523AFD}"/>
                </a:ext>
              </a:extLst>
            </p:cNvPr>
            <p:cNvSpPr/>
            <p:nvPr/>
          </p:nvSpPr>
          <p:spPr>
            <a:xfrm>
              <a:off x="10720346" y="5416698"/>
              <a:ext cx="40394" cy="447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88DD9B-67E7-41B7-AD3B-5BAF12F8ACAE}"/>
              </a:ext>
            </a:extLst>
          </p:cNvPr>
          <p:cNvGrpSpPr/>
          <p:nvPr/>
        </p:nvGrpSpPr>
        <p:grpSpPr>
          <a:xfrm>
            <a:off x="817742" y="647203"/>
            <a:ext cx="2079838" cy="1407228"/>
            <a:chOff x="2682167" y="955962"/>
            <a:chExt cx="3968015" cy="21078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FE6D21-6230-46FA-BFED-73D25082AB15}"/>
                </a:ext>
              </a:extLst>
            </p:cNvPr>
            <p:cNvSpPr/>
            <p:nvPr/>
          </p:nvSpPr>
          <p:spPr>
            <a:xfrm>
              <a:off x="2682167" y="955962"/>
              <a:ext cx="3968015" cy="2107872"/>
            </a:xfrm>
            <a:custGeom>
              <a:avLst/>
              <a:gdLst>
                <a:gd name="connsiteX0" fmla="*/ 3717695 w 6547101"/>
                <a:gd name="connsiteY0" fmla="*/ 0 h 3460002"/>
                <a:gd name="connsiteX1" fmla="*/ 5462805 w 6547101"/>
                <a:gd name="connsiteY1" fmla="*/ 1370154 h 3460002"/>
                <a:gd name="connsiteX2" fmla="*/ 5481368 w 6547101"/>
                <a:gd name="connsiteY2" fmla="*/ 1487328 h 3460002"/>
                <a:gd name="connsiteX3" fmla="*/ 5498994 w 6547101"/>
                <a:gd name="connsiteY3" fmla="*/ 1486072 h 3460002"/>
                <a:gd name="connsiteX4" fmla="*/ 6547101 w 6547101"/>
                <a:gd name="connsiteY4" fmla="*/ 2473037 h 3460002"/>
                <a:gd name="connsiteX5" fmla="*/ 5498994 w 6547101"/>
                <a:gd name="connsiteY5" fmla="*/ 3460002 h 3460002"/>
                <a:gd name="connsiteX6" fmla="*/ 5391831 w 6547101"/>
                <a:gd name="connsiteY6" fmla="*/ 3454907 h 3460002"/>
                <a:gd name="connsiteX7" fmla="*/ 5374447 w 6547101"/>
                <a:gd name="connsiteY7" fmla="*/ 3452408 h 3460002"/>
                <a:gd name="connsiteX8" fmla="*/ 811825 w 6547101"/>
                <a:gd name="connsiteY8" fmla="*/ 3452408 h 3460002"/>
                <a:gd name="connsiteX9" fmla="*/ 811804 w 6547101"/>
                <a:gd name="connsiteY9" fmla="*/ 3452409 h 3460002"/>
                <a:gd name="connsiteX10" fmla="*/ 0 w 6547101"/>
                <a:gd name="connsiteY10" fmla="*/ 2655449 h 3460002"/>
                <a:gd name="connsiteX11" fmla="*/ 811804 w 6547101"/>
                <a:gd name="connsiteY11" fmla="*/ 1858489 h 3460002"/>
                <a:gd name="connsiteX12" fmla="*/ 830438 w 6547101"/>
                <a:gd name="connsiteY12" fmla="*/ 1859413 h 3460002"/>
                <a:gd name="connsiteX13" fmla="*/ 836750 w 6547101"/>
                <a:gd name="connsiteY13" fmla="*/ 1797940 h 3460002"/>
                <a:gd name="connsiteX14" fmla="*/ 1632061 w 6547101"/>
                <a:gd name="connsiteY14" fmla="*/ 1161595 h 3460002"/>
                <a:gd name="connsiteX15" fmla="*/ 1911187 w 6547101"/>
                <a:gd name="connsiteY15" fmla="*/ 1209955 h 3460002"/>
                <a:gd name="connsiteX16" fmla="*/ 2004000 w 6547101"/>
                <a:gd name="connsiteY16" fmla="*/ 1252462 h 3460002"/>
                <a:gd name="connsiteX17" fmla="*/ 2016480 w 6547101"/>
                <a:gd name="connsiteY17" fmla="*/ 1205704 h 3460002"/>
                <a:gd name="connsiteX18" fmla="*/ 3717695 w 6547101"/>
                <a:gd name="connsiteY18" fmla="*/ 0 h 346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47101" h="3460002">
                  <a:moveTo>
                    <a:pt x="3717695" y="0"/>
                  </a:moveTo>
                  <a:cubicBezTo>
                    <a:pt x="4578506" y="0"/>
                    <a:pt x="5296705" y="588209"/>
                    <a:pt x="5462805" y="1370154"/>
                  </a:cubicBezTo>
                  <a:lnTo>
                    <a:pt x="5481368" y="1487328"/>
                  </a:lnTo>
                  <a:lnTo>
                    <a:pt x="5498994" y="1486072"/>
                  </a:lnTo>
                  <a:cubicBezTo>
                    <a:pt x="6077848" y="1486072"/>
                    <a:pt x="6547101" y="1927951"/>
                    <a:pt x="6547101" y="2473037"/>
                  </a:cubicBezTo>
                  <a:cubicBezTo>
                    <a:pt x="6547101" y="3018123"/>
                    <a:pt x="6077848" y="3460002"/>
                    <a:pt x="5498994" y="3460002"/>
                  </a:cubicBezTo>
                  <a:cubicBezTo>
                    <a:pt x="5462816" y="3460002"/>
                    <a:pt x="5427066" y="3458276"/>
                    <a:pt x="5391831" y="3454907"/>
                  </a:cubicBezTo>
                  <a:lnTo>
                    <a:pt x="5374447" y="3452408"/>
                  </a:lnTo>
                  <a:lnTo>
                    <a:pt x="811825" y="3452408"/>
                  </a:lnTo>
                  <a:lnTo>
                    <a:pt x="811804" y="3452409"/>
                  </a:lnTo>
                  <a:cubicBezTo>
                    <a:pt x="363457" y="3452409"/>
                    <a:pt x="0" y="3095598"/>
                    <a:pt x="0" y="2655449"/>
                  </a:cubicBezTo>
                  <a:cubicBezTo>
                    <a:pt x="0" y="2215300"/>
                    <a:pt x="363457" y="1858489"/>
                    <a:pt x="811804" y="1858489"/>
                  </a:cubicBezTo>
                  <a:lnTo>
                    <a:pt x="830438" y="1859413"/>
                  </a:lnTo>
                  <a:lnTo>
                    <a:pt x="836750" y="1797940"/>
                  </a:lnTo>
                  <a:cubicBezTo>
                    <a:pt x="912448" y="1434779"/>
                    <a:pt x="1239758" y="1161595"/>
                    <a:pt x="1632061" y="1161595"/>
                  </a:cubicBezTo>
                  <a:cubicBezTo>
                    <a:pt x="1730137" y="1161595"/>
                    <a:pt x="1824151" y="1178669"/>
                    <a:pt x="1911187" y="1209955"/>
                  </a:cubicBezTo>
                  <a:lnTo>
                    <a:pt x="2004000" y="1252462"/>
                  </a:lnTo>
                  <a:lnTo>
                    <a:pt x="2016480" y="1205704"/>
                  </a:lnTo>
                  <a:cubicBezTo>
                    <a:pt x="2242013" y="507180"/>
                    <a:pt x="2918371" y="0"/>
                    <a:pt x="3717695" y="0"/>
                  </a:cubicBezTo>
                  <a:close/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Swiss FTS Announces New RelativityOne Offering, expanding eDiscovery  Capabilities - Swiss FTS - Forensic Technology Solutions">
              <a:extLst>
                <a:ext uri="{FF2B5EF4-FFF2-40B4-BE49-F238E27FC236}">
                  <a16:creationId xmlns:a16="http://schemas.microsoft.com/office/drawing/2014/main" id="{3B0A2AE8-BF8B-436F-A67C-F33EFCE77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774" y="1774909"/>
              <a:ext cx="3212275" cy="1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18BB62B-D960-4B7F-AA72-A69877D51BAE}"/>
              </a:ext>
            </a:extLst>
          </p:cNvPr>
          <p:cNvSpPr/>
          <p:nvPr/>
        </p:nvSpPr>
        <p:spPr>
          <a:xfrm>
            <a:off x="4132442" y="1454923"/>
            <a:ext cx="2079838" cy="1407228"/>
          </a:xfrm>
          <a:custGeom>
            <a:avLst/>
            <a:gdLst>
              <a:gd name="connsiteX0" fmla="*/ 3717695 w 6547101"/>
              <a:gd name="connsiteY0" fmla="*/ 0 h 3460002"/>
              <a:gd name="connsiteX1" fmla="*/ 5462805 w 6547101"/>
              <a:gd name="connsiteY1" fmla="*/ 1370154 h 3460002"/>
              <a:gd name="connsiteX2" fmla="*/ 5481368 w 6547101"/>
              <a:gd name="connsiteY2" fmla="*/ 1487328 h 3460002"/>
              <a:gd name="connsiteX3" fmla="*/ 5498994 w 6547101"/>
              <a:gd name="connsiteY3" fmla="*/ 1486072 h 3460002"/>
              <a:gd name="connsiteX4" fmla="*/ 6547101 w 6547101"/>
              <a:gd name="connsiteY4" fmla="*/ 2473037 h 3460002"/>
              <a:gd name="connsiteX5" fmla="*/ 5498994 w 6547101"/>
              <a:gd name="connsiteY5" fmla="*/ 3460002 h 3460002"/>
              <a:gd name="connsiteX6" fmla="*/ 5391831 w 6547101"/>
              <a:gd name="connsiteY6" fmla="*/ 3454907 h 3460002"/>
              <a:gd name="connsiteX7" fmla="*/ 5374447 w 6547101"/>
              <a:gd name="connsiteY7" fmla="*/ 3452408 h 3460002"/>
              <a:gd name="connsiteX8" fmla="*/ 811825 w 6547101"/>
              <a:gd name="connsiteY8" fmla="*/ 3452408 h 3460002"/>
              <a:gd name="connsiteX9" fmla="*/ 811804 w 6547101"/>
              <a:gd name="connsiteY9" fmla="*/ 3452409 h 3460002"/>
              <a:gd name="connsiteX10" fmla="*/ 0 w 6547101"/>
              <a:gd name="connsiteY10" fmla="*/ 2655449 h 3460002"/>
              <a:gd name="connsiteX11" fmla="*/ 811804 w 6547101"/>
              <a:gd name="connsiteY11" fmla="*/ 1858489 h 3460002"/>
              <a:gd name="connsiteX12" fmla="*/ 830438 w 6547101"/>
              <a:gd name="connsiteY12" fmla="*/ 1859413 h 3460002"/>
              <a:gd name="connsiteX13" fmla="*/ 836750 w 6547101"/>
              <a:gd name="connsiteY13" fmla="*/ 1797940 h 3460002"/>
              <a:gd name="connsiteX14" fmla="*/ 1632061 w 6547101"/>
              <a:gd name="connsiteY14" fmla="*/ 1161595 h 3460002"/>
              <a:gd name="connsiteX15" fmla="*/ 1911187 w 6547101"/>
              <a:gd name="connsiteY15" fmla="*/ 1209955 h 3460002"/>
              <a:gd name="connsiteX16" fmla="*/ 2004000 w 6547101"/>
              <a:gd name="connsiteY16" fmla="*/ 1252462 h 3460002"/>
              <a:gd name="connsiteX17" fmla="*/ 2016480 w 6547101"/>
              <a:gd name="connsiteY17" fmla="*/ 1205704 h 3460002"/>
              <a:gd name="connsiteX18" fmla="*/ 3717695 w 6547101"/>
              <a:gd name="connsiteY18" fmla="*/ 0 h 346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47101" h="3460002">
                <a:moveTo>
                  <a:pt x="3717695" y="0"/>
                </a:moveTo>
                <a:cubicBezTo>
                  <a:pt x="4578506" y="0"/>
                  <a:pt x="5296705" y="588209"/>
                  <a:pt x="5462805" y="1370154"/>
                </a:cubicBezTo>
                <a:lnTo>
                  <a:pt x="5481368" y="1487328"/>
                </a:lnTo>
                <a:lnTo>
                  <a:pt x="5498994" y="1486072"/>
                </a:lnTo>
                <a:cubicBezTo>
                  <a:pt x="6077848" y="1486072"/>
                  <a:pt x="6547101" y="1927951"/>
                  <a:pt x="6547101" y="2473037"/>
                </a:cubicBezTo>
                <a:cubicBezTo>
                  <a:pt x="6547101" y="3018123"/>
                  <a:pt x="6077848" y="3460002"/>
                  <a:pt x="5498994" y="3460002"/>
                </a:cubicBezTo>
                <a:cubicBezTo>
                  <a:pt x="5462816" y="3460002"/>
                  <a:pt x="5427066" y="3458276"/>
                  <a:pt x="5391831" y="3454907"/>
                </a:cubicBezTo>
                <a:lnTo>
                  <a:pt x="5374447" y="3452408"/>
                </a:lnTo>
                <a:lnTo>
                  <a:pt x="811825" y="3452408"/>
                </a:lnTo>
                <a:lnTo>
                  <a:pt x="811804" y="3452409"/>
                </a:lnTo>
                <a:cubicBezTo>
                  <a:pt x="363457" y="3452409"/>
                  <a:pt x="0" y="3095598"/>
                  <a:pt x="0" y="2655449"/>
                </a:cubicBezTo>
                <a:cubicBezTo>
                  <a:pt x="0" y="2215300"/>
                  <a:pt x="363457" y="1858489"/>
                  <a:pt x="811804" y="1858489"/>
                </a:cubicBezTo>
                <a:lnTo>
                  <a:pt x="830438" y="1859413"/>
                </a:lnTo>
                <a:lnTo>
                  <a:pt x="836750" y="1797940"/>
                </a:lnTo>
                <a:cubicBezTo>
                  <a:pt x="912448" y="1434779"/>
                  <a:pt x="1239758" y="1161595"/>
                  <a:pt x="1632061" y="1161595"/>
                </a:cubicBezTo>
                <a:cubicBezTo>
                  <a:pt x="1730137" y="1161595"/>
                  <a:pt x="1824151" y="1178669"/>
                  <a:pt x="1911187" y="1209955"/>
                </a:cubicBezTo>
                <a:lnTo>
                  <a:pt x="2004000" y="1252462"/>
                </a:lnTo>
                <a:lnTo>
                  <a:pt x="2016480" y="1205704"/>
                </a:lnTo>
                <a:cubicBezTo>
                  <a:pt x="2242013" y="507180"/>
                  <a:pt x="2918371" y="0"/>
                  <a:pt x="3717695" y="0"/>
                </a:cubicBezTo>
                <a:close/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C6C6D-055B-4267-A84A-70022CC2810F}"/>
              </a:ext>
            </a:extLst>
          </p:cNvPr>
          <p:cNvSpPr txBox="1"/>
          <p:nvPr/>
        </p:nvSpPr>
        <p:spPr>
          <a:xfrm>
            <a:off x="4699827" y="286215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412535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15957</TotalTime>
  <Words>55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Francis Refol</cp:lastModifiedBy>
  <cp:revision>24</cp:revision>
  <dcterms:created xsi:type="dcterms:W3CDTF">2021-10-20T19:34:31Z</dcterms:created>
  <dcterms:modified xsi:type="dcterms:W3CDTF">2022-10-10T13:13:40Z</dcterms:modified>
</cp:coreProperties>
</file>