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3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18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17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69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6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99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44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98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53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08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6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7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04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9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9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7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4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de-DE" sz="2400" spc="-175" dirty="0">
                <a:solidFill>
                  <a:srgbClr val="616E52"/>
                </a:solidFill>
                <a:latin typeface="Arial"/>
                <a:cs typeface="Arial"/>
              </a:rPr>
              <a:t>Teldif.-.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de-DE" sz="2400" spc="130" dirty="0">
                <a:solidFill>
                  <a:srgbClr val="616E52"/>
                </a:solidFill>
                <a:latin typeface="Arial"/>
                <a:cs typeface="Arial"/>
              </a:rPr>
              <a:t>2023/10/21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328807"/>
            <a:ext cx="11734799" cy="36086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484310" y="3556638"/>
            <a:ext cx="10018713" cy="13449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spc="-7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70" dirty="0">
                <a:latin typeface="Arial" panose="020B0604020202020204" pitchFamily="34" charset="0"/>
                <a:cs typeface="Arial" panose="020B0604020202020204" pitchFamily="34" charset="0"/>
              </a:rPr>
              <a:t>Analysis  </a:t>
            </a:r>
            <a:r>
              <a:rPr spc="-425" dirty="0">
                <a:latin typeface="Arial" panose="020B0604020202020204" pitchFamily="34" charset="0"/>
                <a:cs typeface="Arial" panose="020B0604020202020204" pitchFamily="34" charset="0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07008" y="3175834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2628</Words>
  <Application>Microsoft Office PowerPoint</Application>
  <PresentationFormat>Widescreen</PresentationFormat>
  <Paragraphs>265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Carlito</vt:lpstr>
      <vt:lpstr>Corbel</vt:lpstr>
      <vt:lpstr>Parallax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Erik Hajek</cp:lastModifiedBy>
  <cp:revision>2</cp:revision>
  <dcterms:created xsi:type="dcterms:W3CDTF">2021-08-26T16:53:12Z</dcterms:created>
  <dcterms:modified xsi:type="dcterms:W3CDTF">2023-10-21T10:20:02Z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