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7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1FF1FC36-6974-481E-A7BB-1F64AEBF55E8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42642E2-28CF-4080-A5BE-B24B4AED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6DBCE1F-0003-441B-83EC-C96ADE8D109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FE46760-5D64-446A-9156-309EF08A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8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A4951-0D73-4252-BF62-0BFB2100C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7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7E2FC-E490-4B4F-9CF3-53DDA657B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A9A5A-285D-4911-A760-AEFEC9803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4C39C-05D0-4A3E-9423-2B6DF9E75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03081-1070-4596-86E9-93355CEA0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3A51-C097-483C-9CCC-247741D46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E5F25-C1C0-4880-B4E1-0B2095B40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84E43-E22D-4164-9B9F-10281D2A8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2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516A9-48E5-40F9-BA76-C915699E5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99E52-D1C0-439F-B7E6-B8F7E7A25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C06F6-59FC-4563-9152-B6FD7DEB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3A441A4-0C99-427A-AAF1-869F05105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581400" y="762000"/>
            <a:ext cx="83820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Home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" y="1752600"/>
            <a:ext cx="91440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About</a:t>
            </a:r>
            <a:endParaRPr lang="en-US" sz="1600" dirty="0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314450" y="1752600"/>
            <a:ext cx="127635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Leadership</a:t>
            </a:r>
            <a:endParaRPr lang="en-US" sz="1600" dirty="0"/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4114800" y="1752600"/>
            <a:ext cx="129540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Technology</a:t>
            </a:r>
            <a:endParaRPr lang="en-US" sz="1600" dirty="0"/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5638800" y="1752600"/>
            <a:ext cx="99060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Projects</a:t>
            </a:r>
            <a:endParaRPr lang="en-US" sz="1600" dirty="0"/>
          </a:p>
        </p:txBody>
      </p:sp>
      <p:sp>
        <p:nvSpPr>
          <p:cNvPr id="2055" name="Text Box 10"/>
          <p:cNvSpPr txBox="1">
            <a:spLocks noChangeArrowheads="1"/>
          </p:cNvSpPr>
          <p:nvPr/>
        </p:nvSpPr>
        <p:spPr bwMode="auto">
          <a:xfrm>
            <a:off x="76200" y="2209800"/>
            <a:ext cx="1371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eaLnBrk="1" hangingPunct="1">
              <a:spcBef>
                <a:spcPct val="50000"/>
              </a:spcBef>
              <a:buFontTx/>
              <a:buChar char="-"/>
            </a:pPr>
            <a:r>
              <a:rPr lang="en-US" sz="1100" dirty="0" smtClean="0"/>
              <a:t>Company history</a:t>
            </a:r>
            <a:endParaRPr lang="en-US" sz="1100" dirty="0"/>
          </a:p>
        </p:txBody>
      </p:sp>
      <p:sp>
        <p:nvSpPr>
          <p:cNvPr id="2063" name="Text Box 23"/>
          <p:cNvSpPr txBox="1">
            <a:spLocks noChangeArrowheads="1"/>
          </p:cNvSpPr>
          <p:nvPr/>
        </p:nvSpPr>
        <p:spPr bwMode="auto">
          <a:xfrm>
            <a:off x="533400" y="5334000"/>
            <a:ext cx="4114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228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RSK Website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8600" y="1752600"/>
            <a:ext cx="99060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Contact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236113"/>
            <a:ext cx="12409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/>
              <a:t>Wayne &amp; other </a:t>
            </a:r>
            <a:r>
              <a:rPr lang="en-US" sz="1100" dirty="0" smtClean="0"/>
              <a:t>bios</a:t>
            </a:r>
            <a:r>
              <a:rPr lang="en-US" sz="1100" dirty="0" smtClean="0"/>
              <a:t>, will be 11 total</a:t>
            </a:r>
            <a:endParaRPr lang="en-US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62400" y="2209800"/>
            <a:ext cx="1466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/>
              <a:t>Shorten current tech approach &amp; experience text</a:t>
            </a:r>
            <a:endParaRPr lang="en-US" sz="1100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819400" y="1752600"/>
            <a:ext cx="99060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Services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2263170"/>
            <a:ext cx="14478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  Refocus to mgmt. consulting &amp; advisory </a:t>
            </a:r>
            <a:r>
              <a:rPr lang="en-US" sz="1100" dirty="0" smtClean="0"/>
              <a:t>services. Use accordion table for old content.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410200" y="2219236"/>
            <a:ext cx="152400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dirty="0" smtClean="0"/>
              <a:t>-  </a:t>
            </a:r>
            <a:r>
              <a:rPr lang="en-US" sz="1100" dirty="0" smtClean="0"/>
              <a:t>Recreate static map of locations. Will use a list of 10-12 projects with linkable summaries.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1752600"/>
            <a:ext cx="761999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News</a:t>
            </a:r>
            <a:endParaRPr lang="en-US" sz="1600" dirty="0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6858000" y="2236113"/>
            <a:ext cx="1524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dirty="0" smtClean="0"/>
              <a:t>-  Company &amp; industry updates</a:t>
            </a:r>
            <a:endParaRPr lang="en-US" sz="1100" dirty="0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390900" y="1153924"/>
            <a:ext cx="13716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eaLnBrk="1" hangingPunct="1">
              <a:spcBef>
                <a:spcPct val="50000"/>
              </a:spcBef>
              <a:buFontTx/>
              <a:buChar char="-"/>
            </a:pPr>
            <a:r>
              <a:rPr lang="en-US" sz="1100" dirty="0" smtClean="0"/>
              <a:t>Brief overview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41910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Our Business Model page content will be separated into About and Services pages</a:t>
            </a:r>
          </a:p>
          <a:p>
            <a:r>
              <a:rPr lang="en-US" sz="1200" dirty="0"/>
              <a:t>2</a:t>
            </a:r>
            <a:r>
              <a:rPr lang="en-US" sz="1200" dirty="0" smtClean="0"/>
              <a:t>.  News page will include new updates and events as well as “News Archives” with all Wayne’s articles from 5-10 </a:t>
            </a:r>
            <a:r>
              <a:rPr lang="en-US" sz="1200" dirty="0" smtClean="0"/>
              <a:t>years </a:t>
            </a:r>
            <a:r>
              <a:rPr lang="en-US" sz="1200" dirty="0" smtClean="0"/>
              <a:t>ago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65875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The Point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wweaver</dc:creator>
  <cp:lastModifiedBy>W Weaver</cp:lastModifiedBy>
  <cp:revision>31</cp:revision>
  <cp:lastPrinted>2015-08-12T17:55:59Z</cp:lastPrinted>
  <dcterms:created xsi:type="dcterms:W3CDTF">2012-05-16T15:06:33Z</dcterms:created>
  <dcterms:modified xsi:type="dcterms:W3CDTF">2015-08-13T14:55:49Z</dcterms:modified>
</cp:coreProperties>
</file>