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4CA05E-F246-4144-B99B-8D18543F0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EF067C-E718-4A1A-AA91-670C2EB8B8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419A7F-26E1-40E3-A595-C400BAE6B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60A2-A412-4C58-911C-6B8431E2E2A2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478544-DA08-4144-AC5F-4C7C1A479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07EC42-A3E5-4F5F-9C24-C43535D0B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88C8B-BA26-41F0-9012-7CFC0CC344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32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DC2DA0-612E-481F-9514-D1F925161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8B2CA7-BDCF-4226-BC41-B95B538DF8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89F94A-09B3-424C-AD80-E2AC8AD9E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60A2-A412-4C58-911C-6B8431E2E2A2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25068B-AC3F-48A4-9C48-D366A4019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1C7944-C605-451E-94A8-A93836B18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88C8B-BA26-41F0-9012-7CFC0CC344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526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8B1F58F-4003-4BBE-9CC2-CE91AF7EA4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DE58E0-DD8D-49C1-8975-3520904FAF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8110FB-37BC-435C-A08F-51F139372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60A2-A412-4C58-911C-6B8431E2E2A2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8F8C1E-98D1-46A3-81F8-5925E842B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203CBB-E3D9-40F5-B7FF-138E6ACDD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88C8B-BA26-41F0-9012-7CFC0CC344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712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DD5E10-6AEF-4F76-90AA-11ABF9B3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F30B09-F231-41AA-8A44-931D7E980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A494F6-DD97-4279-8378-503B90760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60A2-A412-4C58-911C-6B8431E2E2A2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6FD8FD-2F52-45DD-A82E-6E75BA524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B8F2CD-EE88-40C2-974E-744F2BF19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88C8B-BA26-41F0-9012-7CFC0CC344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450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A35B62-A0AD-498A-9F08-B8BBC243D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B90E8C-4BEA-4119-90D8-EFBC866B1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8378A5-4FB1-4DD6-B1CE-9C329520F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60A2-A412-4C58-911C-6B8431E2E2A2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1D9247-FF6A-4CC8-B1F4-0A421AAC2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532AA8-B384-41F6-B1B7-21CEAA92D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88C8B-BA26-41F0-9012-7CFC0CC344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897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E1CA0F-664C-40A8-8835-F613178CF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7002D8-FB27-4B2E-AF13-E65552D4E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9422C5-F485-4F8A-B00D-06A178605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503579-C946-499E-86DE-51EADB912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60A2-A412-4C58-911C-6B8431E2E2A2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34CC56-04C6-4D01-9393-4ECF3F872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0295FF-7995-4515-A53D-A4DAAFFEE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88C8B-BA26-41F0-9012-7CFC0CC344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795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1326AE-8C36-46E0-A6D5-02DC441F3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E5BA81-1D39-49D4-BBDB-6F6211C64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EC8EB5-19BE-4720-8353-818880A66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A22657D-BB20-4E68-B2BA-CF6FD08FD5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33C0B8-1E0A-47D5-8EC3-2F1BCEF113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EE5B20B-09E3-40EE-AC70-093F40666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60A2-A412-4C58-911C-6B8431E2E2A2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F156A54-F220-46FF-BD59-1EF66BD7F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02495D-EC42-4383-961F-37A11E998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88C8B-BA26-41F0-9012-7CFC0CC344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554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0E808C-2901-4C18-AF26-BB0D3F390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1B659F6-A418-41B7-8A06-DB866ECF2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60A2-A412-4C58-911C-6B8431E2E2A2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2A1EF26-7AE3-45E8-BBE2-A9703568E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34BC2D-005C-4AFB-93FA-8EB5B6982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88C8B-BA26-41F0-9012-7CFC0CC344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443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BEAB3E8-602C-48F7-B077-D73EAAC46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60A2-A412-4C58-911C-6B8431E2E2A2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BFA4A9-2090-47CB-95C3-D9A1978F8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7B1FE6-B237-4518-B69E-8CA6F92D8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88C8B-BA26-41F0-9012-7CFC0CC344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904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938AA1-2BED-4A98-9DF9-7042BEC4C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39BDE3-9091-4F1D-8C10-E9F94FAA3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1FC65F-A7DB-42C5-A1C9-FFA4B65EA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840165-4955-46FB-BF71-7E4A756D4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60A2-A412-4C58-911C-6B8431E2E2A2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71AF87-02FE-4410-9B2C-D245EDE2C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A37430-FE3C-40E8-9217-163746007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88C8B-BA26-41F0-9012-7CFC0CC344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529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27E56-F45E-4613-B9C0-52CD349A6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A592E17-D5A3-4861-B36A-D07C9036C3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A45D5C-F749-4C22-97E4-EC23F3CED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52C35F-EFFC-45C7-8C0B-58DCF4749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60A2-A412-4C58-911C-6B8431E2E2A2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DC86E8-5B17-42D7-8A0C-C1CF51C9C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59FA3A-E720-444B-B90B-74B06E3B4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88C8B-BA26-41F0-9012-7CFC0CC344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544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4E07D26-5F80-4E3E-8AA8-7D8633A6E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6757F8-0370-40F0-827A-A05640E49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63D26C-A1A8-4528-AEE3-E3BA68DF79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E60A2-A412-4C58-911C-6B8431E2E2A2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C2C3BD-ED3B-40B2-8CCB-A1370B9624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B37712-E147-483E-8344-8D0EFA063B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88C8B-BA26-41F0-9012-7CFC0CC344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580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FC6CFC-60C7-401D-8AF5-C925991784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294324-6F66-45C1-81AB-92CF48E55F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CA6DB284-E160-4684-9A04-E0BBE19A40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373847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162074982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25849376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0337466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29487184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728416530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Osi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model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Layer number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TCP/IP Layer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Other protocol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4415786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Alligator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Application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HTTP</a:t>
                      </a:r>
                      <a:endParaRPr lang="ko-KR" alt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SSH, FTP, Telnet, SMTP, POP3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034235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Pet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Presentation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530881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Steve’s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Session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723223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Touch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Transport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TCP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UDP, SCTP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1634977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Not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Network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IP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IPv6, ARP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499819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Do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Data Link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Ethernet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HDLC, </a:t>
                      </a:r>
                      <a:r>
                        <a:rPr lang="en-US" altLang="ko-KR"/>
                        <a:t>Frame Relay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6172066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Please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Physical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3190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9933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48</Words>
  <Application>Microsoft Office PowerPoint</Application>
  <PresentationFormat>와이드스크린</PresentationFormat>
  <Paragraphs>26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윤태식</dc:creator>
  <cp:lastModifiedBy>윤태식</cp:lastModifiedBy>
  <cp:revision>2</cp:revision>
  <dcterms:created xsi:type="dcterms:W3CDTF">2020-07-12T11:03:01Z</dcterms:created>
  <dcterms:modified xsi:type="dcterms:W3CDTF">2020-07-12T12:24:46Z</dcterms:modified>
</cp:coreProperties>
</file>