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0413"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78" y="-16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5C821B-368C-49F4-B906-44389CC9D82D}" type="datetimeFigureOut">
              <a:rPr lang="tr-TR" smtClean="0"/>
              <a:t>18.12.2024</a:t>
            </a:fld>
            <a:endParaRPr lang="tr-TR"/>
          </a:p>
        </p:txBody>
      </p:sp>
      <p:sp>
        <p:nvSpPr>
          <p:cNvPr id="4" name="3 Slayt Görüntüsü Yer Tutucusu"/>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CA13A-9C9F-4A2A-8763-C10DE623C68B}"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BE94706-2258-460A-8520-3E574E1EBBF5}" type="slidenum">
              <a:rPr lang="tr-TR" smtClean="0"/>
              <a:pPr/>
              <a:t>1</a:t>
            </a:fld>
            <a:endParaRPr lang="tr-TR"/>
          </a:p>
        </p:txBody>
      </p:sp>
    </p:spTree>
    <p:extLst>
      <p:ext uri="{BB962C8B-B14F-4D97-AF65-F5344CB8AC3E}">
        <p14:creationId xmlns:p14="http://schemas.microsoft.com/office/powerpoint/2010/main" xmlns="" val="114480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281" y="2130426"/>
            <a:ext cx="10361851"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11784067" y="274639"/>
            <a:ext cx="3655008"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812694" y="274639"/>
            <a:ext cx="10768198"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2959" y="4406901"/>
            <a:ext cx="10361851"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12695" y="1600201"/>
            <a:ext cx="72105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8226413" y="1600201"/>
            <a:ext cx="721266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521" y="274638"/>
            <a:ext cx="10971372"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521" y="273050"/>
            <a:ext cx="4010562"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406" y="4800600"/>
            <a:ext cx="7314248"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F7A4031-27D0-4F07-9293-75E30CBBD009}" type="datetimeFigureOut">
              <a:rPr lang="tr-TR" smtClean="0"/>
              <a:t>18.12.2024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CBC91D5-77E5-4231-8A05-1DBACB5D9820}"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A4031-27D0-4F07-9293-75E30CBBD009}" type="datetimeFigureOut">
              <a:rPr lang="tr-TR" smtClean="0"/>
              <a:t>18.12.2024</a:t>
            </a:fld>
            <a:endParaRPr lang="tr-TR"/>
          </a:p>
        </p:txBody>
      </p:sp>
      <p:sp>
        <p:nvSpPr>
          <p:cNvPr id="5" name="4 Altbilgi Yer Tutucusu"/>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C91D5-77E5-4231-8A05-1DBACB5D9820}"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16011" y="257176"/>
            <a:ext cx="4476167" cy="4048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tr-TR" sz="4400" dirty="0" smtClean="0">
                <a:solidFill>
                  <a:srgbClr val="000000"/>
                </a:solidFill>
                <a:latin typeface="Comic Sans MS" panose="030F0702030302020204" pitchFamily="66" charset="0"/>
                <a:ea typeface="Calibri" panose="020F0502020204030204" pitchFamily="34" charset="0"/>
                <a:cs typeface="Times New Roman" panose="02020603050405020304" pitchFamily="18" charset="0"/>
              </a:rPr>
              <a:t>ÇATALHÖYÜK EVİ MAKET YERİ</a:t>
            </a:r>
            <a:endParaRPr lang="tr-TR" sz="700" dirty="0">
              <a:effectLst/>
              <a:latin typeface="Comic Sans MS" panose="030F0702030302020204" pitchFamily="66" charset="0"/>
              <a:ea typeface="Calibri" panose="020F0502020204030204" pitchFamily="34" charset="0"/>
              <a:cs typeface="Times New Roman" panose="02020603050405020304" pitchFamily="18" charset="0"/>
            </a:endParaRPr>
          </a:p>
        </p:txBody>
      </p:sp>
      <p:sp>
        <p:nvSpPr>
          <p:cNvPr id="5" name="Dikdörtgen 4"/>
          <p:cNvSpPr/>
          <p:nvPr/>
        </p:nvSpPr>
        <p:spPr>
          <a:xfrm>
            <a:off x="126494" y="3554963"/>
            <a:ext cx="3683945" cy="2938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Çatalhöyük, </a:t>
            </a: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Konya’nın Çumra ilçesi yakınlarında bulunan ve günümüzden yaklaşık 9000 yıl öncesine tarihlenen dünyadaki ilk şehir yerleşim merkezidir.  Çatalhöyük’te Neolitik Çağ’da başlayan yaşam uzun bir müddet devam etmiştir. İnsanların evleri eski temeller üzerine kurması ile zamanla yükselen şehir, 21 metrelik bir tepe oluşturmuştur. </a:t>
            </a:r>
          </a:p>
          <a:p>
            <a:pPr algn="just">
              <a:lnSpc>
                <a:spcPct val="107000"/>
              </a:lnSpc>
              <a:spcAft>
                <a:spcPts val="800"/>
              </a:spcAft>
            </a:pPr>
            <a:r>
              <a:rPr lang="tr-TR" sz="1100" dirty="0" err="1"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Çatalhöyükte</a:t>
            </a: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 yapılar birbirine bitişik inşa edildiği için evlerin arasında çok az sokak vardır ya da hiç yoktur. Evlere giriş damlardan yapılmıştır. </a:t>
            </a:r>
          </a:p>
          <a:p>
            <a:pPr algn="just">
              <a:lnSpc>
                <a:spcPct val="107000"/>
              </a:lnSpc>
              <a:spcAft>
                <a:spcPts val="800"/>
              </a:spcAft>
            </a:pP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Evlerde yaşam alanları; zanaat etkinlikleri, yeme-içme hazırlama ve tüketme alanları amacıyla kullanıldığı gibi evler sanat eserleri ile süslenmiş ve ölüler evlerin içlerine gömülmüştür. </a:t>
            </a:r>
          </a:p>
        </p:txBody>
      </p:sp>
      <p:pic>
        <p:nvPicPr>
          <p:cNvPr id="3" name="Picture 2" descr="Arkeo Blog &gt; | Arkeoloji ve Sanat - Arkeolojinin Yayınevi"/>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2503" y="1092565"/>
            <a:ext cx="3171926" cy="2254476"/>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Volkanik patlamayı gösteren en eski duvar resmi - Yeşil Gazet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49113" y="1092566"/>
            <a:ext cx="3349801" cy="163646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ikdörtgen 9"/>
          <p:cNvSpPr/>
          <p:nvPr/>
        </p:nvSpPr>
        <p:spPr>
          <a:xfrm>
            <a:off x="8598657" y="2952975"/>
            <a:ext cx="3450711" cy="86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8600 yıllık dünyanın en eski manzara resmi: Çatalhöyük ve Hasan Dağı patlaması (Bu resim günümüzde   Anadolu Medeniyetleri Müzesi’nde muhafaza edilmektedir.)</a:t>
            </a:r>
          </a:p>
        </p:txBody>
      </p:sp>
      <p:pic>
        <p:nvPicPr>
          <p:cNvPr id="1030" name="Picture 6" descr="Neolitik Çağ'da Anadolu - Hallan Çemi Höyüğü, Caferhöyük, Çatalhöyük,  Göbeklitepe, Çayönü, Aşıklıhöyük ve Hacılar Mağaraları - Bilgi Al"/>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042145" y="3909873"/>
            <a:ext cx="2361921" cy="155813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Dikdörtgen 11"/>
          <p:cNvSpPr/>
          <p:nvPr/>
        </p:nvSpPr>
        <p:spPr>
          <a:xfrm>
            <a:off x="8497750" y="5468010"/>
            <a:ext cx="3450711" cy="86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Tarihin ilk ekmekleri Çatalhöyük’te buğday öğütme taşları ile yapıldı. </a:t>
            </a:r>
          </a:p>
        </p:txBody>
      </p:sp>
      <p:sp>
        <p:nvSpPr>
          <p:cNvPr id="6" name="Dikdörtgen 5"/>
          <p:cNvSpPr/>
          <p:nvPr/>
        </p:nvSpPr>
        <p:spPr>
          <a:xfrm>
            <a:off x="10667043" y="5182649"/>
            <a:ext cx="737023" cy="46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32" name="Picture 8" descr="10 Maddede Neolitik Yerleşim Çatalhöyük'ü Anlamak - Arkeofili"/>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370508" y="4469367"/>
            <a:ext cx="3567173" cy="21646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2778711"/>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135</Words>
  <Application>Microsoft Office PowerPoint</Application>
  <PresentationFormat>Özel</PresentationFormat>
  <Paragraphs>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erhan</dc:creator>
  <cp:lastModifiedBy>erhan</cp:lastModifiedBy>
  <cp:revision>2</cp:revision>
  <dcterms:created xsi:type="dcterms:W3CDTF">2024-12-18T07:54:26Z</dcterms:created>
  <dcterms:modified xsi:type="dcterms:W3CDTF">2024-12-18T08:04:19Z</dcterms:modified>
</cp:coreProperties>
</file>