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8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AB48-9872-49B5-81EF-858B4A40E560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94706-2258-460A-8520-3E574E1EBBF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4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94706-2258-460A-8520-3E574E1EBBF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79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9594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82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235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8664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304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73460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2520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103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2605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3889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785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2398-3020-427F-9562-48DB5EC35F4E}" type="datetimeFigureOut">
              <a:rPr lang="tr-TR" smtClean="0"/>
              <a:pPr/>
              <a:t>19.12.2024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B3A9-CCE1-4191-ADF9-FDE1AC0A3C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983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16521" y="257175"/>
            <a:ext cx="4476750" cy="2212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KÖKTÜRK KİTABE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2000" b="1" dirty="0" smtClean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MAKETİ </a:t>
            </a:r>
            <a:r>
              <a:rPr lang="tr-TR" sz="2000" b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YERİ</a:t>
            </a:r>
            <a:endParaRPr lang="tr-TR" sz="100" b="1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528180" y="1950098"/>
            <a:ext cx="3508451" cy="4803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4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II. Köktürk Devleti (682-742)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Devlet Kutluk İhtilali sonrasında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Kutluk Kağan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tarafından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Ötüken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merkezli kurulmuştur. Bundan dolayı </a:t>
            </a: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Kutluk’a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«derleyen, toplayan»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anlamına gelen «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İlteriş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unvanı verilmiştir.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Kutluk’tan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sonra tahta çıkan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Kapgan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Kağan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Türk tarihinin en büyük fatihlerinden biri olarak bilinmiştir.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Kapgan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sonrası tahta çıkan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Bilge Kağan, Vezir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Tonyukuk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ile birlikte devleti yönetmiştir. Kardeşi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Kültigin’i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komutanlığa atamıştır.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Bilge Kağan’ın ölümünden sonra kağanlar istikrarı koruyamamıştır. Devlet;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Uygur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Basmil</a:t>
            </a:r>
            <a:r>
              <a:rPr lang="tr-TR" sz="1400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Karluklar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tarafından yıkılmıştır. </a:t>
            </a:r>
            <a:endParaRPr lang="tr-TR" sz="1400" dirty="0">
              <a:solidFill>
                <a:schemeClr val="tx1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17855" y="2469478"/>
            <a:ext cx="3449075" cy="3972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4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I. Köktürk Devleti (552-630)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Tarihte ilk defa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Türk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adını resmi devlet adı olarak kullanan Köktürk Devleti’nin kurucusu </a:t>
            </a:r>
            <a:r>
              <a:rPr lang="tr-TR" sz="1400" b="1" i="1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umin Kağan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’dır. Bumin Kağan, Avarlara son verdikten sonra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Ötüken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merkez olmak üzere devleti kurmuş ve devletin batı kanadının idaresine kardeşi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İstemi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Yabgu</a:t>
            </a: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’yu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atamıştır. </a:t>
            </a:r>
            <a:endParaRPr lang="tr-TR" sz="1400" dirty="0">
              <a:solidFill>
                <a:schemeClr val="tx1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Mukan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Kağan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zamanında devlet en parlak zamanını yaşamıştır. Onun ölümünden sonra başa geçen kağanlar istikrarı devam ettirememişlerdir. Devlet önce Doğu ve Batı olarak ikiye ayrılmış, ardından Çinliler tarafından yıkılmıştır.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916521" y="2743200"/>
            <a:ext cx="4476750" cy="347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4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Orhun Kitabeleri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Türk tarihinin ve edebiyatının ilk yazılı kaynağı olan Göktürk Kitabeleri, II. Köktürk Devleti tarafından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Bilge Kağan,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Kültigin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Vezir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Tonyukuk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adına dikilmiştir. Kitabelerin bir yüzü Göktürkçe bir yüzü ise Çince yazdırılmıştır.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Kitabeleri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Nikolay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Yadrintsev</a:t>
            </a:r>
            <a:r>
              <a:rPr lang="tr-TR" sz="1400" dirty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keşfetmiş,               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Vasily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Radlov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tarafından bilim dünyasına tanıtılmış ve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dilbilimci Wilhelm Thomsen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tarafından okunmuştur.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Göktürk Kitabeleri,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«Türk» 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adının geçtiği ilk yazılı kaynaktır. İlk okunan kelime ise 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sz="1400" b="1" i="1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Tengri</a:t>
            </a:r>
            <a:r>
              <a:rPr lang="tr-TR" sz="1400" b="1" i="1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tr-TR" sz="14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sz="1400" dirty="0" smtClean="0">
                <a:solidFill>
                  <a:schemeClr val="tx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tr-TR" sz="1400" dirty="0">
              <a:solidFill>
                <a:schemeClr val="tx1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4" y="257175"/>
            <a:ext cx="3088432" cy="2118049"/>
          </a:xfrm>
          <a:prstGeom prst="rect">
            <a:avLst/>
          </a:prstGeom>
        </p:spPr>
      </p:pic>
      <p:pic>
        <p:nvPicPr>
          <p:cNvPr id="1026" name="Picture 2" descr="II. GÖKTÜRK DEVLETİ (KUTLUK DEVLETİ )- Özet - Sorular - KPSS TY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6584" y="370773"/>
            <a:ext cx="2531641" cy="15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152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247</Words>
  <Application>Microsoft Office PowerPoint</Application>
  <PresentationFormat>Özel</PresentationFormat>
  <Paragraphs>15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Office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VURAL</dc:creator>
  <cp:lastModifiedBy>erhan</cp:lastModifiedBy>
  <cp:revision>26</cp:revision>
  <dcterms:created xsi:type="dcterms:W3CDTF">2024-12-16T09:40:47Z</dcterms:created>
  <dcterms:modified xsi:type="dcterms:W3CDTF">2024-12-19T08:30:21Z</dcterms:modified>
</cp:coreProperties>
</file>