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AB48-9872-49B5-81EF-858B4A40E560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4706-2258-460A-8520-3E574E1EBBF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349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9594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82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23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866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04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346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5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103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2605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88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785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16521" y="257175"/>
            <a:ext cx="4476750" cy="4048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KÂBE MAKETİ YERİ</a:t>
            </a:r>
            <a:endParaRPr lang="tr-TR" sz="7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0454" y="2649896"/>
            <a:ext cx="3684425" cy="3890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 Yarımadası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Hicaz, Yemen ve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Necd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Bölgelerinden oluşmakta olup Asya, Afrika ve Avrupa kıtalarının birbirine yakın olduğu önemli bir noktada bulunmaktadır. Bu bölge çöllerle çevrili olduğundan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Sasani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Bizans gibi büyük devletlerin dikkatini çekmemiştir.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 toplumu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çöllerde göçebe yaşayan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bedeviler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şehirlerde yaşayan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hadari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/medenilerden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oluşmaktaydı.  Yarımadada insanlar;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hürler, köleler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mevaliler (azat edilmiş köle)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olarak 3 sınıfa ayrılmıştı. Toplumda evlat edinme yaygındı.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Araplar,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haram aylar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denen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zilkade, zilhicce, muharrem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recep aylarında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savaş yapmazlardı. Bu aylarda yapılan savaşlara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Ficar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Savaşları denirdi.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Toplumda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kabilecilik anlayışı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yaygındı. Genel inanış ise,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Putperestlikti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Ayrıca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Hristiyanlık, Musevilik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Haniflik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dinlerine inananlar da vardı.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İslamiyet’ten önce Arabistan’da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Nebati,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Tedmür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Gassani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gibi devletler yaşamıştı.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İslamiyet Öncesi Arabistan Genel Durumu ve Kurulan Devletler - İkinci  Öğretm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84" y="322492"/>
            <a:ext cx="3504662" cy="22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8474913" y="2799186"/>
            <a:ext cx="3684425" cy="337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Hz. Muhammed 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571 yılında Mekke’de dünyaya gelmiştir.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610 yılında O’na Allah tarafından Cebrail aracılığıyla Nur Dağı’ndaki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Hira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Mağarası’nda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ilk vahiy gönderilmiştir. Peygamberlik öncesi döneminde O,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Muhammedü’l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-Emin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 Hakemi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olarak tanınmış,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Hılfılfudul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(Erdemliler)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Topluluğuna dahil olmuştur. Onun peygamberlik döneminin ilk zamanlarında İslam’ı yaymasına müşrikler karşı çıkmış ve bu durum şiddete kadar varmıştır.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621-622 yıllarında Medine’den gelen gençler ile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Akabe Mevkii’nde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görüşen Hz. Muhammed onları İslam’a davet etmiştir. Kendisi de 622 yılında Mekke’deki baskılar sebebiyle Medine’ye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Hicret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etmiş ve Medine Sözleşmesi ile İslam Şehir Devleti’nin temellerini atmıştır. Ardından Arap Yarımadası’nda İslam’ı yaymak için Mekkeliler ile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Bedir, </a:t>
            </a:r>
            <a:r>
              <a:rPr lang="tr-TR" sz="1100" b="1" i="1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Uhud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Hende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gibi savaşlar yapılmıştır. 630 yılında Mekke’nin fethi ile 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Müslümanların eline geçmiş, ibadetgahta yer alan putlar kırılmış ve Kabe’den çıkarılmıştır.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Klavyede Arapça Muhammed Yazısı nasıl açılır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259" y="874766"/>
            <a:ext cx="2223731" cy="12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3916521" y="4488026"/>
            <a:ext cx="4331740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Küp şeklinde nesne demektir. Kabe adı yerine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Beytullah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Kıble, Hamsa gibi isimler de kullanılmıştır. Bazı kaynaklarda Kabe’yi ilk yapanların Hz. Adem yahut oğlu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Şit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olduğu ifade edilmiştir. Bu mekanı ziyaret Hz. İbrahim zamanında putperestliğin yayılışına kadar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tevhid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esaslarına uygun olarak sürdürülmüştür. Mekke’de putperestliğin yayılmaya başlaması ile Kabe de putlarla doldurulmuş olsa da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Mekkeliller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bu putlara itibar etmeyip Kabe’yi daima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Beytullah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olarak görmüşlerdir.  Burasının kendilerini Allah’a yaklaştırdıklarına olan inançları devam etmiştir.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57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357</Words>
  <Application>Microsoft Office PowerPoint</Application>
  <PresentationFormat>Özel</PresentationFormat>
  <Paragraphs>10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VURAL</dc:creator>
  <cp:lastModifiedBy>erhan</cp:lastModifiedBy>
  <cp:revision>16</cp:revision>
  <dcterms:created xsi:type="dcterms:W3CDTF">2024-12-16T09:40:47Z</dcterms:created>
  <dcterms:modified xsi:type="dcterms:W3CDTF">2024-12-19T08:05:00Z</dcterms:modified>
</cp:coreProperties>
</file>