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0413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" y="-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C821B-368C-49F4-B906-44389CC9D82D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CA13A-9C9F-4A2A-8763-C10DE623C68B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94706-2258-460A-8520-3E574E1EBBF5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67349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4031-27D0-4F07-9293-75E30CBBD009}" type="datetimeFigureOut">
              <a:rPr lang="tr-TR" smtClean="0"/>
              <a:t>18.12.2024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91D5-77E5-4231-8A05-1DBACB5D9820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916012" y="257177"/>
            <a:ext cx="4476168" cy="4048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4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KÂBE MAKETİ YERİ</a:t>
            </a:r>
            <a:endParaRPr lang="tr-TR" sz="7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50436" y="2649896"/>
            <a:ext cx="3683946" cy="3890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Arap Yarımadası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; Hicaz, Yemen ve </a:t>
            </a:r>
            <a:r>
              <a:rPr lang="tr-TR" sz="110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Necd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Bölgelerinden oluşmakta olup Asya, Afrika ve Avrupa kıtalarının birbirine yakın olduğu önemli bir noktada bulunmaktadır. Bu bölge çöllerle çevrili olduğundan </a:t>
            </a:r>
            <a:r>
              <a:rPr lang="tr-TR" sz="110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Sasani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ve Bizans gibi büyük devletlerin dikkatini çekmemiştir. </a:t>
            </a:r>
            <a:endParaRPr lang="tr-TR" sz="11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Arap toplumu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; çöllerde göçebe yaşayan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bedeviler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ve şehirlerde yaşayan </a:t>
            </a:r>
            <a:r>
              <a:rPr lang="tr-TR" sz="1100" b="1" i="1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hadari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/medenilerden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oluşmaktaydı.  Yarımadada insanlar;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hürler, köleler 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ve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mevaliler (azat edilmiş köle)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olarak 3 sınıfa ayrılmıştı. Toplumda evlat edinme yaygındı. </a:t>
            </a:r>
            <a:endParaRPr lang="tr-TR" sz="11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Araplar,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haram aylar 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denen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zilkade, zilhicce, muharrem 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ve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recep aylarında 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savaş yapmazlardı. Bu aylarda yapılan savaşlara </a:t>
            </a:r>
            <a:r>
              <a:rPr lang="tr-TR" sz="110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Ficar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Savaşları denirdi. </a:t>
            </a:r>
            <a:endParaRPr lang="tr-TR" sz="11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Toplumda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kabilecilik anlayışı 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yaygındı. Genel inanış ise,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Putperestlikti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Ayrıca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Hristiyanlık, Musevilik 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ve </a:t>
            </a:r>
            <a:r>
              <a:rPr lang="tr-TR" sz="1100" b="1" i="1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Haniflik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dinlerine inananlar da vardı. </a:t>
            </a:r>
            <a:endParaRPr lang="tr-TR" sz="11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İslamiyet’ten önce Arabistan’da 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Nebati, </a:t>
            </a:r>
            <a:r>
              <a:rPr lang="tr-TR" sz="1100" b="1" i="1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Tedmür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100" b="1" i="1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Gassani</a:t>
            </a:r>
            <a:r>
              <a:rPr lang="tr-TR" sz="1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1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gibi devletler yaşamıştı. </a:t>
            </a:r>
            <a:endParaRPr lang="tr-TR" sz="11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İslamiyet Öncesi Arabistan Genel Durumu ve Kurulan Devletler - İkinci  Öğretm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050" y="322492"/>
            <a:ext cx="3504206" cy="222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8473811" y="2799188"/>
            <a:ext cx="3683946" cy="3377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i="1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Hz. Muhammed </a:t>
            </a:r>
            <a:r>
              <a:rPr lang="tr-TR" sz="110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571 yılında Mekke’de dünyaya gelmiştir. </a:t>
            </a:r>
            <a:r>
              <a:rPr lang="tr-TR" sz="1100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610 yılında O’na Allah tarafından Cebrail aracılığıyla Nur Dağı’ndaki </a:t>
            </a:r>
            <a:r>
              <a:rPr lang="tr-TR" sz="1100" b="1" i="1" dirty="0" err="1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Hira</a:t>
            </a:r>
            <a:r>
              <a:rPr lang="tr-TR" sz="1100" b="1" i="1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Mağarası’nda </a:t>
            </a:r>
            <a:r>
              <a:rPr lang="tr-TR" sz="1100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ilk vahiy gönderilmiştir. Peygamberlik öncesi döneminde O, </a:t>
            </a:r>
            <a:r>
              <a:rPr lang="tr-TR" sz="1100" b="1" i="1" dirty="0" err="1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Muhammedü’l</a:t>
            </a:r>
            <a:r>
              <a:rPr lang="tr-TR" sz="1100" b="1" i="1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-Emin</a:t>
            </a:r>
            <a:r>
              <a:rPr lang="tr-TR" sz="1100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ve </a:t>
            </a:r>
            <a:r>
              <a:rPr lang="tr-TR" sz="1100" b="1" i="1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Kabe Hakemi </a:t>
            </a:r>
            <a:r>
              <a:rPr lang="tr-TR" sz="1100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olarak tanınmış, </a:t>
            </a:r>
            <a:r>
              <a:rPr lang="tr-TR" sz="1100" b="1" i="1" dirty="0" err="1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Hılfılfudul</a:t>
            </a:r>
            <a:r>
              <a:rPr lang="tr-TR" sz="1100" b="1" i="1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(Erdemliler) </a:t>
            </a:r>
            <a:r>
              <a:rPr lang="tr-TR" sz="1100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Topluluğuna dahil olmuştur. Onun peygamberlik döneminin ilk zamanlarında İslam’ı yaymasına müşrikler karşı çıkmış ve bu durum şiddete kadar varmıştır.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621-622 yıllarında Medine’den gelen gençler ile </a:t>
            </a:r>
            <a:r>
              <a:rPr lang="tr-TR" sz="1100" b="1" i="1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Akabe Mevkii’nde</a:t>
            </a:r>
            <a:r>
              <a:rPr lang="tr-TR" sz="110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görüşen Hz. Muhammed onları İslam’a davet etmiştir. Kendisi de 622 yılında Mekke’deki baskılar sebebiyle Medine’ye </a:t>
            </a:r>
            <a:r>
              <a:rPr lang="tr-TR" sz="1100" b="1" i="1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Hicret</a:t>
            </a:r>
            <a:r>
              <a:rPr lang="tr-TR" sz="110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etmiş ve Medine Sözleşmesi ile İslam Şehir Devleti’nin temellerini atmıştır. Ardından Arap Yarımadası’nda İslam’ı yaymak için Mekkeliler ile </a:t>
            </a:r>
            <a:r>
              <a:rPr lang="tr-TR" sz="1100" b="1" i="1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Bedir, </a:t>
            </a:r>
            <a:r>
              <a:rPr lang="tr-TR" sz="1100" b="1" i="1" dirty="0" err="1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Uhud</a:t>
            </a:r>
            <a:r>
              <a:rPr lang="tr-TR" sz="1100" b="1" i="1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Hende</a:t>
            </a:r>
            <a:r>
              <a:rPr lang="tr-TR" sz="1100" b="1" i="1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tr-TR" sz="1100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gibi savaşlar yapılmıştır. 630 yılında Mekke’nin fethi ile </a:t>
            </a:r>
            <a:r>
              <a:rPr lang="tr-TR" sz="1100" b="1" i="1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Kabe</a:t>
            </a:r>
            <a:r>
              <a:rPr lang="tr-TR" sz="1100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Müslümanların eline geçmiş, ibadetgahta yer alan putlar kırılmış ve Kabe’den çıkarılmıştır. </a:t>
            </a:r>
            <a:endParaRPr lang="tr-TR" sz="11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Klavyede Arapça Muhammed Yazısı nasıl açılır - YouTub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4062" y="874768"/>
            <a:ext cx="2223441" cy="12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3916012" y="4488026"/>
            <a:ext cx="4331176" cy="195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Kabe</a:t>
            </a:r>
            <a:r>
              <a:rPr lang="tr-TR" sz="11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: Küp şeklinde nesne demektir. Kabe adı yerine </a:t>
            </a:r>
            <a:r>
              <a:rPr lang="tr-TR" sz="11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Beyt</a:t>
            </a:r>
            <a:r>
              <a:rPr lang="tr-TR" sz="11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1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Beytullah</a:t>
            </a:r>
            <a:r>
              <a:rPr lang="tr-TR" sz="11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Kıble, Hamsa gibi isimler de kullanılmıştır. Bazı kaynaklarda Kabe’yi ilk yapanların Hz. Adem yahut oğlu </a:t>
            </a:r>
            <a:r>
              <a:rPr lang="tr-TR" sz="11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Şit</a:t>
            </a:r>
            <a:r>
              <a:rPr lang="tr-TR" sz="11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olduğu ifade edilmiştir. Bu mekanı ziyaret Hz. İbrahim zamanında putperestliğin yayılışına kadar </a:t>
            </a:r>
            <a:r>
              <a:rPr lang="tr-TR" sz="11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tevhid</a:t>
            </a:r>
            <a:r>
              <a:rPr lang="tr-TR" sz="11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esaslarına uygun olarak sürdürülmüştür. Mekke’de putperestliğin yayılmaya başlaması ile Kabe de putlarla doldurulmuş olsa da </a:t>
            </a:r>
            <a:r>
              <a:rPr lang="tr-TR" sz="11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Mekkeliller</a:t>
            </a:r>
            <a:r>
              <a:rPr lang="tr-TR" sz="11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bu putlara itibar etmeyip Kabe’yi daima </a:t>
            </a:r>
            <a:r>
              <a:rPr lang="tr-TR" sz="11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Beytullah</a:t>
            </a:r>
            <a:r>
              <a:rPr lang="tr-TR" sz="11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olarak görmüşlerdir.  Burasının kendilerini Allah’a yaklaştırdıklarına olan inançları devam etmiştir. </a:t>
            </a:r>
            <a:endParaRPr lang="tr-TR" sz="11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576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357</Words>
  <Application>Microsoft Office PowerPoint</Application>
  <PresentationFormat>Özel</PresentationFormat>
  <Paragraphs>10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Ofis Teması</vt:lpstr>
      <vt:lpstr>Slayt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erhan</dc:creator>
  <cp:lastModifiedBy>erhan</cp:lastModifiedBy>
  <cp:revision>1</cp:revision>
  <dcterms:created xsi:type="dcterms:W3CDTF">2024-12-18T07:54:26Z</dcterms:created>
  <dcterms:modified xsi:type="dcterms:W3CDTF">2024-12-18T07:59:24Z</dcterms:modified>
</cp:coreProperties>
</file>