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78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3AB48-9872-49B5-81EF-858B4A40E560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94706-2258-460A-8520-3E574E1EBBF5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7427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94706-2258-460A-8520-3E574E1EBBF5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176756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69594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182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0235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98664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13041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73460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52520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61031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42605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33889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77859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983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916521" y="257175"/>
            <a:ext cx="4476750" cy="4048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4400" dirty="0" smtClean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PİRAMİT</a:t>
            </a:r>
            <a:r>
              <a:rPr lang="tr-TR" sz="4400" dirty="0" smtClean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4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MAKETİ YERİ</a:t>
            </a:r>
            <a:endParaRPr lang="tr-TR" sz="44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88" y="257175"/>
            <a:ext cx="3002137" cy="2198831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450188" y="2456006"/>
            <a:ext cx="3002137" cy="860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400" b="1" i="1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Mısır sfenksi. Antik efsanevi bir yaratıktır. Gövdesi aslan, başı ise firavun başı gibi yapılmıştır. </a:t>
            </a:r>
          </a:p>
        </p:txBody>
      </p:sp>
      <p:pic>
        <p:nvPicPr>
          <p:cNvPr id="2050" name="Picture 2" descr="Herodot - Vikiped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57467" y="263624"/>
            <a:ext cx="2702341" cy="305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ikdörtgen 10"/>
          <p:cNvSpPr/>
          <p:nvPr/>
        </p:nvSpPr>
        <p:spPr>
          <a:xfrm>
            <a:off x="8857467" y="3501098"/>
            <a:ext cx="3002137" cy="930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400" b="1" i="1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«Mısır, Nil Nehri’nin bir armağanıdır.»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400" b="1" i="1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		Herodot</a:t>
            </a:r>
          </a:p>
        </p:txBody>
      </p:sp>
      <p:pic>
        <p:nvPicPr>
          <p:cNvPr id="2052" name="Picture 4" descr="Mumyalama Nasıl Yapılır? | TÜBİTAK Bilim Genç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203" y="3424629"/>
            <a:ext cx="3072106" cy="176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ikdörtgen 12"/>
          <p:cNvSpPr/>
          <p:nvPr/>
        </p:nvSpPr>
        <p:spPr>
          <a:xfrm>
            <a:off x="415203" y="5415706"/>
            <a:ext cx="3002137" cy="860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400" b="1" i="1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Ölülerin mumyalanması Mısır Uygarlığında eczacılık ve tıp bilimlerinin gelişmesini sağlamıştır. </a:t>
            </a:r>
          </a:p>
        </p:txBody>
      </p:sp>
      <p:pic>
        <p:nvPicPr>
          <p:cNvPr id="2056" name="Picture 8" descr="Piramitleri Uzaylılar Yaptı Teorisini Çürüten 14 Kanıt » Kozan Demirc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16521" y="4524319"/>
            <a:ext cx="3666932" cy="221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ikdörtgen 15"/>
          <p:cNvSpPr/>
          <p:nvPr/>
        </p:nvSpPr>
        <p:spPr>
          <a:xfrm>
            <a:off x="7908458" y="5065495"/>
            <a:ext cx="4035122" cy="86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400" b="1" i="1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Mısır’da firavunlar için piramitlerin inşa edilmesi matematik ve geometri bilimlerinin gelişmesinin yanı sıra ölümden sonra hayatın varlığına olan inancın da kanıtıdır. </a:t>
            </a:r>
          </a:p>
        </p:txBody>
      </p:sp>
    </p:spTree>
    <p:extLst>
      <p:ext uri="{BB962C8B-B14F-4D97-AF65-F5344CB8AC3E}">
        <p14:creationId xmlns:p14="http://schemas.microsoft.com/office/powerpoint/2010/main" xmlns="" val="407881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63</Words>
  <Application>Microsoft Office PowerPoint</Application>
  <PresentationFormat>Özel</PresentationFormat>
  <Paragraphs>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2" baseType="lpstr">
      <vt:lpstr>Office Teması</vt:lpstr>
      <vt:lpstr>Slayt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ERHAN VURAL</dc:creator>
  <cp:lastModifiedBy>erhan</cp:lastModifiedBy>
  <cp:revision>18</cp:revision>
  <dcterms:created xsi:type="dcterms:W3CDTF">2024-12-16T09:40:47Z</dcterms:created>
  <dcterms:modified xsi:type="dcterms:W3CDTF">2024-12-19T08:05:46Z</dcterms:modified>
</cp:coreProperties>
</file>