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C821B-368C-49F4-B906-44389CC9D82D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A13A-9C9F-4A2A-8763-C10DE623C68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94706-2258-460A-8520-3E574E1EBBF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7675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16011" y="257176"/>
            <a:ext cx="4476167" cy="4048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4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PİRAMİT</a:t>
            </a:r>
            <a:r>
              <a:rPr lang="tr-TR" sz="44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MAKETİ YERİ</a:t>
            </a:r>
            <a:endParaRPr lang="tr-TR" sz="4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0" y="257176"/>
            <a:ext cx="3001746" cy="219883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50130" y="2456007"/>
            <a:ext cx="3001746" cy="860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Mısır sfenksi. Antik efsanevi bir yaratıktır. Gövdesi aslan, başı ise firavun başı gibi yapılmıştır. </a:t>
            </a:r>
          </a:p>
        </p:txBody>
      </p:sp>
      <p:pic>
        <p:nvPicPr>
          <p:cNvPr id="2050" name="Picture 2" descr="Herodot - Vikiped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6315" y="263625"/>
            <a:ext cx="2701989" cy="30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8856315" y="3501099"/>
            <a:ext cx="3001746" cy="93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«Mısır, Nil Nehri’nin bir armağanıdır.»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	Herodot</a:t>
            </a:r>
          </a:p>
        </p:txBody>
      </p:sp>
      <p:pic>
        <p:nvPicPr>
          <p:cNvPr id="2052" name="Picture 4" descr="Mumyalama Nasıl Yapılır? | TÜBİTAK Bilim Genç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149" y="3424630"/>
            <a:ext cx="3071706" cy="176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415150" y="5415707"/>
            <a:ext cx="3001746" cy="860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Ölülerin mumyalanması Mısır Uygarlığında eczacılık ve tıp bilimlerinin gelişmesini sağlamıştır. </a:t>
            </a:r>
          </a:p>
        </p:txBody>
      </p:sp>
      <p:pic>
        <p:nvPicPr>
          <p:cNvPr id="2056" name="Picture 8" descr="Piramitleri Uzaylılar Yaptı Teorisini Çürüten 14 Kanıt » Kozan Demirc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6011" y="4524320"/>
            <a:ext cx="3666455" cy="22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7907428" y="5065496"/>
            <a:ext cx="4034597" cy="86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Mısır’da firavunlar için piramitlerin inşa edilmesi matematik ve geometri bilimlerinin gelişmesinin yanı sıra ölümden sonra hayatın varlığına olan inancın da kanıtıdır. </a:t>
            </a:r>
          </a:p>
        </p:txBody>
      </p:sp>
    </p:spTree>
    <p:extLst>
      <p:ext uri="{BB962C8B-B14F-4D97-AF65-F5344CB8AC3E}">
        <p14:creationId xmlns:p14="http://schemas.microsoft.com/office/powerpoint/2010/main" xmlns="" val="407881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Office PowerPoint</Application>
  <PresentationFormat>Özel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erhan</dc:creator>
  <cp:lastModifiedBy>erhan</cp:lastModifiedBy>
  <cp:revision>3</cp:revision>
  <dcterms:created xsi:type="dcterms:W3CDTF">2024-12-18T07:54:26Z</dcterms:created>
  <dcterms:modified xsi:type="dcterms:W3CDTF">2024-12-18T08:05:01Z</dcterms:modified>
</cp:coreProperties>
</file>