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AB48-9872-49B5-81EF-858B4A40E560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4706-2258-460A-8520-3E574E1EBBF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8959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9594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82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23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866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04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346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5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103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2605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88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785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4799" y="348615"/>
            <a:ext cx="3623151" cy="3171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ZİGGURAT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MAKETİ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400" b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YERİ</a:t>
            </a:r>
            <a:endParaRPr lang="tr-TR" sz="200" b="1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5" y="3962400"/>
            <a:ext cx="3144715" cy="218715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126071" y="272414"/>
            <a:ext cx="3449075" cy="6250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err="1" smtClean="0">
                <a:solidFill>
                  <a:srgbClr val="C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Ziggurat</a:t>
            </a:r>
            <a:endParaRPr lang="tr-TR" sz="1400" b="1" dirty="0" smtClean="0">
              <a:solidFill>
                <a:srgbClr val="C00000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Zigurat</a:t>
            </a:r>
            <a:r>
              <a:rPr lang="tr-TR" sz="14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Akadca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yükselmiş yere kurmak anlamına gelmektedir. İlk Çağ’da özellikle Mezopotamya’da Sümerler tarafından inşa edilen bu mimari eserler piramitlere benzer tapınak kuleleridir.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Zigguratlar</a:t>
            </a: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inşa edildikleri ilk zamanlardan itibaren çok amaçlı olarak kullanılmıştır.  Yüksek yapılmalarının sebebi tanrılara yakın olmak içindir.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Ziguratlar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ibadet, okul, gözlemevi ve tahıl ambarı olarak kullanılmıştır. Çivi yazısı burada bulunan </a:t>
            </a: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tablethanelerde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öğretilmiştir. Gözlemevinde gök cisimlerinin hareketleri incelenmiş ve Ay yılı esaslı takvim geliştirilmiştir.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Zigguratların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kontrolü rahiplerde idi.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Dünyada bilinen 32 adet </a:t>
            </a:r>
            <a:r>
              <a:rPr lang="tr-TR" sz="1400" dirty="0" err="1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ziggurat</a:t>
            </a: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vardır. Günümüzde en eski halini koruyan </a:t>
            </a:r>
            <a:r>
              <a:rPr lang="tr-TR" sz="1400" dirty="0" err="1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zigguratlardan</a:t>
            </a: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birisi İran’ın batısındadır. </a:t>
            </a:r>
          </a:p>
        </p:txBody>
      </p:sp>
      <p:pic>
        <p:nvPicPr>
          <p:cNvPr id="2050" name="Picture 2" descr="Sümerler Hangi Bölgede Kurulmuştur? Sümerlerin Başkenti Neresidir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3266" y="272414"/>
            <a:ext cx="4251093" cy="22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265" y="2697480"/>
            <a:ext cx="4251093" cy="1579639"/>
          </a:xfrm>
          <a:prstGeom prst="rect">
            <a:avLst/>
          </a:prstGeom>
        </p:spPr>
      </p:pic>
      <p:pic>
        <p:nvPicPr>
          <p:cNvPr id="2052" name="Picture 4" descr="Uygarlığının temeli yazıyı icat eden Sümerler – Mezopotamya (MÖ 4000 – MÖ  2350) - Gezi Rehber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3265" y="4491614"/>
            <a:ext cx="4251093" cy="16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39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103</Words>
  <Application>Microsoft Office PowerPoint</Application>
  <PresentationFormat>Özel</PresentationFormat>
  <Paragraphs>10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VURAL</dc:creator>
  <cp:lastModifiedBy>erhan</cp:lastModifiedBy>
  <cp:revision>25</cp:revision>
  <dcterms:created xsi:type="dcterms:W3CDTF">2024-12-16T09:40:47Z</dcterms:created>
  <dcterms:modified xsi:type="dcterms:W3CDTF">2024-12-19T08:29:59Z</dcterms:modified>
</cp:coreProperties>
</file>