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3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9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9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4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78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4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5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4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0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458FC-240F-402D-990B-9BC3A086BF1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96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penCV</a:t>
            </a:r>
            <a:r>
              <a:rPr lang="zh-CN" altLang="en-US" dirty="0" smtClean="0"/>
              <a:t>的表盘</a:t>
            </a:r>
            <a:r>
              <a:rPr lang="zh-CN" altLang="en-US" dirty="0" smtClean="0"/>
              <a:t>识别与监控系统设计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06016131 </a:t>
            </a:r>
            <a:r>
              <a:rPr lang="zh-CN" altLang="en-US" dirty="0" smtClean="0"/>
              <a:t>孙文睿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关键技术与难点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课题内容与进度安排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203" y="1609573"/>
            <a:ext cx="4160434" cy="142919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识别的智能化</a:t>
            </a:r>
            <a:endParaRPr lang="en-US" altLang="zh-CN" sz="3200" dirty="0" smtClean="0"/>
          </a:p>
          <a:p>
            <a:r>
              <a:rPr lang="zh-CN" altLang="en-US" sz="3200" dirty="0" smtClean="0"/>
              <a:t>无人值守的场合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02" y="866879"/>
            <a:ext cx="3872467" cy="29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课题目标</a:t>
            </a:r>
            <a:r>
              <a:rPr lang="zh-CN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295536"/>
            <a:ext cx="8946541" cy="2131155"/>
          </a:xfrm>
        </p:spPr>
        <p:txBody>
          <a:bodyPr/>
          <a:lstStyle/>
          <a:p>
            <a:r>
              <a:rPr lang="zh-CN" altLang="en-US" dirty="0" smtClean="0"/>
              <a:t>主体功能：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penCV</a:t>
            </a:r>
            <a:r>
              <a:rPr lang="zh-CN" altLang="en-US" dirty="0" smtClean="0"/>
              <a:t>实现摄像头对拍有仪表盘图片，指针角度的识别，将其通过网络发送到安卓客户端，客户端显示仪表盘示数的识别（先实现对</a:t>
            </a:r>
            <a:r>
              <a:rPr lang="en-US" altLang="zh-CN" dirty="0" smtClean="0"/>
              <a:t>LabVIEW</a:t>
            </a:r>
            <a:r>
              <a:rPr lang="zh-CN" altLang="en-US" dirty="0" smtClean="0"/>
              <a:t>虚拟仪器仪表盘示数的读取）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94691" y="4752109"/>
            <a:ext cx="2133600" cy="11268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摄像头客户端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10763" y="2863272"/>
            <a:ext cx="2133600" cy="11268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17233" y="4806373"/>
            <a:ext cx="2133600" cy="11268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安卓客户端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166965" y="3228111"/>
            <a:ext cx="2142836" cy="125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207491" y="3385129"/>
            <a:ext cx="2133600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45325" y="3263899"/>
            <a:ext cx="1701892" cy="123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814035" y="3445162"/>
            <a:ext cx="1507929" cy="108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97891" y="61653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发送图像数据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9235" y="4037599"/>
            <a:ext cx="148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处理图像数据，识别仪表盘示数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429017" y="5878946"/>
            <a:ext cx="148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显示波形，阈值报警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3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关键技术和难点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表盘图像的识别，以及示数的读取 （可能会用到 图像识别，图像增强，图像滤波等图像处理技术）</a:t>
            </a:r>
            <a:endParaRPr lang="en-US" altLang="zh-CN" sz="3200" dirty="0" smtClean="0"/>
          </a:p>
          <a:p>
            <a:r>
              <a:rPr lang="zh-CN" altLang="en-US" sz="3200" dirty="0" smtClean="0"/>
              <a:t>网络通信和</a:t>
            </a:r>
            <a:r>
              <a:rPr lang="zh-CN" altLang="en-US" sz="3200" dirty="0"/>
              <a:t>编程（基于</a:t>
            </a:r>
            <a:r>
              <a:rPr lang="en-US" altLang="zh-CN" sz="3200" dirty="0"/>
              <a:t>socket</a:t>
            </a:r>
            <a:r>
              <a:rPr lang="zh-CN" altLang="en-US" sz="3200" dirty="0"/>
              <a:t>通信）</a:t>
            </a:r>
            <a:endParaRPr lang="en-US" altLang="zh-CN" sz="3200" dirty="0" smtClean="0"/>
          </a:p>
          <a:p>
            <a:r>
              <a:rPr lang="zh-CN" altLang="en-US" sz="3200" dirty="0" smtClean="0"/>
              <a:t>安卓客户端的界面编写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0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课题内容与进度安排</a:t>
            </a:r>
            <a:r>
              <a:rPr lang="zh-CN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1958A915-46D2-4752-B418-797D43E2C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549361"/>
              </p:ext>
            </p:extLst>
          </p:nvPr>
        </p:nvGraphicFramePr>
        <p:xfrm>
          <a:off x="1677555" y="2394095"/>
          <a:ext cx="8153400" cy="356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时间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内容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目标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课题选题、调研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确认选题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方案设计及开发平台的搭建和摄像头的购买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完成开题</a:t>
                      </a:r>
                      <a:r>
                        <a:rPr lang="zh-CN" altLang="en-US" sz="1800" dirty="0" smtClean="0"/>
                        <a:t>报告，及大致搭建完成开发平台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安卓用户界面粗编写，服务端客户端之间的通信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基本实现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图像处理代码编写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基本实现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界面优化，图像处理代码优化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界面</a:t>
                      </a:r>
                      <a:r>
                        <a:rPr lang="zh-CN" altLang="en-US" sz="1800" dirty="0"/>
                        <a:t>设计完成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调试、撰写答辩报告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调试完成，报告完成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验收、答辩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验收通过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250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Century Gothic</vt:lpstr>
      <vt:lpstr>Wingdings 3</vt:lpstr>
      <vt:lpstr>离子</vt:lpstr>
      <vt:lpstr>基于OpenCV的表盘识别与监控系统设计</vt:lpstr>
      <vt:lpstr>目录</vt:lpstr>
      <vt:lpstr>课题背景</vt:lpstr>
      <vt:lpstr>课题目标 </vt:lpstr>
      <vt:lpstr>关键技术和难点</vt:lpstr>
      <vt:lpstr>课题内容与进度安排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基于OpenCV的表盘识别系统设计</dc:title>
  <dc:creator>孙 文睿</dc:creator>
  <cp:lastModifiedBy>孙 文睿</cp:lastModifiedBy>
  <cp:revision>7</cp:revision>
  <dcterms:created xsi:type="dcterms:W3CDTF">2019-09-26T06:35:36Z</dcterms:created>
  <dcterms:modified xsi:type="dcterms:W3CDTF">2019-09-26T07:45:21Z</dcterms:modified>
</cp:coreProperties>
</file>