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3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6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0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97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24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04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09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70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17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48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0AB68B-7F77-4DAD-8141-B05A2035A9C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82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46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0AB68B-7F77-4DAD-8141-B05A2035A9C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5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BookMood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Мотин Артём</a:t>
            </a:r>
          </a:p>
          <a:p>
            <a:r>
              <a:rPr lang="ru-RU" dirty="0" err="1" smtClean="0"/>
              <a:t>Трунов</a:t>
            </a:r>
            <a:r>
              <a:rPr lang="ru-RU" dirty="0" smtClean="0"/>
              <a:t> Степан</a:t>
            </a:r>
          </a:p>
        </p:txBody>
      </p:sp>
    </p:spTree>
    <p:extLst>
      <p:ext uri="{BB962C8B-B14F-4D97-AF65-F5344CB8AC3E}">
        <p14:creationId xmlns:p14="http://schemas.microsoft.com/office/powerpoint/2010/main" val="99483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функционала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9154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BookMood</a:t>
            </a:r>
            <a:r>
              <a:rPr lang="en-US" dirty="0"/>
              <a:t> – </a:t>
            </a:r>
            <a:r>
              <a:rPr lang="ru-RU" dirty="0"/>
              <a:t>это </a:t>
            </a:r>
            <a:r>
              <a:rPr lang="ru-RU" dirty="0" smtClean="0"/>
              <a:t>сайт, который поможет людям найти новые интересные книги для прочтения на основе настроения пользователя и окружающей его погоды.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https://cdn.discordapp.com/attachments/1323339032641409056/1373016272438296728/image.png?ex=6828e08c&amp;is=68278f0c&amp;hm=78162a57abfd179f1ed4ab131e5d5d8107e4238475cc8ab147685e623ec56989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07" y="2548852"/>
            <a:ext cx="8209146" cy="3663727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 contourW="12700">
            <a:contourClr>
              <a:schemeClr val="tx1">
                <a:lumMod val="50000"/>
                <a:lumOff val="50000"/>
              </a:schemeClr>
            </a:contourClr>
          </a:sp3d>
        </p:spPr>
      </p:pic>
    </p:spTree>
    <p:extLst>
      <p:ext uri="{BB962C8B-B14F-4D97-AF65-F5344CB8AC3E}">
        <p14:creationId xmlns:p14="http://schemas.microsoft.com/office/powerpoint/2010/main" val="382338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36208"/>
            <a:ext cx="10058400" cy="1450757"/>
          </a:xfrm>
        </p:spPr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23612" y="2048343"/>
            <a:ext cx="182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Ролевая модель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17675"/>
            <a:ext cx="5116679" cy="391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1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 приложения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737361"/>
            <a:ext cx="10385332" cy="36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3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</a:t>
            </a:r>
            <a:r>
              <a:rPr lang="ru-RU" dirty="0" smtClean="0"/>
              <a:t>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1188"/>
            <a:ext cx="9869464" cy="417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2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использованные при разработке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b="1" dirty="0" smtClean="0"/>
              <a:t>API: </a:t>
            </a:r>
            <a:r>
              <a:rPr lang="en-US" dirty="0" err="1" smtClean="0"/>
              <a:t>OpenWeather</a:t>
            </a:r>
            <a:r>
              <a:rPr lang="en-US" dirty="0" smtClean="0"/>
              <a:t> API</a:t>
            </a:r>
            <a:r>
              <a:rPr lang="ru-RU" dirty="0" smtClean="0"/>
              <a:t>, </a:t>
            </a:r>
            <a:r>
              <a:rPr lang="en-US" dirty="0" err="1" smtClean="0"/>
              <a:t>GoogleBooks</a:t>
            </a:r>
            <a:r>
              <a:rPr lang="en-US" dirty="0" smtClean="0"/>
              <a:t> API</a:t>
            </a:r>
            <a:r>
              <a:rPr lang="ru-RU" dirty="0" smtClean="0"/>
              <a:t> – Для получения данных о погоде и книгах</a:t>
            </a:r>
            <a:endParaRPr lang="en-US" dirty="0" smtClean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b="1" dirty="0" err="1" smtClean="0"/>
              <a:t>DataBase</a:t>
            </a:r>
            <a:r>
              <a:rPr lang="en-US" b="1" dirty="0" smtClean="0"/>
              <a:t>: </a:t>
            </a:r>
            <a:r>
              <a:rPr lang="en-US" dirty="0" err="1" smtClean="0"/>
              <a:t>SQLAlchemy</a:t>
            </a:r>
            <a:r>
              <a:rPr lang="ru-RU" dirty="0" smtClean="0"/>
              <a:t> – все взаимодействие с данными пользователя и сохранённых книг</a:t>
            </a:r>
            <a:endParaRPr lang="en-US" dirty="0" smtClean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dirty="0" smtClean="0"/>
              <a:t>Flask</a:t>
            </a:r>
            <a:r>
              <a:rPr lang="ru-RU" dirty="0" smtClean="0"/>
              <a:t> – </a:t>
            </a:r>
            <a:r>
              <a:rPr lang="ru-RU" dirty="0" err="1" smtClean="0"/>
              <a:t>фреймворк</a:t>
            </a:r>
            <a:r>
              <a:rPr lang="ru-RU" dirty="0" smtClean="0"/>
              <a:t> на котором сделано веб-приложение</a:t>
            </a:r>
            <a:endParaRPr lang="en-US" dirty="0" smtClean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dirty="0" smtClean="0"/>
              <a:t>JavaScript</a:t>
            </a:r>
            <a:r>
              <a:rPr lang="ru-RU" dirty="0" smtClean="0"/>
              <a:t> – используется для реализации всплывающих окон</a:t>
            </a:r>
            <a:endParaRPr lang="en-US" dirty="0" smtClean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dirty="0" smtClean="0"/>
              <a:t>CSS</a:t>
            </a:r>
            <a:r>
              <a:rPr lang="ru-RU" dirty="0" smtClean="0"/>
              <a:t> – оформление страниц</a:t>
            </a:r>
            <a:endParaRPr lang="en-US" dirty="0" smtClean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dirty="0" smtClean="0"/>
              <a:t>Bootstrap</a:t>
            </a:r>
            <a:r>
              <a:rPr lang="ru-RU" dirty="0" smtClean="0"/>
              <a:t> </a:t>
            </a:r>
            <a:r>
              <a:rPr lang="ru-RU" dirty="0"/>
              <a:t>– оформление страниц</a:t>
            </a:r>
            <a:endParaRPr lang="en-US" dirty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endParaRPr lang="en-US" dirty="0" smtClean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84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развития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0527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95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Ретро</vt:lpstr>
      <vt:lpstr>BookMood</vt:lpstr>
      <vt:lpstr>Описание функционала </vt:lpstr>
      <vt:lpstr>Структура приложения</vt:lpstr>
      <vt:lpstr>Схема  приложения</vt:lpstr>
      <vt:lpstr>Схема базы данных</vt:lpstr>
      <vt:lpstr>Технологии использованные при разработке</vt:lpstr>
      <vt:lpstr>Варианты развития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BookMood</dc:title>
  <dc:creator>MIX PC</dc:creator>
  <cp:lastModifiedBy>MIX PC</cp:lastModifiedBy>
  <cp:revision>9</cp:revision>
  <dcterms:created xsi:type="dcterms:W3CDTF">2025-05-16T17:59:36Z</dcterms:created>
  <dcterms:modified xsi:type="dcterms:W3CDTF">2025-05-16T19:20:18Z</dcterms:modified>
</cp:coreProperties>
</file>