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9" d="100"/>
          <a:sy n="159" d="100"/>
        </p:scale>
        <p:origin x="18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268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80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971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24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042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09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70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17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8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82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462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0AB68B-7F77-4DAD-8141-B05A2035A9C6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259C022-F1F9-469E-9B93-F18BD69D421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750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BookMood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Мотин Артём</a:t>
            </a:r>
          </a:p>
          <a:p>
            <a:r>
              <a:rPr lang="ru-RU" dirty="0" err="1" smtClean="0"/>
              <a:t>Трунов</a:t>
            </a:r>
            <a:r>
              <a:rPr lang="ru-RU" dirty="0" smtClean="0"/>
              <a:t> Степан</a:t>
            </a:r>
          </a:p>
        </p:txBody>
      </p:sp>
    </p:spTree>
    <p:extLst>
      <p:ext uri="{BB962C8B-B14F-4D97-AF65-F5344CB8AC3E}">
        <p14:creationId xmlns:p14="http://schemas.microsoft.com/office/powerpoint/2010/main" val="99483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Описание функционала 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9154" y="1845734"/>
            <a:ext cx="10058400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/>
              <a:t>BookMood</a:t>
            </a:r>
            <a:r>
              <a:rPr lang="en-US" dirty="0"/>
              <a:t> – </a:t>
            </a:r>
            <a:r>
              <a:rPr lang="ru-RU" dirty="0"/>
              <a:t>это </a:t>
            </a:r>
            <a:r>
              <a:rPr lang="ru-RU" dirty="0" smtClean="0"/>
              <a:t>сайт, который поможет людям найти новые интересные книги для прочтения на основе настроения пользователя и окружающей его погоды.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https://cdn.discordapp.com/attachments/1323339032641409056/1373016272438296728/image.png?ex=6828e08c&amp;is=68278f0c&amp;hm=78162a57abfd179f1ed4ab131e5d5d8107e4238475cc8ab147685e623ec56989&amp;=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907" y="2548852"/>
            <a:ext cx="8209146" cy="3663727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contourW="12700">
            <a:contourClr>
              <a:schemeClr val="tx1">
                <a:lumMod val="50000"/>
                <a:lumOff val="50000"/>
              </a:schemeClr>
            </a:contourClr>
          </a:sp3d>
        </p:spPr>
      </p:pic>
    </p:spTree>
    <p:extLst>
      <p:ext uri="{BB962C8B-B14F-4D97-AF65-F5344CB8AC3E}">
        <p14:creationId xmlns:p14="http://schemas.microsoft.com/office/powerpoint/2010/main" val="382338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97280" y="136208"/>
            <a:ext cx="10058400" cy="1450757"/>
          </a:xfrm>
        </p:spPr>
        <p:txBody>
          <a:bodyPr/>
          <a:lstStyle/>
          <a:p>
            <a:r>
              <a:rPr lang="ru-RU" b="1" dirty="0" smtClean="0"/>
              <a:t>Структура приложения</a:t>
            </a:r>
            <a:endParaRPr lang="ru-RU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223612" y="2048343"/>
            <a:ext cx="1821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 smtClean="0"/>
              <a:t>Ролевая модель</a:t>
            </a:r>
            <a:endParaRPr lang="ru-RU" b="1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17675"/>
            <a:ext cx="5116679" cy="391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01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 приложения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1737361"/>
            <a:ext cx="10385332" cy="367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39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Схема базы данных</a:t>
            </a:r>
            <a:endParaRPr lang="ru-RU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1188"/>
            <a:ext cx="9869464" cy="417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9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Технологии использованные при разработке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smtClean="0"/>
              <a:t>API: </a:t>
            </a:r>
            <a:r>
              <a:rPr lang="en-US" dirty="0" err="1" smtClean="0"/>
              <a:t>OpenWeather</a:t>
            </a:r>
            <a:r>
              <a:rPr lang="en-US" dirty="0" smtClean="0"/>
              <a:t> API</a:t>
            </a:r>
            <a:r>
              <a:rPr lang="ru-RU" dirty="0" smtClean="0"/>
              <a:t>, </a:t>
            </a:r>
            <a:r>
              <a:rPr lang="en-US" dirty="0" err="1" smtClean="0"/>
              <a:t>GoogleBooks</a:t>
            </a:r>
            <a:r>
              <a:rPr lang="en-US" dirty="0" smtClean="0"/>
              <a:t> API</a:t>
            </a:r>
            <a:r>
              <a:rPr lang="ru-RU" dirty="0" smtClean="0"/>
              <a:t> – Для получения данных о погоде и книгах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b="1" dirty="0" err="1" smtClean="0"/>
              <a:t>DataBase</a:t>
            </a:r>
            <a:r>
              <a:rPr lang="en-US" b="1" dirty="0" smtClean="0"/>
              <a:t>: </a:t>
            </a:r>
            <a:r>
              <a:rPr lang="en-US" dirty="0" err="1" smtClean="0"/>
              <a:t>SQLAlchemy</a:t>
            </a:r>
            <a:r>
              <a:rPr lang="ru-RU" dirty="0" smtClean="0"/>
              <a:t> – все взаимодействие с данными пользователя и сохранённых книг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Flask</a:t>
            </a:r>
            <a:r>
              <a:rPr lang="ru-RU" dirty="0" smtClean="0"/>
              <a:t> – </a:t>
            </a:r>
            <a:r>
              <a:rPr lang="ru-RU" dirty="0" err="1" smtClean="0"/>
              <a:t>фреймворк</a:t>
            </a:r>
            <a:r>
              <a:rPr lang="ru-RU" dirty="0" smtClean="0"/>
              <a:t> на котором сделано веб-приложение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JavaScript</a:t>
            </a:r>
            <a:r>
              <a:rPr lang="ru-RU" dirty="0" smtClean="0"/>
              <a:t> – используется для реализации всплывающих окон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CSS</a:t>
            </a:r>
            <a:r>
              <a:rPr lang="ru-RU" dirty="0" smtClean="0"/>
              <a:t> – оформление страниц</a:t>
            </a: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r>
              <a:rPr lang="en-US" dirty="0" smtClean="0"/>
              <a:t>Bootstrap</a:t>
            </a:r>
            <a:r>
              <a:rPr lang="ru-RU" dirty="0" smtClean="0"/>
              <a:t> </a:t>
            </a:r>
            <a:r>
              <a:rPr lang="ru-RU" dirty="0"/>
              <a:t>– оформление страниц</a:t>
            </a:r>
            <a:endParaRPr lang="en-US" dirty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  <a:p>
            <a:pPr marL="457200" indent="-457200">
              <a:buFont typeface="Calibri" panose="020F0502020204030204" pitchFamily="34" charset="0"/>
              <a:buAutoNum type="arabicParenR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084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Варианты развития приложения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Улучшение дизайна сайта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smtClean="0"/>
              <a:t> Добавить возможность взаимодействовать с профилем других пользователей</a:t>
            </a:r>
            <a:r>
              <a:rPr lang="ru-RU" dirty="0" smtClean="0"/>
              <a:t>, например</a:t>
            </a:r>
            <a:r>
              <a:rPr lang="en-US" dirty="0" smtClean="0"/>
              <a:t>:</a:t>
            </a:r>
            <a:endParaRPr lang="ru-RU" dirty="0" smtClean="0"/>
          </a:p>
          <a:p>
            <a:pPr marL="544068" lvl="1" indent="-342900">
              <a:buFont typeface="+mj-lt"/>
              <a:buAutoNum type="arabicPeriod"/>
            </a:pPr>
            <a:r>
              <a:rPr lang="ru-RU" sz="1600" dirty="0" smtClean="0"/>
              <a:t>Просмотр избранных книг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sz="1600" dirty="0" smtClean="0"/>
              <a:t>Открытые отзывы и оценки книг пользователя</a:t>
            </a:r>
          </a:p>
          <a:p>
            <a:pPr marL="544068" lvl="1" indent="-342900">
              <a:buFont typeface="+mj-lt"/>
              <a:buAutoNum type="arabicPeriod"/>
            </a:pPr>
            <a:r>
              <a:rPr lang="ru-RU" sz="1600" dirty="0" smtClean="0"/>
              <a:t>Возможность общаться с людьми прямо на сайте в личных сообщениях</a:t>
            </a:r>
            <a:endParaRPr lang="ru-RU" sz="16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</a:t>
            </a:r>
            <a:r>
              <a:rPr lang="ru-RU" dirty="0" smtClean="0"/>
              <a:t>Добавить возможность публиковать свои книги</a:t>
            </a:r>
          </a:p>
          <a:p>
            <a:pPr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05276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</TotalTime>
  <Words>135</Words>
  <Application>Microsoft Office PowerPoint</Application>
  <PresentationFormat>Широкоэкранный</PresentationFormat>
  <Paragraphs>23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Ретро</vt:lpstr>
      <vt:lpstr>BookMood</vt:lpstr>
      <vt:lpstr>Описание функционала </vt:lpstr>
      <vt:lpstr>Структура приложения</vt:lpstr>
      <vt:lpstr>Схема  приложения</vt:lpstr>
      <vt:lpstr>Схема базы данных</vt:lpstr>
      <vt:lpstr>Технологии использованные при разработке</vt:lpstr>
      <vt:lpstr>Варианты развития приложения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BookMood</dc:title>
  <dc:creator>MIX PC</dc:creator>
  <cp:lastModifiedBy>MIX PC</cp:lastModifiedBy>
  <cp:revision>12</cp:revision>
  <dcterms:created xsi:type="dcterms:W3CDTF">2025-05-16T17:59:36Z</dcterms:created>
  <dcterms:modified xsi:type="dcterms:W3CDTF">2025-05-17T11:52:20Z</dcterms:modified>
</cp:coreProperties>
</file>