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C8E65-F882-4407-89C3-5D6489973A81}" v="8" dt="2021-02-05T15:20:29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7879-A5E8-4CC6-A338-6C3D5AD86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EF3A2-C147-457B-9B13-8F7BEC60C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DE99-3D64-4494-AC22-D5EC8188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4A3-C268-490E-930F-46BF8545ED3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F393-1C0E-4CDA-AFE8-38E96AD9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3262-985A-4272-AD3A-540741AC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4D38-83C1-434E-B0B9-6F982E47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5D52-4A68-4EDF-9423-0D749C88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3EF7-1580-462E-9B46-6BE10A2E2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3591-3D13-4AA7-A746-587A8BD1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4A3-C268-490E-930F-46BF8545ED3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A2B07-E14C-4BD7-AC14-064DC264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67AAB-FE8E-4F8A-B36D-E489B5D5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4D38-83C1-434E-B0B9-6F982E47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CD613-A7B5-4E98-AA1B-40A76634D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436B9-D1AF-4218-8B00-DDDF401FC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F603-AF68-4BEC-B109-6E4E682B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4A3-C268-490E-930F-46BF8545ED3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58D29-F4F9-4C9E-9B30-41A0CDD8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4986-82DE-417F-AF01-EEADD0C6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4D38-83C1-434E-B0B9-6F982E47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7BC0-7BAD-4DBF-8089-71CC8E90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9394-7D88-45AA-8432-DD1B08400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D2D2-E214-45F3-AB1E-91DDA0A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4A3-C268-490E-930F-46BF8545ED3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D647-3743-4D1F-A0ED-102E4DDE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232B-0336-446E-B3B4-C2E409F8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4D38-83C1-434E-B0B9-6F982E47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9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C1EC-F0C4-4E8E-A0A9-490053F9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52426-CF29-458D-91A1-F762F3AC2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2EBA4-7C89-4104-AA43-D6F2743D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4A3-C268-490E-930F-46BF8545ED3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A457-E8D3-4FDD-839F-292B871C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016E9-A980-4660-9622-30221B49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4D38-83C1-434E-B0B9-6F982E47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971B-0825-44DE-A14A-F0A46FA6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8D21-5F5F-4DBA-9332-9D0CB5B7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F03D-7192-457C-BAB7-D7E5C2404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EB90E-5A3F-4897-8DEC-72370926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4A3-C268-490E-930F-46BF8545ED3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31D13-40AD-40DE-9643-C9661821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1D6CC-1481-45B0-927C-BEE3A118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4D38-83C1-434E-B0B9-6F982E47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C588-54CD-4E34-A939-4E346639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7C8DE-B5B2-45B7-862D-8DD47A67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2FDFD-2D58-410A-AB4D-281192D20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993AE-7595-4B9E-AC76-59F029B07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DF162-4E1E-43F0-AF75-64E4026A9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259F3-2F61-4254-8CBE-DDEABBF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4A3-C268-490E-930F-46BF8545ED3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04041-1F72-4FF9-917D-7ECAEE10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D4107-293B-49A1-94F1-F81C507A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4D38-83C1-434E-B0B9-6F982E47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6C80-8942-473D-A989-2365B2D4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F6AA0-DA36-40E0-8817-1BCFBDBA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4A3-C268-490E-930F-46BF8545ED3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82960-B831-4118-931B-0FAD9EF9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EE370-E3B0-474E-8549-9C04C897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4D38-83C1-434E-B0B9-6F982E47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5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FEEC2-0534-46AD-9DFB-93386CE9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4A3-C268-490E-930F-46BF8545ED3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C555B-0564-42DA-BD18-2E419C21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671F7-FDE5-4368-AC67-43DE96F5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4D38-83C1-434E-B0B9-6F982E47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4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1E63-F882-4C34-A165-A84BCFDA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DCC7-B29D-4333-BC95-486A1E18F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1B330-CA78-40C6-B480-EBB9BEFF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7B355-DAF1-451F-AA57-19E33F1C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4A3-C268-490E-930F-46BF8545ED3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C1D81-F152-4652-B28D-F29EAFA7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4F9D1-69A1-485E-B184-141A6A54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4D38-83C1-434E-B0B9-6F982E47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4220-7787-4113-9A78-8C6B7F21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34584-CE53-496A-976C-825E655B5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161D7-6672-4415-AF87-1A1B42C67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7AE69-47A7-43D6-892E-E16FEEEA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4A3-C268-490E-930F-46BF8545ED3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B09A2-A35A-43F7-ACA6-15EF028A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EA007-281C-410D-BA27-969DF0BE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4D38-83C1-434E-B0B9-6F982E47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D832D-4797-48BC-9B5E-89DA6559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5A53F-45A2-41AA-A752-27BDD46F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F62A-AC87-4747-BE2F-2DF68DC4A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264A3-C268-490E-930F-46BF8545ED3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E23A-6EB4-4E2E-85A7-993B99714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883FA-500B-4A33-83BD-3093570F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4D38-83C1-434E-B0B9-6F982E47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6D0D-843B-4DE1-A4AC-D6FF5F0A2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3A071-7E9C-489F-A522-6F451AC3A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Tyler Westbrook</a:t>
            </a:r>
          </a:p>
        </p:txBody>
      </p:sp>
    </p:spTree>
    <p:extLst>
      <p:ext uri="{BB962C8B-B14F-4D97-AF65-F5344CB8AC3E}">
        <p14:creationId xmlns:p14="http://schemas.microsoft.com/office/powerpoint/2010/main" val="13855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9C5-D2FD-442D-A9FF-FAC074A0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400"/>
              <a:t>Question 1 </a:t>
            </a:r>
            <a:br>
              <a:rPr lang="en-US" sz="2400"/>
            </a:br>
            <a:r>
              <a:rPr lang="en-US" sz="2400"/>
              <a:t>Most Popular Page Jan 20,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3697-520A-4C1B-9EAF-8F08B7AF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Analysis</a:t>
            </a:r>
          </a:p>
          <a:p>
            <a:pPr lvl="1"/>
            <a:r>
              <a:rPr lang="en-US" sz="1700"/>
              <a:t>Retrieved all page views data for Jan 20</a:t>
            </a:r>
          </a:p>
          <a:p>
            <a:pPr lvl="1"/>
            <a:r>
              <a:rPr lang="en-US" sz="1700"/>
              <a:t>Summed the total views for each article</a:t>
            </a:r>
          </a:p>
          <a:p>
            <a:pPr lvl="1"/>
            <a:r>
              <a:rPr lang="en-US" sz="1700"/>
              <a:t>Selected on pages with a domain code of en</a:t>
            </a:r>
          </a:p>
          <a:p>
            <a:r>
              <a:rPr lang="en-US" sz="1700"/>
              <a:t>Assumed </a:t>
            </a:r>
          </a:p>
          <a:p>
            <a:pPr lvl="1"/>
            <a:r>
              <a:rPr lang="en-US" sz="1700"/>
              <a:t>All bots filtered</a:t>
            </a:r>
          </a:p>
          <a:p>
            <a:pPr lvl="1"/>
            <a:endParaRPr lang="en-US" sz="1700"/>
          </a:p>
          <a:p>
            <a:pPr marL="914400" lvl="2" indent="0">
              <a:buNone/>
            </a:pPr>
            <a:endParaRPr lang="en-US" sz="1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5B2FD-5661-4188-905A-6083185B0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1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5128-7CA0-4FAD-A9BA-19B2C1FD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/>
              <a:t>Question 2</a:t>
            </a:r>
            <a:br>
              <a:rPr lang="en-US" sz="3700"/>
            </a:br>
            <a:r>
              <a:rPr lang="en-US" sz="3700"/>
              <a:t>Page with highest fraction of links clicked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91A6-D15A-45FB-934C-78844612C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370" y="2412710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Analysis</a:t>
            </a:r>
          </a:p>
          <a:p>
            <a:pPr lvl="1"/>
            <a:r>
              <a:rPr lang="en-US" sz="1400" dirty="0"/>
              <a:t>Took page views data for 1</a:t>
            </a:r>
            <a:r>
              <a:rPr lang="en-US" sz="1400" baseline="30000" dirty="0"/>
              <a:t>st</a:t>
            </a:r>
            <a:r>
              <a:rPr lang="en-US" sz="1400" dirty="0"/>
              <a:t>,10</a:t>
            </a:r>
            <a:r>
              <a:rPr lang="en-US" sz="1400" baseline="30000" dirty="0"/>
              <a:t>th</a:t>
            </a:r>
            <a:r>
              <a:rPr lang="en-US" sz="1400" dirty="0"/>
              <a:t>,20</a:t>
            </a:r>
            <a:r>
              <a:rPr lang="en-US" sz="1400" baseline="30000" dirty="0"/>
              <a:t>th</a:t>
            </a:r>
            <a:r>
              <a:rPr lang="en-US" sz="1400" dirty="0"/>
              <a:t>,and 30</a:t>
            </a:r>
            <a:r>
              <a:rPr lang="en-US" sz="1400" baseline="30000" dirty="0"/>
              <a:t>th</a:t>
            </a:r>
            <a:r>
              <a:rPr lang="en-US" sz="1400" dirty="0"/>
              <a:t> of December and averaged them</a:t>
            </a:r>
          </a:p>
          <a:p>
            <a:pPr lvl="1"/>
            <a:r>
              <a:rPr lang="en-US" sz="1400" dirty="0"/>
              <a:t>Took clickstream data from last month and extracted on the referral pairs from links</a:t>
            </a:r>
          </a:p>
          <a:p>
            <a:pPr lvl="1"/>
            <a:r>
              <a:rPr lang="en-US" sz="1400" dirty="0"/>
              <a:t>Divided amount of link Pairs by total views * 31  to get the fraction of links clicked</a:t>
            </a:r>
          </a:p>
          <a:p>
            <a:pPr lvl="1"/>
            <a:r>
              <a:rPr lang="en-US" sz="1400" dirty="0"/>
              <a:t>Counted sites with views &gt; 1000000</a:t>
            </a:r>
          </a:p>
          <a:p>
            <a:r>
              <a:rPr lang="en-US" sz="1800" dirty="0"/>
              <a:t>Assumptions and Problems</a:t>
            </a:r>
          </a:p>
          <a:p>
            <a:pPr lvl="1"/>
            <a:r>
              <a:rPr lang="en-US" sz="1400" dirty="0"/>
              <a:t>Clickstream data most likely counts a pair even if already clicked before</a:t>
            </a:r>
          </a:p>
          <a:p>
            <a:pPr lvl="1"/>
            <a:r>
              <a:rPr lang="en-US" sz="1400" dirty="0"/>
              <a:t>All bot traffic not filtered</a:t>
            </a:r>
          </a:p>
          <a:p>
            <a:pPr lvl="1"/>
            <a:r>
              <a:rPr lang="en-US" sz="1400" dirty="0"/>
              <a:t>Pageviews is not accurate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CA537-5050-4EA8-8FBB-A3C5EA4F6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244" t="-1" r="163" b="-3"/>
          <a:stretch/>
        </p:blipFill>
        <p:spPr>
          <a:xfrm>
            <a:off x="-690464" y="2478024"/>
            <a:ext cx="8248260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2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4B05-1779-447D-A36C-4909BFC8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2800"/>
              <a:t>Question 3</a:t>
            </a:r>
            <a:br>
              <a:rPr lang="en-US" sz="2800"/>
            </a:br>
            <a:r>
              <a:rPr lang="en-US" sz="2800"/>
              <a:t>Fraction of Viewers Still Clicking Links Starting With Hotel California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3D81-328F-4E73-9BBA-650B3552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725" y="2431371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Analysis</a:t>
            </a:r>
          </a:p>
          <a:p>
            <a:pPr lvl="1"/>
            <a:r>
              <a:rPr lang="en-US" sz="1400" dirty="0"/>
              <a:t>Used the fraction from the last question to get the number of views for each page in the series</a:t>
            </a:r>
          </a:p>
          <a:p>
            <a:pPr lvl="1"/>
            <a:r>
              <a:rPr lang="en-US" sz="1400" dirty="0"/>
              <a:t>Only retrieved data up till the third page</a:t>
            </a:r>
          </a:p>
          <a:p>
            <a:pPr lvl="1"/>
            <a:r>
              <a:rPr lang="en-US" sz="1400" dirty="0"/>
              <a:t>Limited to initial views greater than a 1000</a:t>
            </a:r>
          </a:p>
          <a:p>
            <a:r>
              <a:rPr lang="en-US" sz="1800" dirty="0"/>
              <a:t>Assumptions and Issues</a:t>
            </a:r>
          </a:p>
          <a:p>
            <a:pPr lvl="1"/>
            <a:r>
              <a:rPr lang="en-US" sz="1400" dirty="0"/>
              <a:t>Using data from previous question that may not be completely accurate</a:t>
            </a:r>
          </a:p>
          <a:p>
            <a:pPr lvl="1"/>
            <a:r>
              <a:rPr lang="en-US" sz="1400" dirty="0"/>
              <a:t>Again, some traffic might be bots</a:t>
            </a:r>
          </a:p>
          <a:p>
            <a:pPr lvl="1"/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B9428-6C7E-494C-89A0-DEADB430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0" y="2749232"/>
            <a:ext cx="7362825" cy="28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1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5FF2-F9D2-42E8-81F5-ED94BBD9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/>
              <a:t>Question 4</a:t>
            </a:r>
            <a:br>
              <a:rPr lang="en-US" sz="3700"/>
            </a:br>
            <a:r>
              <a:rPr lang="en-US" sz="3700"/>
              <a:t>What Page is More Popular in America vs WW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3145-F9F1-442D-81AF-F4B1EFC8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404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Analysis</a:t>
            </a:r>
          </a:p>
          <a:p>
            <a:pPr lvl="1"/>
            <a:r>
              <a:rPr lang="en-US" sz="1400" dirty="0"/>
              <a:t>Took pageviews data from between 1-3 UTC Dec 1</a:t>
            </a:r>
            <a:r>
              <a:rPr lang="en-US" sz="1400" baseline="30000" dirty="0"/>
              <a:t>st</a:t>
            </a:r>
            <a:r>
              <a:rPr lang="en-US" sz="1400" dirty="0"/>
              <a:t> for American views due to most being off work by that time</a:t>
            </a:r>
          </a:p>
          <a:p>
            <a:pPr lvl="1"/>
            <a:r>
              <a:rPr lang="en-US" sz="1400" dirty="0"/>
              <a:t>Used times between 8-10 UTC for the rest of the world due to a lot of Americans most likely being asleep</a:t>
            </a:r>
          </a:p>
          <a:p>
            <a:r>
              <a:rPr lang="en-US" sz="1800" dirty="0"/>
              <a:t>Assumptions and Issues</a:t>
            </a:r>
          </a:p>
          <a:p>
            <a:pPr lvl="1"/>
            <a:r>
              <a:rPr lang="en-US" sz="1400" dirty="0"/>
              <a:t>Only used 3 hours worth of data for each </a:t>
            </a:r>
          </a:p>
          <a:p>
            <a:pPr lvl="1"/>
            <a:r>
              <a:rPr lang="en-US" sz="1400" dirty="0"/>
              <a:t>Traffic still most likely is all from America for the us views and vice versa for the world views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8CCB4-2426-4C16-9B3D-57CE1D11E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3" t="-2228" r="-3556" b="2224"/>
          <a:stretch/>
        </p:blipFill>
        <p:spPr>
          <a:xfrm>
            <a:off x="335902" y="2478024"/>
            <a:ext cx="7511143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0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6F9BF-8CBB-47D8-8683-BB290EF7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/>
              <a:t>Question 5</a:t>
            </a:r>
            <a:br>
              <a:rPr lang="en-US" sz="3700"/>
            </a:br>
            <a:r>
              <a:rPr lang="en-US" sz="3700"/>
              <a:t>How Many Users See a Vandalized Web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32AA6-9E8A-4997-A0E4-CABFF87C0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2" t="-1" r="656" b="2092"/>
          <a:stretch/>
        </p:blipFill>
        <p:spPr>
          <a:xfrm>
            <a:off x="908304" y="2165698"/>
            <a:ext cx="6173631" cy="36167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B6B7-E1CE-437B-959B-AA416D57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/>
              <a:t>Analysis</a:t>
            </a:r>
          </a:p>
          <a:p>
            <a:pPr lvl="1"/>
            <a:r>
              <a:rPr lang="en-US" sz="1400" dirty="0"/>
              <a:t>Used revision history data and avg page view data for December calculated earlier</a:t>
            </a:r>
          </a:p>
          <a:p>
            <a:pPr lvl="1"/>
            <a:r>
              <a:rPr lang="en-US" sz="1400" dirty="0"/>
              <a:t>Counted a vandalized page as one that was reverted and was a major edit</a:t>
            </a:r>
          </a:p>
          <a:p>
            <a:pPr lvl="1"/>
            <a:r>
              <a:rPr lang="en-US" sz="1400" dirty="0"/>
              <a:t>Divided avg views in a day to avg views a min </a:t>
            </a:r>
          </a:p>
          <a:p>
            <a:pPr lvl="1"/>
            <a:r>
              <a:rPr lang="en-US" sz="1400" dirty="0"/>
              <a:t>Used the seconds till a revert and converted to min</a:t>
            </a:r>
          </a:p>
          <a:p>
            <a:pPr lvl="1"/>
            <a:r>
              <a:rPr lang="en-US" sz="1400" dirty="0"/>
              <a:t>Multiplied the two together to get the number of vandalized page views</a:t>
            </a:r>
          </a:p>
          <a:p>
            <a:pPr lvl="1"/>
            <a:r>
              <a:rPr lang="en-US" sz="1400" dirty="0"/>
              <a:t>Avg the number of views</a:t>
            </a:r>
          </a:p>
          <a:p>
            <a:r>
              <a:rPr lang="en-US" sz="1800" dirty="0"/>
              <a:t>Assumption and Issues</a:t>
            </a:r>
          </a:p>
          <a:p>
            <a:pPr lvl="1"/>
            <a:r>
              <a:rPr lang="en-US" sz="1400" dirty="0"/>
              <a:t>Just because a page was reverted does not necessarily mean it was vandalized</a:t>
            </a:r>
          </a:p>
          <a:p>
            <a:pPr lvl="1"/>
            <a:r>
              <a:rPr lang="en-US" sz="1400" dirty="0"/>
              <a:t>Page view data not completely </a:t>
            </a:r>
            <a:r>
              <a:rPr lang="en-US" sz="1400" dirty="0" err="1"/>
              <a:t>representitive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25893B-D2E2-42E8-B11C-A2C6AFE5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4" y="5929312"/>
            <a:ext cx="2457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5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46EE4-5052-4FC2-BC8F-1E7F102E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/>
              <a:t>Question 6</a:t>
            </a:r>
            <a:br>
              <a:rPr lang="en-US" sz="3700"/>
            </a:br>
            <a:r>
              <a:rPr lang="en-US" sz="3700"/>
              <a:t>Page With the Most Individual Links Clicked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34BCE-65EC-45F5-94D6-F08AD898F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" r="-5" b="720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7C73-3EDF-4988-AA67-27014B0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Analysis</a:t>
            </a:r>
          </a:p>
          <a:p>
            <a:pPr lvl="1"/>
            <a:r>
              <a:rPr lang="en-US" sz="1400" dirty="0"/>
              <a:t>Used December clickstream data and extracted all link pairs</a:t>
            </a:r>
          </a:p>
          <a:p>
            <a:pPr lvl="1"/>
            <a:r>
              <a:rPr lang="en-US" sz="1400" dirty="0"/>
              <a:t>Counted number of times a page was the first in a link pair</a:t>
            </a:r>
          </a:p>
          <a:p>
            <a:r>
              <a:rPr lang="en-US" sz="1800" dirty="0"/>
              <a:t>Assumptions</a:t>
            </a:r>
          </a:p>
          <a:p>
            <a:pPr lvl="1"/>
            <a:r>
              <a:rPr lang="en-US" sz="1400" dirty="0"/>
              <a:t>Possible some links could have been clicked by bots affecting pairs with a low amount of </a:t>
            </a:r>
            <a:r>
              <a:rPr lang="en-US" sz="1400" dirty="0" err="1"/>
              <a:t>occurences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997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E56E-F333-4EAE-8EED-7EBAC41F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FE56-61C7-42EC-BC31-F052A05F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https://github.com/t4co97/Revature.git</a:t>
            </a:r>
          </a:p>
        </p:txBody>
      </p:sp>
    </p:spTree>
    <p:extLst>
      <p:ext uri="{BB962C8B-B14F-4D97-AF65-F5344CB8AC3E}">
        <p14:creationId xmlns:p14="http://schemas.microsoft.com/office/powerpoint/2010/main" val="402225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451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Project1</vt:lpstr>
      <vt:lpstr>Question 1  Most Popular Page Jan 20, 2021</vt:lpstr>
      <vt:lpstr>Question 2 Page with highest fraction of links clicked</vt:lpstr>
      <vt:lpstr>Question 3 Fraction of Viewers Still Clicking Links Starting With Hotel California</vt:lpstr>
      <vt:lpstr>Question 4 What Page is More Popular in America vs WW</vt:lpstr>
      <vt:lpstr>Question 5 How Many Users See a Vandalized Web Page</vt:lpstr>
      <vt:lpstr>Question 6 Page With the Most Individual Links Clicked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</dc:title>
  <dc:creator>Kevin Westbrook</dc:creator>
  <cp:lastModifiedBy>Kevin Westbrook</cp:lastModifiedBy>
  <cp:revision>6</cp:revision>
  <dcterms:created xsi:type="dcterms:W3CDTF">2021-02-05T05:33:25Z</dcterms:created>
  <dcterms:modified xsi:type="dcterms:W3CDTF">2021-02-05T15:29:43Z</dcterms:modified>
</cp:coreProperties>
</file>