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8" r:id="rId3"/>
    <p:sldId id="279" r:id="rId4"/>
    <p:sldId id="290" r:id="rId5"/>
    <p:sldId id="257" r:id="rId6"/>
    <p:sldId id="260" r:id="rId7"/>
    <p:sldId id="281" r:id="rId8"/>
    <p:sldId id="282" r:id="rId9"/>
    <p:sldId id="283" r:id="rId10"/>
    <p:sldId id="287" r:id="rId11"/>
    <p:sldId id="288" r:id="rId12"/>
    <p:sldId id="289" r:id="rId13"/>
    <p:sldId id="286" r:id="rId14"/>
    <p:sldId id="291" r:id="rId15"/>
    <p:sldId id="284" r:id="rId16"/>
    <p:sldId id="285" r:id="rId17"/>
    <p:sldId id="280" r:id="rId18"/>
  </p:sldIdLst>
  <p:sldSz cx="13004800" cy="9753600"/>
  <p:notesSz cx="6858000" cy="9144000"/>
  <p:defaultTextStyle>
    <a:defPPr>
      <a:defRPr lang="en-US"/>
    </a:defPPr>
    <a:lvl1pPr algn="l" defTabSz="825500" rtl="0" fontAlgn="base">
      <a:spcBef>
        <a:spcPct val="0"/>
      </a:spcBef>
      <a:spcAft>
        <a:spcPct val="0"/>
      </a:spcAft>
      <a:defRPr sz="4000" kern="1200">
        <a:solidFill>
          <a:srgbClr val="FFFFFF"/>
        </a:solidFill>
        <a:latin typeface="Helvetica Neue Light" charset="0"/>
        <a:ea typeface="ＭＳ Ｐゴシック" charset="-128"/>
        <a:cs typeface="+mn-cs"/>
        <a:sym typeface="Helvetica Neue Light" charset="0"/>
      </a:defRPr>
    </a:lvl1pPr>
    <a:lvl2pPr marL="457200" indent="-228600" algn="l" defTabSz="825500" rtl="0" fontAlgn="base">
      <a:spcBef>
        <a:spcPct val="0"/>
      </a:spcBef>
      <a:spcAft>
        <a:spcPct val="0"/>
      </a:spcAft>
      <a:defRPr sz="4000" kern="1200">
        <a:solidFill>
          <a:srgbClr val="FFFFFF"/>
        </a:solidFill>
        <a:latin typeface="Helvetica Neue Light" charset="0"/>
        <a:ea typeface="ＭＳ Ｐゴシック" charset="-128"/>
        <a:cs typeface="+mn-cs"/>
        <a:sym typeface="Helvetica Neue Light" charset="0"/>
      </a:defRPr>
    </a:lvl2pPr>
    <a:lvl3pPr marL="914400" indent="-457200" algn="l" defTabSz="825500" rtl="0" fontAlgn="base">
      <a:spcBef>
        <a:spcPct val="0"/>
      </a:spcBef>
      <a:spcAft>
        <a:spcPct val="0"/>
      </a:spcAft>
      <a:defRPr sz="4000" kern="1200">
        <a:solidFill>
          <a:srgbClr val="FFFFFF"/>
        </a:solidFill>
        <a:latin typeface="Helvetica Neue Light" charset="0"/>
        <a:ea typeface="ＭＳ Ｐゴシック" charset="-128"/>
        <a:cs typeface="+mn-cs"/>
        <a:sym typeface="Helvetica Neue Light" charset="0"/>
      </a:defRPr>
    </a:lvl3pPr>
    <a:lvl4pPr marL="1371600" indent="-685800" algn="l" defTabSz="825500" rtl="0" fontAlgn="base">
      <a:spcBef>
        <a:spcPct val="0"/>
      </a:spcBef>
      <a:spcAft>
        <a:spcPct val="0"/>
      </a:spcAft>
      <a:defRPr sz="4000" kern="1200">
        <a:solidFill>
          <a:srgbClr val="FFFFFF"/>
        </a:solidFill>
        <a:latin typeface="Helvetica Neue Light" charset="0"/>
        <a:ea typeface="ＭＳ Ｐゴシック" charset="-128"/>
        <a:cs typeface="+mn-cs"/>
        <a:sym typeface="Helvetica Neue Light" charset="0"/>
      </a:defRPr>
    </a:lvl4pPr>
    <a:lvl5pPr marL="1828800" indent="-914400" algn="l" defTabSz="825500" rtl="0" fontAlgn="base">
      <a:spcBef>
        <a:spcPct val="0"/>
      </a:spcBef>
      <a:spcAft>
        <a:spcPct val="0"/>
      </a:spcAft>
      <a:defRPr sz="4000" kern="1200">
        <a:solidFill>
          <a:srgbClr val="FFFFFF"/>
        </a:solidFill>
        <a:latin typeface="Helvetica Neue Light" charset="0"/>
        <a:ea typeface="ＭＳ Ｐゴシック" charset="-128"/>
        <a:cs typeface="+mn-cs"/>
        <a:sym typeface="Helvetica Neue Light" charset="0"/>
      </a:defRPr>
    </a:lvl5pPr>
    <a:lvl6pPr marL="2286000" algn="l" defTabSz="914400" rtl="0" eaLnBrk="1" latinLnBrk="0" hangingPunct="1">
      <a:defRPr sz="4000" kern="1200">
        <a:solidFill>
          <a:srgbClr val="FFFFFF"/>
        </a:solidFill>
        <a:latin typeface="Helvetica Neue Light" charset="0"/>
        <a:ea typeface="ＭＳ Ｐゴシック" charset="-128"/>
        <a:cs typeface="+mn-cs"/>
        <a:sym typeface="Helvetica Neue Light" charset="0"/>
      </a:defRPr>
    </a:lvl6pPr>
    <a:lvl7pPr marL="2743200" algn="l" defTabSz="914400" rtl="0" eaLnBrk="1" latinLnBrk="0" hangingPunct="1">
      <a:defRPr sz="4000" kern="1200">
        <a:solidFill>
          <a:srgbClr val="FFFFFF"/>
        </a:solidFill>
        <a:latin typeface="Helvetica Neue Light" charset="0"/>
        <a:ea typeface="ＭＳ Ｐゴシック" charset="-128"/>
        <a:cs typeface="+mn-cs"/>
        <a:sym typeface="Helvetica Neue Light" charset="0"/>
      </a:defRPr>
    </a:lvl7pPr>
    <a:lvl8pPr marL="3200400" algn="l" defTabSz="914400" rtl="0" eaLnBrk="1" latinLnBrk="0" hangingPunct="1">
      <a:defRPr sz="4000" kern="1200">
        <a:solidFill>
          <a:srgbClr val="FFFFFF"/>
        </a:solidFill>
        <a:latin typeface="Helvetica Neue Light" charset="0"/>
        <a:ea typeface="ＭＳ Ｐゴシック" charset="-128"/>
        <a:cs typeface="+mn-cs"/>
        <a:sym typeface="Helvetica Neue Light" charset="0"/>
      </a:defRPr>
    </a:lvl8pPr>
    <a:lvl9pPr marL="3657600" algn="l" defTabSz="914400" rtl="0" eaLnBrk="1" latinLnBrk="0" hangingPunct="1">
      <a:defRPr sz="4000" kern="1200">
        <a:solidFill>
          <a:srgbClr val="FFFFFF"/>
        </a:solidFill>
        <a:latin typeface="Helvetica Neue Light" charset="0"/>
        <a:ea typeface="ＭＳ Ｐゴシック" charset="-128"/>
        <a:cs typeface="+mn-cs"/>
        <a:sym typeface="Helvetica Neue Light"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E9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34"/>
    <p:restoredTop sz="94643"/>
  </p:normalViewPr>
  <p:slideViewPr>
    <p:cSldViewPr snapToGrid="0" snapToObjects="1">
      <p:cViewPr varScale="1">
        <p:scale>
          <a:sx n="99" d="100"/>
          <a:sy n="99" d="100"/>
        </p:scale>
        <p:origin x="2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hape 117"/>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3315" name="Shape 118"/>
          <p:cNvSpPr>
            <a:spLocks noGrp="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endParaRPr lang="x-none" altLang="x-none">
              <a:sym typeface="Avenir Roman" charset="0"/>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30000"/>
      </a:spcBef>
      <a:spcAft>
        <a:spcPct val="0"/>
      </a:spcAft>
      <a:defRPr sz="1600">
        <a:solidFill>
          <a:schemeClr val="tx1"/>
        </a:solidFill>
        <a:latin typeface="Avenir Roman"/>
        <a:ea typeface="ＭＳ Ｐゴシック" charset="0"/>
        <a:cs typeface="Avenir Roman"/>
        <a:sym typeface="Avenir Roman" charset="0"/>
      </a:defRPr>
    </a:lvl1pPr>
    <a:lvl2pPr marL="742950" indent="-285750" algn="l" defTabSz="457200" rtl="0" eaLnBrk="0" fontAlgn="base" hangingPunct="0">
      <a:lnSpc>
        <a:spcPct val="125000"/>
      </a:lnSpc>
      <a:spcBef>
        <a:spcPct val="30000"/>
      </a:spcBef>
      <a:spcAft>
        <a:spcPct val="0"/>
      </a:spcAft>
      <a:defRPr sz="1600">
        <a:solidFill>
          <a:schemeClr val="tx1"/>
        </a:solidFill>
        <a:latin typeface="Avenir Roman"/>
        <a:ea typeface="Avenir Roman"/>
        <a:cs typeface="Avenir Roman"/>
        <a:sym typeface="Avenir Roman" charset="0"/>
      </a:defRPr>
    </a:lvl2pPr>
    <a:lvl3pPr marL="1143000" indent="-228600" algn="l" defTabSz="457200" rtl="0" eaLnBrk="0" fontAlgn="base" hangingPunct="0">
      <a:lnSpc>
        <a:spcPct val="125000"/>
      </a:lnSpc>
      <a:spcBef>
        <a:spcPct val="30000"/>
      </a:spcBef>
      <a:spcAft>
        <a:spcPct val="0"/>
      </a:spcAft>
      <a:defRPr sz="1600">
        <a:solidFill>
          <a:schemeClr val="tx1"/>
        </a:solidFill>
        <a:latin typeface="Avenir Roman"/>
        <a:ea typeface="Avenir Roman"/>
        <a:cs typeface="Avenir Roman"/>
        <a:sym typeface="Avenir Roman" charset="0"/>
      </a:defRPr>
    </a:lvl3pPr>
    <a:lvl4pPr marL="1600200" indent="-228600" algn="l" defTabSz="457200" rtl="0" eaLnBrk="0" fontAlgn="base" hangingPunct="0">
      <a:lnSpc>
        <a:spcPct val="125000"/>
      </a:lnSpc>
      <a:spcBef>
        <a:spcPct val="30000"/>
      </a:spcBef>
      <a:spcAft>
        <a:spcPct val="0"/>
      </a:spcAft>
      <a:defRPr sz="1600">
        <a:solidFill>
          <a:schemeClr val="tx1"/>
        </a:solidFill>
        <a:latin typeface="Avenir Roman"/>
        <a:ea typeface="Avenir Roman"/>
        <a:cs typeface="Avenir Roman"/>
        <a:sym typeface="Avenir Roman" charset="0"/>
      </a:defRPr>
    </a:lvl4pPr>
    <a:lvl5pPr marL="2057400" indent="-228600" algn="l" defTabSz="457200" rtl="0" eaLnBrk="0" fontAlgn="base" hangingPunct="0">
      <a:lnSpc>
        <a:spcPct val="125000"/>
      </a:lnSpc>
      <a:spcBef>
        <a:spcPct val="30000"/>
      </a:spcBef>
      <a:spcAft>
        <a:spcPct val="0"/>
      </a:spcAft>
      <a:defRPr sz="1600">
        <a:solidFill>
          <a:schemeClr val="tx1"/>
        </a:solidFill>
        <a:latin typeface="Avenir Roman"/>
        <a:ea typeface="Avenir Roman"/>
        <a:cs typeface="Avenir Roman"/>
        <a:sym typeface="Avenir Roman" charset="0"/>
      </a:defRPr>
    </a:lvl5pPr>
    <a:lvl6pPr indent="1143000" defTabSz="457200" latinLnBrk="0">
      <a:lnSpc>
        <a:spcPct val="125000"/>
      </a:lnSpc>
      <a:defRPr sz="1600">
        <a:latin typeface="Avenir Roman"/>
        <a:ea typeface="Avenir Roman"/>
        <a:cs typeface="Avenir Roman"/>
        <a:sym typeface="Avenir Roman"/>
      </a:defRPr>
    </a:lvl6pPr>
    <a:lvl7pPr indent="1371600" defTabSz="457200" latinLnBrk="0">
      <a:lnSpc>
        <a:spcPct val="125000"/>
      </a:lnSpc>
      <a:defRPr sz="1600">
        <a:latin typeface="Avenir Roman"/>
        <a:ea typeface="Avenir Roman"/>
        <a:cs typeface="Avenir Roman"/>
        <a:sym typeface="Avenir Roman"/>
      </a:defRPr>
    </a:lvl7pPr>
    <a:lvl8pPr indent="1600200" defTabSz="457200" latinLnBrk="0">
      <a:lnSpc>
        <a:spcPct val="125000"/>
      </a:lnSpc>
      <a:defRPr sz="1600">
        <a:latin typeface="Avenir Roman"/>
        <a:ea typeface="Avenir Roman"/>
        <a:cs typeface="Avenir Roman"/>
        <a:sym typeface="Avenir Roman"/>
      </a:defRPr>
    </a:lvl8pPr>
    <a:lvl9pPr indent="1828800" defTabSz="457200" latinLnBrk="0">
      <a:lnSpc>
        <a:spcPct val="125000"/>
      </a:lnSpc>
      <a:defRPr sz="16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rPr lang="en-US" smtClean="0"/>
              <a:t>Click to edit Master title style</a:t>
            </a:r>
            <a:endParaRPr/>
          </a:p>
        </p:txBody>
      </p:sp>
      <p:sp>
        <p:nvSpPr>
          <p:cNvPr id="12" name="Body Level One…"/>
          <p:cNvSpPr txBox="1">
            <a:spLocks noGrp="1"/>
          </p:cNvSpPr>
          <p:nvPr>
            <p:ph type="body" sz="quarter" idx="1"/>
          </p:nvPr>
        </p:nvSpPr>
        <p:spPr>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Slide Number"/>
          <p:cNvSpPr txBox="1">
            <a:spLocks noGrp="1"/>
          </p:cNvSpPr>
          <p:nvPr>
            <p:ph type="sldNum" sz="quarter" idx="10"/>
          </p:nvPr>
        </p:nvSpPr>
        <p:spPr>
          <a:ln/>
        </p:spPr>
        <p:txBody>
          <a:bodyPr/>
          <a:lstStyle>
            <a:lvl1pPr>
              <a:defRPr/>
            </a:lvl1pPr>
          </a:lstStyle>
          <a:p>
            <a:fld id="{73F51ECD-338F-444F-87DF-31E6AF7D03DA}" type="slidenum">
              <a:rPr lang="en-US" altLang="x-none"/>
              <a:pPr/>
              <a:t>‹#›</a:t>
            </a:fld>
            <a:endParaRPr lang="en-US" altLang="x-none"/>
          </a:p>
        </p:txBody>
      </p:sp>
    </p:spTree>
    <p:extLst>
      <p:ext uri="{BB962C8B-B14F-4D97-AF65-F5344CB8AC3E}">
        <p14:creationId xmlns:p14="http://schemas.microsoft.com/office/powerpoint/2010/main" val="185842166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Image"/>
          <p:cNvSpPr>
            <a:spLocks noGrp="1"/>
          </p:cNvSpPr>
          <p:nvPr>
            <p:ph type="pic" idx="13"/>
          </p:nvPr>
        </p:nvSpPr>
        <p:spPr>
          <a:xfrm>
            <a:off x="-1" y="1219199"/>
            <a:ext cx="13004801" cy="7315201"/>
          </a:xfrm>
          <a:prstGeom prst="rect">
            <a:avLst/>
          </a:prstGeom>
        </p:spPr>
        <p:txBody>
          <a:bodyPr lIns="91439" tIns="45719" rIns="91439" bIns="45719">
            <a:noAutofit/>
          </a:bodyPr>
          <a:lstStyle/>
          <a:p>
            <a:pPr lvl="0"/>
            <a:r>
              <a:rPr lang="en-US" noProof="0" smtClean="0">
                <a:sym typeface="Book Antiqua"/>
              </a:rPr>
              <a:t>Drag picture to placeholder or click icon to add</a:t>
            </a:r>
            <a:endParaRPr noProof="0">
              <a:sym typeface="Book Antiqua"/>
            </a:endParaRPr>
          </a:p>
        </p:txBody>
      </p:sp>
      <p:sp>
        <p:nvSpPr>
          <p:cNvPr id="3" name="Slide Number"/>
          <p:cNvSpPr txBox="1">
            <a:spLocks noGrp="1"/>
          </p:cNvSpPr>
          <p:nvPr>
            <p:ph type="sldNum" sz="quarter" idx="14"/>
          </p:nvPr>
        </p:nvSpPr>
        <p:spPr>
          <a:ln/>
        </p:spPr>
        <p:txBody>
          <a:bodyPr/>
          <a:lstStyle>
            <a:lvl1pPr>
              <a:defRPr/>
            </a:lvl1pPr>
          </a:lstStyle>
          <a:p>
            <a:fld id="{C132E6CF-DB6E-474E-BF17-235AF7B480F0}" type="slidenum">
              <a:rPr lang="en-US" altLang="x-none"/>
              <a:pPr/>
              <a:t>‹#›</a:t>
            </a:fld>
            <a:endParaRPr lang="en-US" altLang="x-none"/>
          </a:p>
        </p:txBody>
      </p:sp>
    </p:spTree>
    <p:extLst>
      <p:ext uri="{BB962C8B-B14F-4D97-AF65-F5344CB8AC3E}">
        <p14:creationId xmlns:p14="http://schemas.microsoft.com/office/powerpoint/2010/main" val="23845574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p:cNvSpPr txBox="1">
            <a:spLocks noGrp="1"/>
          </p:cNvSpPr>
          <p:nvPr>
            <p:ph type="sldNum" sz="quarter" idx="10"/>
          </p:nvPr>
        </p:nvSpPr>
        <p:spPr>
          <a:ln/>
        </p:spPr>
        <p:txBody>
          <a:bodyPr/>
          <a:lstStyle>
            <a:lvl1pPr>
              <a:defRPr/>
            </a:lvl1pPr>
          </a:lstStyle>
          <a:p>
            <a:fld id="{6621E0D8-1EAC-7948-A192-1ADEFA8D048C}" type="slidenum">
              <a:rPr lang="en-US" altLang="x-none"/>
              <a:pPr/>
              <a:t>‹#›</a:t>
            </a:fld>
            <a:endParaRPr lang="en-US" altLang="x-none"/>
          </a:p>
        </p:txBody>
      </p:sp>
    </p:spTree>
    <p:extLst>
      <p:ext uri="{BB962C8B-B14F-4D97-AF65-F5344CB8AC3E}">
        <p14:creationId xmlns:p14="http://schemas.microsoft.com/office/powerpoint/2010/main" val="52117049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85706" y="3962400"/>
            <a:ext cx="11433388" cy="1828800"/>
          </a:xfrm>
          <a:prstGeom prst="rect">
            <a:avLst/>
          </a:prstGeom>
        </p:spPr>
        <p:txBody>
          <a:bodyPr anchor="ctr"/>
          <a:lstStyle/>
          <a:p>
            <a:r>
              <a:rPr lang="en-US" smtClean="0"/>
              <a:t>Click to edit Master title style</a:t>
            </a:r>
            <a:endParaRPr/>
          </a:p>
        </p:txBody>
      </p:sp>
      <p:sp>
        <p:nvSpPr>
          <p:cNvPr id="3" name="Slide Number"/>
          <p:cNvSpPr txBox="1">
            <a:spLocks noGrp="1"/>
          </p:cNvSpPr>
          <p:nvPr>
            <p:ph type="sldNum" sz="quarter" idx="10"/>
          </p:nvPr>
        </p:nvSpPr>
        <p:spPr>
          <a:ln/>
        </p:spPr>
        <p:txBody>
          <a:bodyPr/>
          <a:lstStyle>
            <a:lvl1pPr>
              <a:defRPr/>
            </a:lvl1pPr>
          </a:lstStyle>
          <a:p>
            <a:fld id="{4CC3EB03-E2F0-274B-8DE4-6C1980426F4C}" type="slidenum">
              <a:rPr lang="en-US" altLang="x-none"/>
              <a:pPr/>
              <a:t>‹#›</a:t>
            </a:fld>
            <a:endParaRPr lang="en-US" altLang="x-none"/>
          </a:p>
        </p:txBody>
      </p:sp>
    </p:spTree>
    <p:extLst>
      <p:ext uri="{BB962C8B-B14F-4D97-AF65-F5344CB8AC3E}">
        <p14:creationId xmlns:p14="http://schemas.microsoft.com/office/powerpoint/2010/main" val="14907784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023946" y="1801706"/>
            <a:ext cx="5080001" cy="6136641"/>
          </a:xfrm>
          <a:prstGeom prst="rect">
            <a:avLst/>
          </a:prstGeom>
          <a:ln w="9525">
            <a:round/>
          </a:ln>
        </p:spPr>
        <p:txBody>
          <a:bodyPr lIns="91439" tIns="45719" rIns="91439" bIns="45719">
            <a:noAutofit/>
          </a:bodyPr>
          <a:lstStyle/>
          <a:p>
            <a:pPr lvl="0"/>
            <a:r>
              <a:rPr lang="en-US" noProof="0" smtClean="0">
                <a:sym typeface="Book Antiqua"/>
              </a:rPr>
              <a:t>Drag picture to placeholder or click icon to add</a:t>
            </a:r>
            <a:endParaRPr noProof="0">
              <a:sym typeface="Book Antiqua"/>
            </a:endParaRPr>
          </a:p>
        </p:txBody>
      </p:sp>
      <p:sp>
        <p:nvSpPr>
          <p:cNvPr id="39" name="Title Text"/>
          <p:cNvSpPr txBox="1">
            <a:spLocks noGrp="1"/>
          </p:cNvSpPr>
          <p:nvPr>
            <p:ph type="title"/>
          </p:nvPr>
        </p:nvSpPr>
        <p:spPr>
          <a:xfrm>
            <a:off x="785706" y="2181013"/>
            <a:ext cx="5140961" cy="2628054"/>
          </a:xfrm>
          <a:prstGeom prst="rect">
            <a:avLst/>
          </a:prstGeom>
        </p:spPr>
        <p:txBody>
          <a:bodyPr/>
          <a:lstStyle/>
          <a:p>
            <a:r>
              <a:rPr lang="en-US" smtClean="0"/>
              <a:t>Click to edit Master title style</a:t>
            </a:r>
            <a:endParaRPr/>
          </a:p>
        </p:txBody>
      </p:sp>
      <p:sp>
        <p:nvSpPr>
          <p:cNvPr id="40" name="Body Level One…"/>
          <p:cNvSpPr txBox="1">
            <a:spLocks noGrp="1"/>
          </p:cNvSpPr>
          <p:nvPr>
            <p:ph type="body" sz="quarter" idx="1"/>
          </p:nvPr>
        </p:nvSpPr>
        <p:spPr>
          <a:xfrm>
            <a:off x="785706" y="4802293"/>
            <a:ext cx="5140961" cy="27161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Slide Number"/>
          <p:cNvSpPr txBox="1">
            <a:spLocks noGrp="1"/>
          </p:cNvSpPr>
          <p:nvPr>
            <p:ph type="sldNum" sz="quarter" idx="14"/>
          </p:nvPr>
        </p:nvSpPr>
        <p:spPr>
          <a:ln/>
        </p:spPr>
        <p:txBody>
          <a:bodyPr/>
          <a:lstStyle>
            <a:lvl1pPr>
              <a:defRPr/>
            </a:lvl1pPr>
          </a:lstStyle>
          <a:p>
            <a:fld id="{2E417744-6193-CE4C-9FA0-F83CF174BACB}" type="slidenum">
              <a:rPr lang="en-US" altLang="x-none"/>
              <a:pPr/>
              <a:t>‹#›</a:t>
            </a:fld>
            <a:endParaRPr lang="en-US" altLang="x-none"/>
          </a:p>
        </p:txBody>
      </p:sp>
    </p:spTree>
    <p:extLst>
      <p:ext uri="{BB962C8B-B14F-4D97-AF65-F5344CB8AC3E}">
        <p14:creationId xmlns:p14="http://schemas.microsoft.com/office/powerpoint/2010/main" val="82243910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xfrm>
            <a:off x="785706" y="1408853"/>
            <a:ext cx="11433388" cy="1828801"/>
          </a:xfrm>
          <a:prstGeom prst="rect">
            <a:avLst/>
          </a:prstGeom>
        </p:spPr>
        <p:txBody>
          <a:bodyPr anchor="ctr"/>
          <a:lstStyle/>
          <a:p>
            <a:r>
              <a:rPr lang="en-US" smtClean="0"/>
              <a:t>Click to edit Master title style</a:t>
            </a:r>
            <a:endParaRPr/>
          </a:p>
        </p:txBody>
      </p:sp>
      <p:sp>
        <p:nvSpPr>
          <p:cNvPr id="3" name="Slide Number"/>
          <p:cNvSpPr txBox="1">
            <a:spLocks noGrp="1"/>
          </p:cNvSpPr>
          <p:nvPr>
            <p:ph type="sldNum" sz="quarter" idx="10"/>
          </p:nvPr>
        </p:nvSpPr>
        <p:spPr>
          <a:ln/>
        </p:spPr>
        <p:txBody>
          <a:bodyPr/>
          <a:lstStyle>
            <a:lvl1pPr>
              <a:defRPr/>
            </a:lvl1pPr>
          </a:lstStyle>
          <a:p>
            <a:fld id="{0AC4658B-6B7E-5A41-8FD3-F30B9249ED7A}" type="slidenum">
              <a:rPr lang="en-US" altLang="x-none"/>
              <a:pPr/>
              <a:t>‹#›</a:t>
            </a:fld>
            <a:endParaRPr lang="en-US" altLang="x-none"/>
          </a:p>
        </p:txBody>
      </p:sp>
    </p:spTree>
    <p:extLst>
      <p:ext uri="{BB962C8B-B14F-4D97-AF65-F5344CB8AC3E}">
        <p14:creationId xmlns:p14="http://schemas.microsoft.com/office/powerpoint/2010/main" val="152935287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785706" y="1408853"/>
            <a:ext cx="11433388" cy="1828801"/>
          </a:xfrm>
          <a:prstGeom prst="rect">
            <a:avLst/>
          </a:prstGeom>
        </p:spPr>
        <p:txBody>
          <a:bodyPr anchor="ctr"/>
          <a:lstStyle/>
          <a:p>
            <a:r>
              <a:rPr lang="en-US" smtClean="0"/>
              <a:t>Click to edit Master title style</a:t>
            </a:r>
            <a:endParaRPr/>
          </a:p>
        </p:txBody>
      </p:sp>
      <p:sp>
        <p:nvSpPr>
          <p:cNvPr id="57" name="Body Level One…"/>
          <p:cNvSpPr txBox="1">
            <a:spLocks noGrp="1"/>
          </p:cNvSpPr>
          <p:nvPr>
            <p:ph type="body" sz="half" idx="1"/>
          </p:nvPr>
        </p:nvSpPr>
        <p:spPr>
          <a:xfrm>
            <a:off x="785706" y="3298613"/>
            <a:ext cx="11433388" cy="4287521"/>
          </a:xfrm>
          <a:prstGeom prst="rect">
            <a:avLst/>
          </a:prstGeom>
        </p:spPr>
        <p:txBody>
          <a:bodyPr anchor="ctr"/>
          <a:lstStyle>
            <a:lvl1pPr marL="431800" indent="-431800">
              <a:spcBef>
                <a:spcPts val="5100"/>
              </a:spcBef>
              <a:buSzPct val="30000"/>
              <a:buBlip>
                <a:blip r:embed="rId2"/>
              </a:buBlip>
              <a:defRPr sz="3400">
                <a:solidFill>
                  <a:srgbClr val="FFFFFF"/>
                </a:solidFill>
                <a:latin typeface="+mn-lt"/>
                <a:ea typeface="+mn-ea"/>
                <a:cs typeface="+mn-cs"/>
                <a:sym typeface="Helvetica Neue Light"/>
              </a:defRPr>
            </a:lvl1pPr>
            <a:lvl2pPr marL="1066800" indent="-431800">
              <a:spcBef>
                <a:spcPts val="5100"/>
              </a:spcBef>
              <a:buSzPct val="30000"/>
              <a:buBlip>
                <a:blip r:embed="rId2"/>
              </a:buBlip>
              <a:defRPr sz="3400">
                <a:solidFill>
                  <a:srgbClr val="FFFFFF"/>
                </a:solidFill>
                <a:latin typeface="+mn-lt"/>
                <a:ea typeface="+mn-ea"/>
                <a:cs typeface="+mn-cs"/>
                <a:sym typeface="Helvetica Neue Light"/>
              </a:defRPr>
            </a:lvl2pPr>
            <a:lvl3pPr marL="1701800" indent="-431800">
              <a:spcBef>
                <a:spcPts val="5100"/>
              </a:spcBef>
              <a:buSzPct val="30000"/>
              <a:buBlip>
                <a:blip r:embed="rId2"/>
              </a:buBlip>
              <a:defRPr sz="3400">
                <a:solidFill>
                  <a:srgbClr val="FFFFFF"/>
                </a:solidFill>
                <a:latin typeface="+mn-lt"/>
                <a:ea typeface="+mn-ea"/>
                <a:cs typeface="+mn-cs"/>
                <a:sym typeface="Helvetica Neue Light"/>
              </a:defRPr>
            </a:lvl3pPr>
            <a:lvl4pPr marL="2336800" indent="-431800">
              <a:spcBef>
                <a:spcPts val="5100"/>
              </a:spcBef>
              <a:buSzPct val="30000"/>
              <a:buBlip>
                <a:blip r:embed="rId2"/>
              </a:buBlip>
              <a:defRPr sz="3400">
                <a:solidFill>
                  <a:srgbClr val="FFFFFF"/>
                </a:solidFill>
                <a:latin typeface="+mn-lt"/>
                <a:ea typeface="+mn-ea"/>
                <a:cs typeface="+mn-cs"/>
                <a:sym typeface="Helvetica Neue Light"/>
              </a:defRPr>
            </a:lvl4pPr>
            <a:lvl5pPr marL="2971800" indent="-431800">
              <a:spcBef>
                <a:spcPts val="5100"/>
              </a:spcBef>
              <a:buSzPct val="30000"/>
              <a:buBlip>
                <a:blip r:embed="rId2"/>
              </a:buBlip>
              <a:defRPr sz="3400">
                <a:solidFill>
                  <a:srgbClr val="FFFFFF"/>
                </a:solidFill>
                <a:latin typeface="+mn-lt"/>
                <a:ea typeface="+mn-ea"/>
                <a:cs typeface="+mn-cs"/>
                <a:sym typeface="Helvetica Neue 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Slide Number"/>
          <p:cNvSpPr txBox="1">
            <a:spLocks noGrp="1"/>
          </p:cNvSpPr>
          <p:nvPr>
            <p:ph type="sldNum" sz="quarter" idx="10"/>
          </p:nvPr>
        </p:nvSpPr>
        <p:spPr>
          <a:ln/>
        </p:spPr>
        <p:txBody>
          <a:bodyPr/>
          <a:lstStyle>
            <a:lvl1pPr>
              <a:defRPr/>
            </a:lvl1pPr>
          </a:lstStyle>
          <a:p>
            <a:fld id="{5947D89C-9583-C541-A6C9-3577E2B130C1}" type="slidenum">
              <a:rPr lang="en-US" altLang="x-none"/>
              <a:pPr/>
              <a:t>‹#›</a:t>
            </a:fld>
            <a:endParaRPr lang="en-US" altLang="x-none"/>
          </a:p>
        </p:txBody>
      </p:sp>
    </p:spTree>
    <p:extLst>
      <p:ext uri="{BB962C8B-B14F-4D97-AF65-F5344CB8AC3E}">
        <p14:creationId xmlns:p14="http://schemas.microsoft.com/office/powerpoint/2010/main" val="60193195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7023946" y="2980266"/>
            <a:ext cx="5080001" cy="4910668"/>
          </a:xfrm>
          <a:prstGeom prst="rect">
            <a:avLst/>
          </a:prstGeom>
          <a:ln w="9525">
            <a:round/>
          </a:ln>
        </p:spPr>
        <p:txBody>
          <a:bodyPr lIns="91439" tIns="45719" rIns="91439" bIns="45719">
            <a:noAutofit/>
          </a:bodyPr>
          <a:lstStyle/>
          <a:p>
            <a:pPr lvl="0"/>
            <a:r>
              <a:rPr lang="en-US" noProof="0" smtClean="0">
                <a:sym typeface="Book Antiqua"/>
              </a:rPr>
              <a:t>Drag picture to placeholder or click icon to add</a:t>
            </a:r>
            <a:endParaRPr noProof="0">
              <a:sym typeface="Book Antiqua"/>
            </a:endParaRPr>
          </a:p>
        </p:txBody>
      </p:sp>
      <p:sp>
        <p:nvSpPr>
          <p:cNvPr id="66" name="Title Text"/>
          <p:cNvSpPr txBox="1">
            <a:spLocks noGrp="1"/>
          </p:cNvSpPr>
          <p:nvPr>
            <p:ph type="title"/>
          </p:nvPr>
        </p:nvSpPr>
        <p:spPr>
          <a:xfrm>
            <a:off x="785706" y="1408853"/>
            <a:ext cx="11433388" cy="1828801"/>
          </a:xfrm>
          <a:prstGeom prst="rect">
            <a:avLst/>
          </a:prstGeom>
        </p:spPr>
        <p:txBody>
          <a:bodyPr anchor="ctr"/>
          <a:lstStyle/>
          <a:p>
            <a:r>
              <a:rPr lang="en-US" smtClean="0"/>
              <a:t>Click to edit Master title style</a:t>
            </a:r>
            <a:endParaRPr/>
          </a:p>
        </p:txBody>
      </p:sp>
      <p:sp>
        <p:nvSpPr>
          <p:cNvPr id="67" name="Body Level One…"/>
          <p:cNvSpPr txBox="1">
            <a:spLocks noGrp="1"/>
          </p:cNvSpPr>
          <p:nvPr>
            <p:ph type="body" sz="quarter" idx="1"/>
          </p:nvPr>
        </p:nvSpPr>
        <p:spPr>
          <a:xfrm>
            <a:off x="785706" y="3298613"/>
            <a:ext cx="5337388" cy="4287521"/>
          </a:xfrm>
          <a:prstGeom prst="rect">
            <a:avLst/>
          </a:prstGeom>
        </p:spPr>
        <p:txBody>
          <a:bodyPr anchor="ctr"/>
          <a:lstStyle>
            <a:lvl1pPr marL="431800" indent="-431800">
              <a:spcBef>
                <a:spcPts val="5100"/>
              </a:spcBef>
              <a:buSzPct val="30000"/>
              <a:buBlip>
                <a:blip r:embed="rId2"/>
              </a:buBlip>
              <a:defRPr sz="3400">
                <a:solidFill>
                  <a:srgbClr val="FFFFFF"/>
                </a:solidFill>
                <a:latin typeface="+mn-lt"/>
                <a:ea typeface="+mn-ea"/>
                <a:cs typeface="+mn-cs"/>
                <a:sym typeface="Helvetica Neue Light"/>
              </a:defRPr>
            </a:lvl1pPr>
            <a:lvl2pPr marL="1066800" indent="-431800">
              <a:spcBef>
                <a:spcPts val="5100"/>
              </a:spcBef>
              <a:buSzPct val="30000"/>
              <a:buBlip>
                <a:blip r:embed="rId2"/>
              </a:buBlip>
              <a:defRPr sz="3400">
                <a:solidFill>
                  <a:srgbClr val="FFFFFF"/>
                </a:solidFill>
                <a:latin typeface="+mn-lt"/>
                <a:ea typeface="+mn-ea"/>
                <a:cs typeface="+mn-cs"/>
                <a:sym typeface="Helvetica Neue Light"/>
              </a:defRPr>
            </a:lvl2pPr>
            <a:lvl3pPr marL="1701800" indent="-431800">
              <a:spcBef>
                <a:spcPts val="5100"/>
              </a:spcBef>
              <a:buSzPct val="30000"/>
              <a:buBlip>
                <a:blip r:embed="rId2"/>
              </a:buBlip>
              <a:defRPr sz="3400">
                <a:solidFill>
                  <a:srgbClr val="FFFFFF"/>
                </a:solidFill>
                <a:latin typeface="+mn-lt"/>
                <a:ea typeface="+mn-ea"/>
                <a:cs typeface="+mn-cs"/>
                <a:sym typeface="Helvetica Neue Light"/>
              </a:defRPr>
            </a:lvl3pPr>
            <a:lvl4pPr marL="2336800" indent="-431800">
              <a:spcBef>
                <a:spcPts val="5100"/>
              </a:spcBef>
              <a:buSzPct val="30000"/>
              <a:buBlip>
                <a:blip r:embed="rId2"/>
              </a:buBlip>
              <a:defRPr sz="3400">
                <a:solidFill>
                  <a:srgbClr val="FFFFFF"/>
                </a:solidFill>
                <a:latin typeface="+mn-lt"/>
                <a:ea typeface="+mn-ea"/>
                <a:cs typeface="+mn-cs"/>
                <a:sym typeface="Helvetica Neue Light"/>
              </a:defRPr>
            </a:lvl4pPr>
            <a:lvl5pPr marL="2971800" indent="-431800">
              <a:spcBef>
                <a:spcPts val="5100"/>
              </a:spcBef>
              <a:buSzPct val="30000"/>
              <a:buBlip>
                <a:blip r:embed="rId2"/>
              </a:buBlip>
              <a:defRPr sz="3400">
                <a:solidFill>
                  <a:srgbClr val="FFFFFF"/>
                </a:solidFill>
                <a:latin typeface="+mn-lt"/>
                <a:ea typeface="+mn-ea"/>
                <a:cs typeface="+mn-cs"/>
                <a:sym typeface="Helvetica Neue 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Slide Number"/>
          <p:cNvSpPr txBox="1">
            <a:spLocks noGrp="1"/>
          </p:cNvSpPr>
          <p:nvPr>
            <p:ph type="sldNum" sz="quarter" idx="14"/>
          </p:nvPr>
        </p:nvSpPr>
        <p:spPr>
          <a:ln/>
        </p:spPr>
        <p:txBody>
          <a:bodyPr/>
          <a:lstStyle>
            <a:lvl1pPr>
              <a:defRPr/>
            </a:lvl1pPr>
          </a:lstStyle>
          <a:p>
            <a:fld id="{00A124AE-6B96-4B45-BA9D-2BA009E2B9A8}" type="slidenum">
              <a:rPr lang="en-US" altLang="x-none"/>
              <a:pPr/>
              <a:t>‹#›</a:t>
            </a:fld>
            <a:endParaRPr lang="en-US" altLang="x-none"/>
          </a:p>
        </p:txBody>
      </p:sp>
    </p:spTree>
    <p:extLst>
      <p:ext uri="{BB962C8B-B14F-4D97-AF65-F5344CB8AC3E}">
        <p14:creationId xmlns:p14="http://schemas.microsoft.com/office/powerpoint/2010/main" val="202237350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85706" y="2248746"/>
            <a:ext cx="11433388" cy="5256108"/>
          </a:xfrm>
          <a:prstGeom prst="rect">
            <a:avLst/>
          </a:prstGeom>
        </p:spPr>
        <p:txBody>
          <a:bodyPr anchor="ctr"/>
          <a:lstStyle>
            <a:lvl1pPr marL="431800" indent="-431800">
              <a:spcBef>
                <a:spcPts val="5100"/>
              </a:spcBef>
              <a:buSzPct val="30000"/>
              <a:buBlip>
                <a:blip r:embed="rId2"/>
              </a:buBlip>
              <a:defRPr sz="3400">
                <a:solidFill>
                  <a:srgbClr val="FFFFFF"/>
                </a:solidFill>
                <a:latin typeface="+mn-lt"/>
                <a:ea typeface="+mn-ea"/>
                <a:cs typeface="+mn-cs"/>
                <a:sym typeface="Helvetica Neue Light"/>
              </a:defRPr>
            </a:lvl1pPr>
            <a:lvl2pPr marL="1066800" indent="-431800">
              <a:spcBef>
                <a:spcPts val="5100"/>
              </a:spcBef>
              <a:buSzPct val="30000"/>
              <a:buBlip>
                <a:blip r:embed="rId2"/>
              </a:buBlip>
              <a:defRPr sz="3400">
                <a:solidFill>
                  <a:srgbClr val="FFFFFF"/>
                </a:solidFill>
                <a:latin typeface="+mn-lt"/>
                <a:ea typeface="+mn-ea"/>
                <a:cs typeface="+mn-cs"/>
                <a:sym typeface="Helvetica Neue Light"/>
              </a:defRPr>
            </a:lvl2pPr>
            <a:lvl3pPr marL="1701800" indent="-431800">
              <a:spcBef>
                <a:spcPts val="5100"/>
              </a:spcBef>
              <a:buSzPct val="30000"/>
              <a:buBlip>
                <a:blip r:embed="rId2"/>
              </a:buBlip>
              <a:defRPr sz="3400">
                <a:solidFill>
                  <a:srgbClr val="FFFFFF"/>
                </a:solidFill>
                <a:latin typeface="+mn-lt"/>
                <a:ea typeface="+mn-ea"/>
                <a:cs typeface="+mn-cs"/>
                <a:sym typeface="Helvetica Neue Light"/>
              </a:defRPr>
            </a:lvl3pPr>
            <a:lvl4pPr marL="2336800" indent="-431800">
              <a:spcBef>
                <a:spcPts val="5100"/>
              </a:spcBef>
              <a:buSzPct val="30000"/>
              <a:buBlip>
                <a:blip r:embed="rId2"/>
              </a:buBlip>
              <a:defRPr sz="3400">
                <a:solidFill>
                  <a:srgbClr val="FFFFFF"/>
                </a:solidFill>
                <a:latin typeface="+mn-lt"/>
                <a:ea typeface="+mn-ea"/>
                <a:cs typeface="+mn-cs"/>
                <a:sym typeface="Helvetica Neue Light"/>
              </a:defRPr>
            </a:lvl4pPr>
            <a:lvl5pPr marL="2971800" indent="-431800">
              <a:spcBef>
                <a:spcPts val="5100"/>
              </a:spcBef>
              <a:buSzPct val="30000"/>
              <a:buBlip>
                <a:blip r:embed="rId2"/>
              </a:buBlip>
              <a:defRPr sz="3400">
                <a:solidFill>
                  <a:srgbClr val="FFFFFF"/>
                </a:solidFill>
                <a:latin typeface="+mn-lt"/>
                <a:ea typeface="+mn-ea"/>
                <a:cs typeface="+mn-cs"/>
                <a:sym typeface="Helvetica Neue 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Slide Number"/>
          <p:cNvSpPr txBox="1">
            <a:spLocks noGrp="1"/>
          </p:cNvSpPr>
          <p:nvPr>
            <p:ph type="sldNum" sz="quarter" idx="10"/>
          </p:nvPr>
        </p:nvSpPr>
        <p:spPr>
          <a:ln/>
        </p:spPr>
        <p:txBody>
          <a:bodyPr/>
          <a:lstStyle>
            <a:lvl1pPr>
              <a:defRPr/>
            </a:lvl1pPr>
          </a:lstStyle>
          <a:p>
            <a:fld id="{FC0ABEA6-586E-734D-AAE4-CB3E790FCF79}" type="slidenum">
              <a:rPr lang="en-US" altLang="x-none"/>
              <a:pPr/>
              <a:t>‹#›</a:t>
            </a:fld>
            <a:endParaRPr lang="en-US" altLang="x-none"/>
          </a:p>
        </p:txBody>
      </p:sp>
    </p:spTree>
    <p:extLst>
      <p:ext uri="{BB962C8B-B14F-4D97-AF65-F5344CB8AC3E}">
        <p14:creationId xmlns:p14="http://schemas.microsoft.com/office/powerpoint/2010/main" val="180786788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5" name="Text"/>
          <p:cNvSpPr txBox="1"/>
          <p:nvPr/>
        </p:nvSpPr>
        <p:spPr>
          <a:xfrm>
            <a:off x="6026150" y="4546600"/>
            <a:ext cx="952500" cy="660400"/>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r>
              <a:rPr lang="en-US" altLang="x-none">
                <a:effectLst>
                  <a:outerShdw blurRad="38100" dist="38100" dir="2700000" algn="tl">
                    <a:srgbClr val="000000"/>
                  </a:outerShdw>
                </a:effectLst>
              </a:rPr>
              <a:t>Text</a:t>
            </a:r>
          </a:p>
        </p:txBody>
      </p:sp>
      <p:sp>
        <p:nvSpPr>
          <p:cNvPr id="84" name="Image"/>
          <p:cNvSpPr>
            <a:spLocks noGrp="1"/>
          </p:cNvSpPr>
          <p:nvPr>
            <p:ph type="pic" sz="half" idx="13"/>
          </p:nvPr>
        </p:nvSpPr>
        <p:spPr>
          <a:xfrm>
            <a:off x="643466" y="1727199"/>
            <a:ext cx="7559041" cy="6116322"/>
          </a:xfrm>
          <a:prstGeom prst="rect">
            <a:avLst/>
          </a:prstGeom>
          <a:ln w="9525">
            <a:round/>
          </a:ln>
        </p:spPr>
        <p:txBody>
          <a:bodyPr lIns="91439" tIns="45719" rIns="91439" bIns="45719">
            <a:noAutofit/>
          </a:bodyPr>
          <a:lstStyle/>
          <a:p>
            <a:pPr lvl="0"/>
            <a:r>
              <a:rPr lang="en-US" noProof="0" smtClean="0">
                <a:sym typeface="Book Antiqua"/>
              </a:rPr>
              <a:t>Drag picture to placeholder or click icon to add</a:t>
            </a:r>
            <a:endParaRPr noProof="0">
              <a:sym typeface="Book Antiqua"/>
            </a:endParaRPr>
          </a:p>
        </p:txBody>
      </p:sp>
      <p:sp>
        <p:nvSpPr>
          <p:cNvPr id="85" name="Image"/>
          <p:cNvSpPr>
            <a:spLocks noGrp="1"/>
          </p:cNvSpPr>
          <p:nvPr>
            <p:ph type="pic" sz="quarter" idx="14"/>
          </p:nvPr>
        </p:nvSpPr>
        <p:spPr>
          <a:xfrm>
            <a:off x="8426026" y="4842933"/>
            <a:ext cx="3948855" cy="2959948"/>
          </a:xfrm>
          <a:prstGeom prst="rect">
            <a:avLst/>
          </a:prstGeom>
          <a:ln w="9525">
            <a:round/>
          </a:ln>
        </p:spPr>
        <p:txBody>
          <a:bodyPr lIns="91439" tIns="45719" rIns="91439" bIns="45719">
            <a:noAutofit/>
          </a:bodyPr>
          <a:lstStyle/>
          <a:p>
            <a:pPr lvl="0"/>
            <a:r>
              <a:rPr lang="en-US" noProof="0" smtClean="0">
                <a:sym typeface="Book Antiqua"/>
              </a:rPr>
              <a:t>Drag picture to placeholder or click icon to add</a:t>
            </a:r>
            <a:endParaRPr noProof="0">
              <a:sym typeface="Book Antiqua"/>
            </a:endParaRPr>
          </a:p>
        </p:txBody>
      </p:sp>
      <p:sp>
        <p:nvSpPr>
          <p:cNvPr id="86" name="Image"/>
          <p:cNvSpPr>
            <a:spLocks noGrp="1"/>
          </p:cNvSpPr>
          <p:nvPr>
            <p:ph type="pic" sz="quarter" idx="15"/>
          </p:nvPr>
        </p:nvSpPr>
        <p:spPr>
          <a:xfrm>
            <a:off x="8406844" y="1713653"/>
            <a:ext cx="3987219" cy="2989030"/>
          </a:xfrm>
          <a:prstGeom prst="rect">
            <a:avLst/>
          </a:prstGeom>
          <a:ln w="9525">
            <a:round/>
          </a:ln>
        </p:spPr>
        <p:txBody>
          <a:bodyPr lIns="91439" tIns="45719" rIns="91439" bIns="45719">
            <a:noAutofit/>
          </a:bodyPr>
          <a:lstStyle/>
          <a:p>
            <a:pPr lvl="0"/>
            <a:r>
              <a:rPr lang="en-US" noProof="0" smtClean="0">
                <a:sym typeface="Book Antiqua"/>
              </a:rPr>
              <a:t>Drag picture to placeholder or click icon to add</a:t>
            </a:r>
            <a:endParaRPr noProof="0">
              <a:sym typeface="Book Antiqua"/>
            </a:endParaRPr>
          </a:p>
        </p:txBody>
      </p:sp>
      <p:sp>
        <p:nvSpPr>
          <p:cNvPr id="6" name="Slide Number"/>
          <p:cNvSpPr txBox="1">
            <a:spLocks noGrp="1"/>
          </p:cNvSpPr>
          <p:nvPr>
            <p:ph type="sldNum" sz="quarter" idx="16"/>
          </p:nvPr>
        </p:nvSpPr>
        <p:spPr>
          <a:xfrm>
            <a:off x="12612688" y="8220075"/>
            <a:ext cx="236537" cy="239713"/>
          </a:xfrm>
        </p:spPr>
        <p:txBody>
          <a:bodyPr/>
          <a:lstStyle>
            <a:lvl1pPr>
              <a:defRPr/>
            </a:lvl1pPr>
          </a:lstStyle>
          <a:p>
            <a:fld id="{79F4F612-2593-EA4B-BC1F-68C70AB50E6A}" type="slidenum">
              <a:rPr lang="en-US" altLang="x-none"/>
              <a:pPr/>
              <a:t>‹#›</a:t>
            </a:fld>
            <a:endParaRPr lang="en-US" altLang="x-none"/>
          </a:p>
        </p:txBody>
      </p:sp>
    </p:spTree>
    <p:extLst>
      <p:ext uri="{BB962C8B-B14F-4D97-AF65-F5344CB8AC3E}">
        <p14:creationId xmlns:p14="http://schemas.microsoft.com/office/powerpoint/2010/main" val="187414657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Johnny Appleseed"/>
          <p:cNvSpPr txBox="1">
            <a:spLocks noGrp="1"/>
          </p:cNvSpPr>
          <p:nvPr>
            <p:ph type="body" sz="quarter" idx="13"/>
          </p:nvPr>
        </p:nvSpPr>
        <p:spPr>
          <a:xfrm>
            <a:off x="1273386" y="6001173"/>
            <a:ext cx="10464802" cy="389264"/>
          </a:xfrm>
          <a:prstGeom prst="rect">
            <a:avLst/>
          </a:prstGeom>
        </p:spPr>
        <p:txBody>
          <a:bodyPr>
            <a:spAutoFit/>
          </a:bodyPr>
          <a:lstStyle>
            <a:lvl1pPr algn="ctr">
              <a:defRPr sz="2200" i="1">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pPr lvl="0"/>
            <a:r>
              <a:rPr lang="en-US" smtClean="0"/>
              <a:t>Click to edit Master text styles</a:t>
            </a:r>
          </a:p>
        </p:txBody>
      </p:sp>
      <p:sp>
        <p:nvSpPr>
          <p:cNvPr id="95" name="“Type a quote here.”"/>
          <p:cNvSpPr txBox="1">
            <a:spLocks noGrp="1"/>
          </p:cNvSpPr>
          <p:nvPr>
            <p:ph type="body" sz="quarter" idx="14"/>
          </p:nvPr>
        </p:nvSpPr>
        <p:spPr>
          <a:xfrm>
            <a:off x="1273386" y="4396546"/>
            <a:ext cx="10464802" cy="562363"/>
          </a:xfrm>
          <a:prstGeom prst="rect">
            <a:avLst/>
          </a:prstGeom>
        </p:spPr>
        <p:txBody>
          <a:bodyPr anchor="ctr">
            <a:spAutoFit/>
          </a:bodyPr>
          <a:lstStyle>
            <a:lvl1pPr algn="ctr">
              <a:defRPr sz="3400">
                <a:solidFill>
                  <a:srgbClr val="FFFFFF"/>
                </a:solidFill>
                <a:effectLst>
                  <a:outerShdw blurRad="38100" dist="54428" dir="2700000" rotWithShape="0">
                    <a:srgbClr val="000000">
                      <a:alpha val="48000"/>
                    </a:srgbClr>
                  </a:outerShdw>
                </a:effectLst>
                <a:latin typeface="+mn-lt"/>
                <a:ea typeface="+mn-ea"/>
                <a:cs typeface="+mn-cs"/>
                <a:sym typeface="Helvetica Neue Light"/>
              </a:defRPr>
            </a:lvl1pPr>
          </a:lstStyle>
          <a:p>
            <a:pPr lvl="0"/>
            <a:r>
              <a:rPr lang="en-US" smtClean="0"/>
              <a:t>Click to edit Master text styles</a:t>
            </a:r>
          </a:p>
        </p:txBody>
      </p:sp>
      <p:sp>
        <p:nvSpPr>
          <p:cNvPr id="4" name="Slide Number"/>
          <p:cNvSpPr txBox="1">
            <a:spLocks noGrp="1"/>
          </p:cNvSpPr>
          <p:nvPr>
            <p:ph type="sldNum" sz="quarter" idx="15"/>
          </p:nvPr>
        </p:nvSpPr>
        <p:spPr>
          <a:ln/>
        </p:spPr>
        <p:txBody>
          <a:bodyPr/>
          <a:lstStyle>
            <a:lvl1pPr>
              <a:defRPr/>
            </a:lvl1pPr>
          </a:lstStyle>
          <a:p>
            <a:fld id="{7A792D37-A35C-3B40-A93E-991A3DEC24E8}" type="slidenum">
              <a:rPr lang="en-US" altLang="x-none"/>
              <a:pPr/>
              <a:t>‹#›</a:t>
            </a:fld>
            <a:endParaRPr lang="en-US" altLang="x-none"/>
          </a:p>
        </p:txBody>
      </p:sp>
    </p:spTree>
    <p:extLst>
      <p:ext uri="{BB962C8B-B14F-4D97-AF65-F5344CB8AC3E}">
        <p14:creationId xmlns:p14="http://schemas.microsoft.com/office/powerpoint/2010/main" val="89455406"/>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85813" y="2174875"/>
            <a:ext cx="11433175" cy="2627313"/>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b">
            <a:normAutofit/>
          </a:bodyPr>
          <a:lstStyle/>
          <a:p>
            <a:r>
              <a:t>Title Text</a:t>
            </a:r>
          </a:p>
        </p:txBody>
      </p:sp>
      <p:sp>
        <p:nvSpPr>
          <p:cNvPr id="3" name="Body Level One…"/>
          <p:cNvSpPr txBox="1">
            <a:spLocks noGrp="1"/>
          </p:cNvSpPr>
          <p:nvPr>
            <p:ph type="body" idx="1"/>
          </p:nvPr>
        </p:nvSpPr>
        <p:spPr>
          <a:xfrm>
            <a:off x="785813" y="4870450"/>
            <a:ext cx="11433175" cy="1177925"/>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2611100" y="8220075"/>
            <a:ext cx="236538" cy="239713"/>
          </a:xfrm>
          <a:prstGeom prst="rect">
            <a:avLst/>
          </a:prstGeom>
          <a:ln w="3175">
            <a:miter lim="400000"/>
          </a:ln>
        </p:spPr>
        <p:txBody>
          <a:bodyPr vert="horz" wrap="none" lIns="27093" tIns="27093" rIns="27093" bIns="27093" numCol="1" anchor="t" anchorCtr="0" compatLnSpc="1">
            <a:prstTxWarp prst="textNoShape">
              <a:avLst/>
            </a:prstTxWarp>
            <a:normAutofit/>
          </a:bodyPr>
          <a:lstStyle>
            <a:lvl1pPr algn="r" hangingPunct="0">
              <a:defRPr sz="1200" b="1">
                <a:latin typeface="Helvetica Neue" charset="0"/>
                <a:sym typeface="Helvetica Neue" charset="0"/>
              </a:defRPr>
            </a:lvl1pPr>
          </a:lstStyle>
          <a:p>
            <a:fld id="{9913DA57-A54D-0D44-AB35-B0EAEBD6C812}" type="slidenum">
              <a:rPr lang="en-US" altLang="x-none"/>
              <a:pPr/>
              <a:t>‹#›</a:t>
            </a:fld>
            <a:endParaRPr lang="en-US" altLang="x-none"/>
          </a:p>
        </p:txBody>
      </p:sp>
    </p:spTree>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4" r:id="rId8"/>
    <p:sldLayoutId id="2147483681" r:id="rId9"/>
    <p:sldLayoutId id="2147483682" r:id="rId10"/>
    <p:sldLayoutId id="2147483683" r:id="rId11"/>
  </p:sldLayoutIdLst>
  <p:transition spd="med"/>
  <p:txStyles>
    <p:titleStyle>
      <a:lvl1pPr algn="l" defTabSz="825500" rtl="0" eaLnBrk="1" fontAlgn="base" hangingPunct="1">
        <a:spcBef>
          <a:spcPct val="0"/>
        </a:spcBef>
        <a:spcAft>
          <a:spcPct val="0"/>
        </a:spcAft>
        <a:defRPr sz="7000">
          <a:solidFill>
            <a:srgbClr val="FFFFFF"/>
          </a:solidFill>
          <a:effectLst>
            <a:outerShdw blurRad="50800" dist="38100" dir="5400000" rotWithShape="0">
              <a:srgbClr val="000000"/>
            </a:outerShdw>
          </a:effectLst>
          <a:latin typeface="+mj-lt"/>
          <a:ea typeface="ＭＳ Ｐゴシック" charset="0"/>
          <a:cs typeface="+mj-cs"/>
          <a:sym typeface="Book Antiqua" charset="0"/>
        </a:defRPr>
      </a:lvl1pPr>
      <a:lvl2pPr algn="l" defTabSz="825500" rtl="0" eaLnBrk="1" fontAlgn="base" hangingPunct="1">
        <a:spcBef>
          <a:spcPct val="0"/>
        </a:spcBef>
        <a:spcAft>
          <a:spcPct val="0"/>
        </a:spcAft>
        <a:defRPr sz="7000">
          <a:solidFill>
            <a:srgbClr val="FFFFFF"/>
          </a:solidFill>
          <a:effectLst>
            <a:outerShdw blurRad="50800" dist="38100" dir="5400000" rotWithShape="0">
              <a:srgbClr val="000000"/>
            </a:outerShdw>
          </a:effectLst>
          <a:latin typeface="+mj-lt"/>
          <a:ea typeface="ＭＳ Ｐゴシック" charset="0"/>
          <a:cs typeface="+mj-cs"/>
          <a:sym typeface="Book Antiqua" charset="0"/>
        </a:defRPr>
      </a:lvl2pPr>
      <a:lvl3pPr algn="l" defTabSz="825500" rtl="0" eaLnBrk="1" fontAlgn="base" hangingPunct="1">
        <a:spcBef>
          <a:spcPct val="0"/>
        </a:spcBef>
        <a:spcAft>
          <a:spcPct val="0"/>
        </a:spcAft>
        <a:defRPr sz="7000">
          <a:solidFill>
            <a:srgbClr val="FFFFFF"/>
          </a:solidFill>
          <a:effectLst>
            <a:outerShdw blurRad="50800" dist="38100" dir="5400000" rotWithShape="0">
              <a:srgbClr val="000000"/>
            </a:outerShdw>
          </a:effectLst>
          <a:latin typeface="+mj-lt"/>
          <a:ea typeface="ＭＳ Ｐゴシック" charset="0"/>
          <a:cs typeface="+mj-cs"/>
          <a:sym typeface="Book Antiqua" charset="0"/>
        </a:defRPr>
      </a:lvl3pPr>
      <a:lvl4pPr algn="l" defTabSz="825500" rtl="0" eaLnBrk="1" fontAlgn="base" hangingPunct="1">
        <a:spcBef>
          <a:spcPct val="0"/>
        </a:spcBef>
        <a:spcAft>
          <a:spcPct val="0"/>
        </a:spcAft>
        <a:defRPr sz="7000">
          <a:solidFill>
            <a:srgbClr val="FFFFFF"/>
          </a:solidFill>
          <a:effectLst>
            <a:outerShdw blurRad="50800" dist="38100" dir="5400000" rotWithShape="0">
              <a:srgbClr val="000000"/>
            </a:outerShdw>
          </a:effectLst>
          <a:latin typeface="+mj-lt"/>
          <a:ea typeface="ＭＳ Ｐゴシック" charset="0"/>
          <a:cs typeface="+mj-cs"/>
          <a:sym typeface="Book Antiqua" charset="0"/>
        </a:defRPr>
      </a:lvl4pPr>
      <a:lvl5pPr algn="l" defTabSz="825500" rtl="0" eaLnBrk="1" fontAlgn="base" hangingPunct="1">
        <a:spcBef>
          <a:spcPct val="0"/>
        </a:spcBef>
        <a:spcAft>
          <a:spcPct val="0"/>
        </a:spcAft>
        <a:defRPr sz="7000">
          <a:solidFill>
            <a:srgbClr val="FFFFFF"/>
          </a:solidFill>
          <a:effectLst>
            <a:outerShdw blurRad="50800" dist="38100" dir="5400000" rotWithShape="0">
              <a:srgbClr val="000000"/>
            </a:outerShdw>
          </a:effectLst>
          <a:latin typeface="+mj-lt"/>
          <a:ea typeface="ＭＳ Ｐゴシック" charset="0"/>
          <a:cs typeface="+mj-cs"/>
          <a:sym typeface="Book Antiqua" charset="0"/>
        </a:defRPr>
      </a:lvl5pPr>
      <a:lvl6pPr marL="0" marR="0" indent="1143000" algn="l" defTabSz="825500" rtl="0" eaLnBrk="1" latinLnBrk="0" hangingPunct="1">
        <a:lnSpc>
          <a:spcPct val="100000"/>
        </a:lnSpc>
        <a:spcBef>
          <a:spcPts val="0"/>
        </a:spcBef>
        <a:spcAft>
          <a:spcPts val="0"/>
        </a:spcAft>
        <a:buClrTx/>
        <a:buSzTx/>
        <a:buFontTx/>
        <a:buNone/>
        <a:tabLst/>
        <a:defRPr sz="7000" b="0" i="0" u="none" strike="noStrike" cap="none" spc="0" baseline="0">
          <a:ln>
            <a:noFill/>
          </a:ln>
          <a:solidFill>
            <a:srgbClr val="FFFFFF"/>
          </a:solidFill>
          <a:effectLst>
            <a:outerShdw blurRad="50800" dist="38100" dir="5400000" rotWithShape="0">
              <a:srgbClr val="000000"/>
            </a:outerShdw>
          </a:effectLst>
          <a:uFillTx/>
          <a:latin typeface="+mj-lt"/>
          <a:ea typeface="+mj-ea"/>
          <a:cs typeface="+mj-cs"/>
          <a:sym typeface="Book Antiqua"/>
        </a:defRPr>
      </a:lvl6pPr>
      <a:lvl7pPr marL="0" marR="0" indent="1371600" algn="l" defTabSz="825500" rtl="0" eaLnBrk="1" latinLnBrk="0" hangingPunct="1">
        <a:lnSpc>
          <a:spcPct val="100000"/>
        </a:lnSpc>
        <a:spcBef>
          <a:spcPts val="0"/>
        </a:spcBef>
        <a:spcAft>
          <a:spcPts val="0"/>
        </a:spcAft>
        <a:buClrTx/>
        <a:buSzTx/>
        <a:buFontTx/>
        <a:buNone/>
        <a:tabLst/>
        <a:defRPr sz="7000" b="0" i="0" u="none" strike="noStrike" cap="none" spc="0" baseline="0">
          <a:ln>
            <a:noFill/>
          </a:ln>
          <a:solidFill>
            <a:srgbClr val="FFFFFF"/>
          </a:solidFill>
          <a:effectLst>
            <a:outerShdw blurRad="50800" dist="38100" dir="5400000" rotWithShape="0">
              <a:srgbClr val="000000"/>
            </a:outerShdw>
          </a:effectLst>
          <a:uFillTx/>
          <a:latin typeface="+mj-lt"/>
          <a:ea typeface="+mj-ea"/>
          <a:cs typeface="+mj-cs"/>
          <a:sym typeface="Book Antiqua"/>
        </a:defRPr>
      </a:lvl7pPr>
      <a:lvl8pPr marL="0" marR="0" indent="1600200" algn="l" defTabSz="825500" rtl="0" eaLnBrk="1" latinLnBrk="0" hangingPunct="1">
        <a:lnSpc>
          <a:spcPct val="100000"/>
        </a:lnSpc>
        <a:spcBef>
          <a:spcPts val="0"/>
        </a:spcBef>
        <a:spcAft>
          <a:spcPts val="0"/>
        </a:spcAft>
        <a:buClrTx/>
        <a:buSzTx/>
        <a:buFontTx/>
        <a:buNone/>
        <a:tabLst/>
        <a:defRPr sz="7000" b="0" i="0" u="none" strike="noStrike" cap="none" spc="0" baseline="0">
          <a:ln>
            <a:noFill/>
          </a:ln>
          <a:solidFill>
            <a:srgbClr val="FFFFFF"/>
          </a:solidFill>
          <a:effectLst>
            <a:outerShdw blurRad="50800" dist="38100" dir="5400000" rotWithShape="0">
              <a:srgbClr val="000000"/>
            </a:outerShdw>
          </a:effectLst>
          <a:uFillTx/>
          <a:latin typeface="+mj-lt"/>
          <a:ea typeface="+mj-ea"/>
          <a:cs typeface="+mj-cs"/>
          <a:sym typeface="Book Antiqua"/>
        </a:defRPr>
      </a:lvl8pPr>
      <a:lvl9pPr marL="0" marR="0" indent="1828800" algn="l" defTabSz="825500" rtl="0" eaLnBrk="1" latinLnBrk="0" hangingPunct="1">
        <a:lnSpc>
          <a:spcPct val="100000"/>
        </a:lnSpc>
        <a:spcBef>
          <a:spcPts val="0"/>
        </a:spcBef>
        <a:spcAft>
          <a:spcPts val="0"/>
        </a:spcAft>
        <a:buClrTx/>
        <a:buSzTx/>
        <a:buFontTx/>
        <a:buNone/>
        <a:tabLst/>
        <a:defRPr sz="7000" b="0" i="0" u="none" strike="noStrike" cap="none" spc="0" baseline="0">
          <a:ln>
            <a:noFill/>
          </a:ln>
          <a:solidFill>
            <a:srgbClr val="FFFFFF"/>
          </a:solidFill>
          <a:effectLst>
            <a:outerShdw blurRad="50800" dist="38100" dir="5400000" rotWithShape="0">
              <a:srgbClr val="000000"/>
            </a:outerShdw>
          </a:effectLst>
          <a:uFillTx/>
          <a:latin typeface="+mj-lt"/>
          <a:ea typeface="+mj-ea"/>
          <a:cs typeface="+mj-cs"/>
          <a:sym typeface="Book Antiqua"/>
        </a:defRPr>
      </a:lvl9pPr>
    </p:titleStyle>
    <p:bodyStyle>
      <a:lvl1pPr marL="342900" indent="-342900" algn="l" defTabSz="825500" rtl="0" eaLnBrk="1" fontAlgn="base" hangingPunct="1">
        <a:spcBef>
          <a:spcPct val="0"/>
        </a:spcBef>
        <a:spcAft>
          <a:spcPct val="0"/>
        </a:spcAft>
        <a:defRPr sz="4000">
          <a:solidFill>
            <a:srgbClr val="73BFFF"/>
          </a:solidFill>
          <a:effectLst>
            <a:outerShdw blurRad="50800" dist="38100" dir="5400000" rotWithShape="0">
              <a:srgbClr val="000000"/>
            </a:outerShdw>
          </a:effectLst>
          <a:latin typeface="+mj-lt"/>
          <a:ea typeface="ＭＳ Ｐゴシック" charset="0"/>
          <a:cs typeface="+mj-cs"/>
          <a:sym typeface="Book Antiqua" charset="0"/>
        </a:defRPr>
      </a:lvl1pPr>
      <a:lvl2pPr marL="742950" indent="-514350" algn="l" defTabSz="825500" rtl="0" eaLnBrk="1" fontAlgn="base" hangingPunct="1">
        <a:spcBef>
          <a:spcPct val="0"/>
        </a:spcBef>
        <a:spcAft>
          <a:spcPct val="0"/>
        </a:spcAft>
        <a:defRPr sz="4000">
          <a:solidFill>
            <a:srgbClr val="73BFFF"/>
          </a:solidFill>
          <a:effectLst>
            <a:outerShdw blurRad="50800" dist="38100" dir="5400000" rotWithShape="0">
              <a:srgbClr val="000000"/>
            </a:outerShdw>
          </a:effectLst>
          <a:latin typeface="+mj-lt"/>
          <a:ea typeface="+mj-ea"/>
          <a:cs typeface="+mj-cs"/>
          <a:sym typeface="Book Antiqua" charset="0"/>
        </a:defRPr>
      </a:lvl2pPr>
      <a:lvl3pPr marL="1143000" indent="-685800" algn="l" defTabSz="825500" rtl="0" eaLnBrk="1" fontAlgn="base" hangingPunct="1">
        <a:spcBef>
          <a:spcPct val="0"/>
        </a:spcBef>
        <a:spcAft>
          <a:spcPct val="0"/>
        </a:spcAft>
        <a:defRPr sz="4000">
          <a:solidFill>
            <a:srgbClr val="73BFFF"/>
          </a:solidFill>
          <a:effectLst>
            <a:outerShdw blurRad="50800" dist="38100" dir="5400000" rotWithShape="0">
              <a:srgbClr val="000000"/>
            </a:outerShdw>
          </a:effectLst>
          <a:latin typeface="+mj-lt"/>
          <a:ea typeface="+mj-ea"/>
          <a:cs typeface="+mj-cs"/>
          <a:sym typeface="Book Antiqua" charset="0"/>
        </a:defRPr>
      </a:lvl3pPr>
      <a:lvl4pPr marL="1600200" indent="-914400" algn="l" defTabSz="825500" rtl="0" eaLnBrk="1" fontAlgn="base" hangingPunct="1">
        <a:spcBef>
          <a:spcPct val="0"/>
        </a:spcBef>
        <a:spcAft>
          <a:spcPct val="0"/>
        </a:spcAft>
        <a:defRPr sz="4000">
          <a:solidFill>
            <a:srgbClr val="73BFFF"/>
          </a:solidFill>
          <a:effectLst>
            <a:outerShdw blurRad="50800" dist="38100" dir="5400000" rotWithShape="0">
              <a:srgbClr val="000000"/>
            </a:outerShdw>
          </a:effectLst>
          <a:latin typeface="+mj-lt"/>
          <a:ea typeface="+mj-ea"/>
          <a:cs typeface="+mj-cs"/>
          <a:sym typeface="Book Antiqua" charset="0"/>
        </a:defRPr>
      </a:lvl4pPr>
      <a:lvl5pPr marL="2057400" indent="-1143000" algn="l" defTabSz="825500" rtl="0" eaLnBrk="1" fontAlgn="base" hangingPunct="1">
        <a:spcBef>
          <a:spcPct val="0"/>
        </a:spcBef>
        <a:spcAft>
          <a:spcPct val="0"/>
        </a:spcAft>
        <a:defRPr sz="4000">
          <a:solidFill>
            <a:srgbClr val="73BFFF"/>
          </a:solidFill>
          <a:effectLst>
            <a:outerShdw blurRad="50800" dist="38100" dir="5400000" rotWithShape="0">
              <a:srgbClr val="000000"/>
            </a:outerShdw>
          </a:effectLst>
          <a:latin typeface="+mj-lt"/>
          <a:ea typeface="+mj-ea"/>
          <a:cs typeface="+mj-cs"/>
          <a:sym typeface="Book Antiqua" charset="0"/>
        </a:defRPr>
      </a:lvl5pPr>
      <a:lvl6pPr marL="0" marR="0" indent="1143000" algn="l" defTabSz="825500" rtl="0" eaLnBrk="1" latinLnBrk="0" hangingPunct="1">
        <a:lnSpc>
          <a:spcPct val="100000"/>
        </a:lnSpc>
        <a:spcBef>
          <a:spcPts val="0"/>
        </a:spcBef>
        <a:spcAft>
          <a:spcPts val="0"/>
        </a:spcAft>
        <a:buClrTx/>
        <a:buSzTx/>
        <a:buFontTx/>
        <a:buNone/>
        <a:tabLst/>
        <a:defRPr sz="4000" b="0" i="0" u="none" strike="noStrike" cap="none" spc="0" baseline="0">
          <a:ln>
            <a:noFill/>
          </a:ln>
          <a:solidFill>
            <a:srgbClr val="73BFFF"/>
          </a:solidFill>
          <a:effectLst>
            <a:outerShdw blurRad="50800" dist="38100" dir="5400000" rotWithShape="0">
              <a:srgbClr val="000000"/>
            </a:outerShdw>
          </a:effectLst>
          <a:uFillTx/>
          <a:latin typeface="+mj-lt"/>
          <a:ea typeface="+mj-ea"/>
          <a:cs typeface="+mj-cs"/>
          <a:sym typeface="Book Antiqua"/>
        </a:defRPr>
      </a:lvl6pPr>
      <a:lvl7pPr marL="0" marR="0" indent="1371600" algn="l" defTabSz="825500" rtl="0" eaLnBrk="1" latinLnBrk="0" hangingPunct="1">
        <a:lnSpc>
          <a:spcPct val="100000"/>
        </a:lnSpc>
        <a:spcBef>
          <a:spcPts val="0"/>
        </a:spcBef>
        <a:spcAft>
          <a:spcPts val="0"/>
        </a:spcAft>
        <a:buClrTx/>
        <a:buSzTx/>
        <a:buFontTx/>
        <a:buNone/>
        <a:tabLst/>
        <a:defRPr sz="4000" b="0" i="0" u="none" strike="noStrike" cap="none" spc="0" baseline="0">
          <a:ln>
            <a:noFill/>
          </a:ln>
          <a:solidFill>
            <a:srgbClr val="73BFFF"/>
          </a:solidFill>
          <a:effectLst>
            <a:outerShdw blurRad="50800" dist="38100" dir="5400000" rotWithShape="0">
              <a:srgbClr val="000000"/>
            </a:outerShdw>
          </a:effectLst>
          <a:uFillTx/>
          <a:latin typeface="+mj-lt"/>
          <a:ea typeface="+mj-ea"/>
          <a:cs typeface="+mj-cs"/>
          <a:sym typeface="Book Antiqua"/>
        </a:defRPr>
      </a:lvl7pPr>
      <a:lvl8pPr marL="0" marR="0" indent="1600200" algn="l" defTabSz="825500" rtl="0" eaLnBrk="1" latinLnBrk="0" hangingPunct="1">
        <a:lnSpc>
          <a:spcPct val="100000"/>
        </a:lnSpc>
        <a:spcBef>
          <a:spcPts val="0"/>
        </a:spcBef>
        <a:spcAft>
          <a:spcPts val="0"/>
        </a:spcAft>
        <a:buClrTx/>
        <a:buSzTx/>
        <a:buFontTx/>
        <a:buNone/>
        <a:tabLst/>
        <a:defRPr sz="4000" b="0" i="0" u="none" strike="noStrike" cap="none" spc="0" baseline="0">
          <a:ln>
            <a:noFill/>
          </a:ln>
          <a:solidFill>
            <a:srgbClr val="73BFFF"/>
          </a:solidFill>
          <a:effectLst>
            <a:outerShdw blurRad="50800" dist="38100" dir="5400000" rotWithShape="0">
              <a:srgbClr val="000000"/>
            </a:outerShdw>
          </a:effectLst>
          <a:uFillTx/>
          <a:latin typeface="+mj-lt"/>
          <a:ea typeface="+mj-ea"/>
          <a:cs typeface="+mj-cs"/>
          <a:sym typeface="Book Antiqua"/>
        </a:defRPr>
      </a:lvl8pPr>
      <a:lvl9pPr marL="0" marR="0" indent="1828800" algn="l" defTabSz="825500" rtl="0" eaLnBrk="1" latinLnBrk="0" hangingPunct="1">
        <a:lnSpc>
          <a:spcPct val="100000"/>
        </a:lnSpc>
        <a:spcBef>
          <a:spcPts val="0"/>
        </a:spcBef>
        <a:spcAft>
          <a:spcPts val="0"/>
        </a:spcAft>
        <a:buClrTx/>
        <a:buSzTx/>
        <a:buFontTx/>
        <a:buNone/>
        <a:tabLst/>
        <a:defRPr sz="4000" b="0" i="0" u="none" strike="noStrike" cap="none" spc="0" baseline="0">
          <a:ln>
            <a:noFill/>
          </a:ln>
          <a:solidFill>
            <a:srgbClr val="73BFFF"/>
          </a:solidFill>
          <a:effectLst>
            <a:outerShdw blurRad="50800" dist="38100" dir="5400000" rotWithShape="0">
              <a:srgbClr val="000000"/>
            </a:outerShdw>
          </a:effectLst>
          <a:uFillTx/>
          <a:latin typeface="+mj-lt"/>
          <a:ea typeface="+mj-ea"/>
          <a:cs typeface="+mj-cs"/>
          <a:sym typeface="Book Antiqua"/>
        </a:defRPr>
      </a:lvl9pPr>
    </p:bodyStyle>
    <p:otherStyle>
      <a:lvl1pPr marL="0" marR="0" indent="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1pPr>
      <a:lvl2pPr marL="0" marR="0" indent="22860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2pPr>
      <a:lvl3pPr marL="0" marR="0" indent="45720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3pPr>
      <a:lvl4pPr marL="0" marR="0" indent="68580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4pPr>
      <a:lvl5pPr marL="0" marR="0" indent="91440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5pPr>
      <a:lvl6pPr marL="0" marR="0" indent="114300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6pPr>
      <a:lvl7pPr marL="0" marR="0" indent="137160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7pPr>
      <a:lvl8pPr marL="0" marR="0" indent="160020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8pPr>
      <a:lvl9pPr marL="0" marR="0" indent="1828800" algn="r" defTabSz="825500" eaLnBrk="1" latinLnBrk="0" hangingPunct="1">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sp>
        <p:nvSpPr>
          <p:cNvPr id="120" name="Accelebrate…"/>
          <p:cNvSpPr txBox="1"/>
          <p:nvPr/>
        </p:nvSpPr>
        <p:spPr>
          <a:xfrm>
            <a:off x="1905551" y="976702"/>
            <a:ext cx="9220686" cy="6764244"/>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10200">
                <a:effectLst/>
                <a:latin typeface="+mj-lt"/>
                <a:ea typeface="+mj-ea"/>
                <a:cs typeface="+mj-cs"/>
                <a:sym typeface="Book Antiqua"/>
              </a:defRPr>
            </a:pPr>
            <a:r>
              <a:rPr sz="10200" kern="0" dirty="0" smtClean="0">
                <a:latin typeface="+mj-lt"/>
                <a:ea typeface="+mj-ea"/>
                <a:cs typeface="+mj-cs"/>
                <a:sym typeface="Book Antiqua"/>
              </a:rPr>
              <a:t>Accelebrate</a:t>
            </a:r>
            <a:endParaRPr lang="en-US" sz="10200" kern="0" dirty="0" smtClean="0">
              <a:latin typeface="+mj-lt"/>
              <a:ea typeface="+mj-ea"/>
              <a:cs typeface="+mj-cs"/>
              <a:sym typeface="Book Antiqua"/>
            </a:endParaRPr>
          </a:p>
          <a:p>
            <a:pPr algn="ctr" fontAlgn="auto" hangingPunct="0">
              <a:spcBef>
                <a:spcPts val="0"/>
              </a:spcBef>
              <a:spcAft>
                <a:spcPts val="0"/>
              </a:spcAft>
              <a:defRPr sz="10200">
                <a:effectLst/>
                <a:latin typeface="+mj-lt"/>
                <a:ea typeface="+mj-ea"/>
                <a:cs typeface="+mj-cs"/>
                <a:sym typeface="Book Antiqua"/>
              </a:defRPr>
            </a:pPr>
            <a:r>
              <a:rPr lang="en-US" sz="10200" kern="0" dirty="0" smtClean="0">
                <a:solidFill>
                  <a:srgbClr val="EE903C"/>
                </a:solidFill>
                <a:latin typeface="+mj-lt"/>
                <a:ea typeface="+mj-ea"/>
                <a:cs typeface="+mj-cs"/>
                <a:sym typeface="Book Antiqua"/>
              </a:rPr>
              <a:t>Webinar</a:t>
            </a:r>
            <a:endParaRPr sz="10200" kern="0" dirty="0">
              <a:solidFill>
                <a:srgbClr val="EE903C"/>
              </a:solidFill>
              <a:latin typeface="+mj-lt"/>
              <a:ea typeface="+mj-ea"/>
              <a:cs typeface="+mj-cs"/>
              <a:sym typeface="Book Antiqua"/>
            </a:endParaRPr>
          </a:p>
          <a:p>
            <a:pPr algn="ctr" fontAlgn="auto" hangingPunct="0">
              <a:spcBef>
                <a:spcPts val="0"/>
              </a:spcBef>
              <a:spcAft>
                <a:spcPts val="0"/>
              </a:spcAft>
              <a:defRPr sz="7600">
                <a:effectLst/>
                <a:latin typeface="+mj-lt"/>
                <a:ea typeface="+mj-ea"/>
                <a:cs typeface="+mj-cs"/>
                <a:sym typeface="Book Antiqua"/>
              </a:defRPr>
            </a:pPr>
            <a:endParaRPr sz="7600" kern="0" dirty="0">
              <a:latin typeface="+mj-lt"/>
              <a:ea typeface="+mj-ea"/>
              <a:cs typeface="+mj-cs"/>
              <a:sym typeface="Book Antiqua"/>
            </a:endParaRPr>
          </a:p>
          <a:p>
            <a:pPr algn="ctr" fontAlgn="auto" hangingPunct="0">
              <a:spcBef>
                <a:spcPts val="0"/>
              </a:spcBef>
              <a:spcAft>
                <a:spcPts val="0"/>
              </a:spcAft>
              <a:defRPr sz="6000">
                <a:effectLst/>
                <a:latin typeface="+mj-lt"/>
                <a:ea typeface="+mj-ea"/>
                <a:cs typeface="+mj-cs"/>
                <a:sym typeface="Book Antiqua"/>
              </a:defRPr>
            </a:pPr>
            <a:r>
              <a:rPr lang="en-US" sz="6000" kern="0" dirty="0" smtClean="0">
                <a:latin typeface="+mj-lt"/>
                <a:ea typeface="+mj-ea"/>
                <a:cs typeface="+mj-cs"/>
                <a:sym typeface="Book Antiqua"/>
              </a:rPr>
              <a:t>What's New with React 16!</a:t>
            </a:r>
            <a:br>
              <a:rPr lang="en-US" sz="6000" kern="0" dirty="0" smtClean="0">
                <a:latin typeface="+mj-lt"/>
                <a:ea typeface="+mj-ea"/>
                <a:cs typeface="+mj-cs"/>
                <a:sym typeface="Book Antiqua"/>
              </a:rPr>
            </a:br>
            <a:r>
              <a:rPr lang="en-US" sz="6000" kern="0" dirty="0" smtClean="0">
                <a:latin typeface="+mj-lt"/>
                <a:ea typeface="+mj-ea"/>
                <a:cs typeface="+mj-cs"/>
                <a:sym typeface="Book Antiqua"/>
              </a:rPr>
              <a:t/>
            </a:r>
            <a:br>
              <a:rPr lang="en-US" sz="6000" kern="0" dirty="0" smtClean="0">
                <a:latin typeface="+mj-lt"/>
                <a:ea typeface="+mj-ea"/>
                <a:cs typeface="+mj-cs"/>
                <a:sym typeface="Book Antiqua"/>
              </a:rPr>
            </a:br>
            <a:r>
              <a:rPr lang="en-US" sz="3600" kern="0" dirty="0" smtClean="0">
                <a:latin typeface="+mj-lt"/>
                <a:ea typeface="+mj-ea"/>
                <a:cs typeface="+mj-cs"/>
                <a:sym typeface="Book Antiqua"/>
              </a:rPr>
              <a:t>Presenter: Eric Greene (eric@t4d.io)</a:t>
            </a:r>
            <a:endParaRPr sz="3600" kern="0" dirty="0">
              <a:solidFill>
                <a:srgbClr val="EE903D"/>
              </a:solidFill>
              <a:latin typeface="+mj-lt"/>
              <a:ea typeface="+mj-ea"/>
              <a:cs typeface="+mj-cs"/>
              <a:sym typeface="Book Antiqua"/>
            </a:endParaRPr>
          </a:p>
        </p:txBody>
      </p:sp>
      <p:sp>
        <p:nvSpPr>
          <p:cNvPr id="121" name="Line"/>
          <p:cNvSpPr/>
          <p:nvPr/>
        </p:nvSpPr>
        <p:spPr>
          <a:xfrm>
            <a:off x="3106738" y="4319480"/>
            <a:ext cx="6654800" cy="0"/>
          </a:xfrm>
          <a:prstGeom prst="line">
            <a:avLst/>
          </a:prstGeom>
          <a:ln w="3175">
            <a:solidFill>
              <a:srgbClr val="FBB73B"/>
            </a:solidFill>
            <a:miter lim="400000"/>
          </a:ln>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sp>
        <p:nvSpPr>
          <p:cNvPr id="122" name="Rectangle"/>
          <p:cNvSpPr>
            <a:spLocks noChangeArrowheads="1"/>
          </p:cNvSpPr>
          <p:nvPr/>
        </p:nvSpPr>
        <p:spPr bwMode="auto">
          <a:xfrm>
            <a:off x="-14288" y="8739188"/>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26"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434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3176587" y="298120"/>
            <a:ext cx="6651625" cy="1335418"/>
            <a:chOff x="1427884" y="-8271"/>
            <a:chExt cx="6652922" cy="1335925"/>
          </a:xfrm>
        </p:grpSpPr>
        <p:sp>
          <p:nvSpPr>
            <p:cNvPr id="159" name="Technology Trends"/>
            <p:cNvSpPr txBox="1"/>
            <p:nvPr/>
          </p:nvSpPr>
          <p:spPr>
            <a:xfrm>
              <a:off x="2328431" y="-8271"/>
              <a:ext cx="4851846"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React </a:t>
              </a:r>
              <a:r>
                <a:rPr lang="en-US" sz="7200" kern="0" dirty="0" smtClean="0">
                  <a:solidFill>
                    <a:srgbClr val="EE903C"/>
                  </a:solidFill>
                  <a:latin typeface="+mj-lt"/>
                  <a:ea typeface="+mj-ea"/>
                  <a:cs typeface="+mj-cs"/>
                  <a:sym typeface="Book Antiqua"/>
                </a:rPr>
                <a:t>Fiber</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Key Points of Incremental Rendering:</a:t>
            </a:r>
          </a:p>
          <a:p>
            <a:pPr marL="850900" lvl="1"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Not necessary for all UI updates to be immediately applied</a:t>
            </a:r>
          </a:p>
          <a:p>
            <a:pPr marL="850900" lvl="1"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Not all UI updates have the same priority</a:t>
            </a:r>
          </a:p>
          <a:p>
            <a:pPr marL="850900" lvl="1"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Pulling updates places the scheduling burden on the UI library, not the developer</a:t>
            </a: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32140" y="8081778"/>
            <a:ext cx="7695718" cy="42404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7093" tIns="27093" rIns="27093" bIns="27093" numCol="1" spcCol="38100" rtlCol="0" anchor="ctr">
            <a:spAutoFit/>
          </a:bodyPr>
          <a:lstStyle/>
          <a:p>
            <a:pPr algn="ctr" fontAlgn="auto" hangingPunct="0">
              <a:spcBef>
                <a:spcPts val="0"/>
              </a:spcBef>
              <a:spcAft>
                <a:spcPts val="0"/>
              </a:spcAft>
            </a:pPr>
            <a:r>
              <a:rPr lang="en-US" sz="2400" dirty="0">
                <a:effectLst>
                  <a:outerShdw blurRad="50800" dist="38100" dir="5400000" rotWithShape="0">
                    <a:srgbClr val="000000"/>
                  </a:outerShdw>
                </a:effectLst>
                <a:latin typeface="+mn-lt"/>
                <a:ea typeface="+mn-ea"/>
                <a:sym typeface="Helvetica Neue Light"/>
              </a:rPr>
              <a:t>Source: https://github.com/</a:t>
            </a:r>
            <a:r>
              <a:rPr lang="en-US" sz="2400" dirty="0" err="1">
                <a:effectLst>
                  <a:outerShdw blurRad="50800" dist="38100" dir="5400000" rotWithShape="0">
                    <a:srgbClr val="000000"/>
                  </a:outerShdw>
                </a:effectLst>
                <a:latin typeface="+mn-lt"/>
                <a:ea typeface="+mn-ea"/>
                <a:sym typeface="Helvetica Neue Light"/>
              </a:rPr>
              <a:t>acdlite</a:t>
            </a:r>
            <a:r>
              <a:rPr lang="en-US" sz="2400" dirty="0">
                <a:effectLst>
                  <a:outerShdw blurRad="50800" dist="38100" dir="5400000" rotWithShape="0">
                    <a:srgbClr val="000000"/>
                  </a:outerShdw>
                </a:effectLst>
                <a:latin typeface="+mn-lt"/>
                <a:ea typeface="+mn-ea"/>
                <a:sym typeface="Helvetica Neue Light"/>
              </a:rPr>
              <a:t>/react-fiber-architecture</a:t>
            </a:r>
            <a:endParaRPr kumimoji="0" lang="en-US" sz="2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sym typeface="Helvetica Neue Light"/>
            </a:endParaRPr>
          </a:p>
        </p:txBody>
      </p:sp>
    </p:spTree>
    <p:extLst>
      <p:ext uri="{BB962C8B-B14F-4D97-AF65-F5344CB8AC3E}">
        <p14:creationId xmlns:p14="http://schemas.microsoft.com/office/powerpoint/2010/main" val="106766558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3176587" y="298120"/>
            <a:ext cx="6651625" cy="1335418"/>
            <a:chOff x="1427884" y="-8271"/>
            <a:chExt cx="6652922" cy="1335925"/>
          </a:xfrm>
        </p:grpSpPr>
        <p:sp>
          <p:nvSpPr>
            <p:cNvPr id="159" name="Technology Trends"/>
            <p:cNvSpPr txBox="1"/>
            <p:nvPr/>
          </p:nvSpPr>
          <p:spPr>
            <a:xfrm>
              <a:off x="2328431" y="-8271"/>
              <a:ext cx="4851846"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React </a:t>
              </a:r>
              <a:r>
                <a:rPr lang="en-US" sz="7200" kern="0" dirty="0" smtClean="0">
                  <a:solidFill>
                    <a:srgbClr val="EE903C"/>
                  </a:solidFill>
                  <a:latin typeface="+mj-lt"/>
                  <a:ea typeface="+mj-ea"/>
                  <a:cs typeface="+mj-cs"/>
                  <a:sym typeface="Book Antiqua"/>
                </a:rPr>
                <a:t>Fiber</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What is a Fiber?</a:t>
            </a:r>
          </a:p>
          <a:p>
            <a:pPr marL="850900" lvl="1"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Updating the UI requires the work to be broken down into small pieces, a unit</a:t>
            </a:r>
          </a:p>
          <a:p>
            <a:pPr marL="850900" lvl="1"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A fiber is a unit of work</a:t>
            </a:r>
          </a:p>
          <a:p>
            <a:pPr marL="850900" lvl="1"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A fiber links a component and a virtual stack frame so that newer DOM API functions such as </a:t>
            </a:r>
            <a:r>
              <a:rPr lang="en-US" altLang="x-none" sz="3200" b="1" dirty="0" err="1" smtClean="0">
                <a:solidFill>
                  <a:schemeClr val="tx1"/>
                </a:solidFill>
                <a:effectLst>
                  <a:outerShdw blurRad="38100" dist="38100" dir="2700000" algn="tl">
                    <a:srgbClr val="000000"/>
                  </a:outerShdw>
                </a:effectLst>
                <a:latin typeface="Helvetica Neue" charset="0"/>
                <a:ea typeface="ＭＳ Ｐゴシック" charset="-128"/>
                <a:sym typeface="Helvetica Neue" charset="0"/>
              </a:rPr>
              <a:t>requestIdleCallback</a:t>
            </a: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 and </a:t>
            </a:r>
            <a:r>
              <a:rPr lang="en-US" altLang="x-none" sz="3200" b="1" dirty="0" err="1"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requestAnimationFrame</a:t>
            </a: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 can be used to optimize rendering at the component level</a:t>
            </a: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32140" y="8081778"/>
            <a:ext cx="7695718" cy="42404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7093" tIns="27093" rIns="27093" bIns="27093" numCol="1" spcCol="38100" rtlCol="0" anchor="ctr">
            <a:spAutoFit/>
          </a:bodyPr>
          <a:lstStyle/>
          <a:p>
            <a:pPr algn="ctr" fontAlgn="auto" hangingPunct="0">
              <a:spcBef>
                <a:spcPts val="0"/>
              </a:spcBef>
              <a:spcAft>
                <a:spcPts val="0"/>
              </a:spcAft>
            </a:pPr>
            <a:r>
              <a:rPr lang="en-US" sz="2400" dirty="0">
                <a:effectLst>
                  <a:outerShdw blurRad="50800" dist="38100" dir="5400000" rotWithShape="0">
                    <a:srgbClr val="000000"/>
                  </a:outerShdw>
                </a:effectLst>
                <a:latin typeface="+mn-lt"/>
                <a:ea typeface="+mn-ea"/>
                <a:sym typeface="Helvetica Neue Light"/>
              </a:rPr>
              <a:t>Source: https://github.com/</a:t>
            </a:r>
            <a:r>
              <a:rPr lang="en-US" sz="2400" dirty="0" err="1">
                <a:effectLst>
                  <a:outerShdw blurRad="50800" dist="38100" dir="5400000" rotWithShape="0">
                    <a:srgbClr val="000000"/>
                  </a:outerShdw>
                </a:effectLst>
                <a:latin typeface="+mn-lt"/>
                <a:ea typeface="+mn-ea"/>
                <a:sym typeface="Helvetica Neue Light"/>
              </a:rPr>
              <a:t>acdlite</a:t>
            </a:r>
            <a:r>
              <a:rPr lang="en-US" sz="2400" dirty="0">
                <a:effectLst>
                  <a:outerShdw blurRad="50800" dist="38100" dir="5400000" rotWithShape="0">
                    <a:srgbClr val="000000"/>
                  </a:outerShdw>
                </a:effectLst>
                <a:latin typeface="+mn-lt"/>
                <a:ea typeface="+mn-ea"/>
                <a:sym typeface="Helvetica Neue Light"/>
              </a:rPr>
              <a:t>/react-fiber-architecture</a:t>
            </a:r>
            <a:endParaRPr kumimoji="0" lang="en-US" sz="2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sym typeface="Helvetica Neue Light"/>
            </a:endParaRPr>
          </a:p>
        </p:txBody>
      </p:sp>
    </p:spTree>
    <p:extLst>
      <p:ext uri="{BB962C8B-B14F-4D97-AF65-F5344CB8AC3E}">
        <p14:creationId xmlns:p14="http://schemas.microsoft.com/office/powerpoint/2010/main" val="192388790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3176587" y="298120"/>
            <a:ext cx="6651625" cy="1335418"/>
            <a:chOff x="1427884" y="-8271"/>
            <a:chExt cx="6652922" cy="1335925"/>
          </a:xfrm>
        </p:grpSpPr>
        <p:sp>
          <p:nvSpPr>
            <p:cNvPr id="159" name="Technology Trends"/>
            <p:cNvSpPr txBox="1"/>
            <p:nvPr/>
          </p:nvSpPr>
          <p:spPr>
            <a:xfrm>
              <a:off x="2328431" y="-8271"/>
              <a:ext cx="4851846"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React </a:t>
              </a:r>
              <a:r>
                <a:rPr lang="en-US" sz="7200" kern="0" dirty="0" smtClean="0">
                  <a:solidFill>
                    <a:srgbClr val="EE903C"/>
                  </a:solidFill>
                  <a:latin typeface="+mj-lt"/>
                  <a:ea typeface="+mj-ea"/>
                  <a:cs typeface="+mj-cs"/>
                  <a:sym typeface="Book Antiqua"/>
                </a:rPr>
                <a:t>Fiber</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Resources for Browser Rendering and React Fiber</a:t>
            </a:r>
          </a:p>
          <a:p>
            <a:pPr marL="850900" lvl="1" indent="-450850">
              <a:lnSpc>
                <a:spcPct val="80000"/>
              </a:lnSpc>
              <a:spcBef>
                <a:spcPts val="3600"/>
              </a:spcBef>
              <a:buSzPct val="30000"/>
              <a:buBlip>
                <a:blip r:embed="rId2"/>
              </a:buBlip>
            </a:pP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https://</a:t>
            </a:r>
            <a:r>
              <a:rPr lang="en-US" altLang="x-none" sz="3200" dirty="0" err="1">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reactjs.org</a:t>
            </a: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/blog/2017/09/26/react-v16.0.html</a:t>
            </a:r>
          </a:p>
          <a:p>
            <a:pPr marL="850900" lvl="1"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https</a:t>
            </a: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a:t>
            </a:r>
            <a:r>
              <a:rPr lang="en-US" altLang="x-none" sz="3200" dirty="0" err="1"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developers.google.com</a:t>
            </a: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/web/fundamentals/performance/rendering</a:t>
            </a:r>
          </a:p>
          <a:p>
            <a:pPr marL="850900" lvl="1" indent="-450850">
              <a:lnSpc>
                <a:spcPct val="80000"/>
              </a:lnSpc>
              <a:spcBef>
                <a:spcPts val="3600"/>
              </a:spcBef>
              <a:buSzPct val="30000"/>
              <a:buBlip>
                <a:blip r:embed="rId2"/>
              </a:buBlip>
            </a:pP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https://</a:t>
            </a: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github.com/</a:t>
            </a:r>
            <a:r>
              <a:rPr lang="en-US" altLang="x-none" sz="3200" dirty="0" err="1"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acdlite</a:t>
            </a: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/react-fiber-architecture</a:t>
            </a:r>
            <a:b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b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  (older but some excellent explanations)</a:t>
            </a: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26755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1755816" y="298120"/>
            <a:ext cx="9493197" cy="1335418"/>
            <a:chOff x="6836" y="-8271"/>
            <a:chExt cx="9495047" cy="1335925"/>
          </a:xfrm>
        </p:grpSpPr>
        <p:sp>
          <p:nvSpPr>
            <p:cNvPr id="159" name="Technology Trends"/>
            <p:cNvSpPr txBox="1"/>
            <p:nvPr/>
          </p:nvSpPr>
          <p:spPr>
            <a:xfrm>
              <a:off x="6836" y="-8271"/>
              <a:ext cx="9495047"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Server-Side </a:t>
              </a:r>
              <a:r>
                <a:rPr lang="en-US" sz="7200" kern="0" dirty="0" smtClean="0">
                  <a:solidFill>
                    <a:srgbClr val="EE903C"/>
                  </a:solidFill>
                  <a:latin typeface="+mj-lt"/>
                  <a:ea typeface="+mj-ea"/>
                  <a:cs typeface="+mj-cs"/>
                  <a:sym typeface="Book Antiqua"/>
                </a:rPr>
                <a:t>Rendering</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Complete re-writing of the server renderer, yet backward compatible with React 15</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Supports streaming</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According to benchmarking, the server renderer is 3 times faster than the one from React 15</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Improved hydration with a new </a:t>
            </a:r>
            <a:r>
              <a:rPr lang="en-US" altLang="x-none" sz="3200" b="1"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hydrate</a:t>
            </a: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 function for rendering on top of server-generated HTML in the client</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Generates smaller HTML size, server-side compilation of code is no longer necessary</a:t>
            </a: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58727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1640400" y="298120"/>
            <a:ext cx="9724029" cy="1335418"/>
            <a:chOff x="-108602" y="-8271"/>
            <a:chExt cx="9725924" cy="1335925"/>
          </a:xfrm>
        </p:grpSpPr>
        <p:sp>
          <p:nvSpPr>
            <p:cNvPr id="159" name="Technology Trends"/>
            <p:cNvSpPr txBox="1"/>
            <p:nvPr/>
          </p:nvSpPr>
          <p:spPr>
            <a:xfrm>
              <a:off x="-108602" y="-8271"/>
              <a:ext cx="9725924"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Server-Side </a:t>
              </a:r>
              <a:r>
                <a:rPr lang="en-US" sz="7200" kern="0" dirty="0" smtClean="0">
                  <a:solidFill>
                    <a:srgbClr val="EE903C"/>
                  </a:solidFill>
                  <a:latin typeface="+mj-lt"/>
                  <a:ea typeface="+mj-ea"/>
                  <a:cs typeface="+mj-cs"/>
                  <a:sym typeface="Book Antiqua"/>
                </a:rPr>
                <a:t>Rendering</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Resources for Server-Side Rendering</a:t>
            </a:r>
          </a:p>
          <a:p>
            <a:pPr marL="850900" lvl="1" indent="-450850">
              <a:lnSpc>
                <a:spcPct val="80000"/>
              </a:lnSpc>
              <a:spcBef>
                <a:spcPts val="3600"/>
              </a:spcBef>
              <a:buSzPct val="30000"/>
              <a:buBlip>
                <a:blip r:embed="rId2"/>
              </a:buBlip>
            </a:pP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https://</a:t>
            </a:r>
            <a:r>
              <a:rPr lang="en-US" altLang="x-none" sz="3200" dirty="0" err="1">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reactjs.org</a:t>
            </a: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/blog/2017/09/26/react-v16.0.html</a:t>
            </a:r>
          </a:p>
          <a:p>
            <a:pPr marL="850900" lvl="1"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https</a:t>
            </a: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a:t>
            </a:r>
            <a:r>
              <a:rPr lang="en-US" altLang="x-none" sz="3200" dirty="0" err="1"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hackernoon.com</a:t>
            </a: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/whats-new-with-server-side-rendering-in-react-16-9b0d78585d67</a:t>
            </a:r>
          </a:p>
          <a:p>
            <a:pPr marL="850900" lvl="1" indent="-450850">
              <a:lnSpc>
                <a:spcPct val="80000"/>
              </a:lnSpc>
              <a:spcBef>
                <a:spcPts val="3600"/>
              </a:spcBef>
              <a:buSzPct val="30000"/>
              <a:buBlip>
                <a:blip r:embed="rId2"/>
              </a:buBlip>
            </a:pP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https://</a:t>
            </a:r>
            <a:r>
              <a:rPr lang="en-US" altLang="x-none" sz="3200" dirty="0" err="1">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reactjs.org</a:t>
            </a: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/docs/react-</a:t>
            </a:r>
            <a:r>
              <a:rPr lang="en-US" altLang="x-none" sz="3200" dirty="0" err="1">
                <a:solidFill>
                  <a:srgbClr val="FFFFFF"/>
                </a:solidFill>
                <a:effectLst>
                  <a:outerShdw blurRad="38100" dist="38100" dir="2700000" algn="tl">
                    <a:srgbClr val="000000"/>
                  </a:outerShdw>
                </a:effectLst>
                <a:latin typeface="Helvetica Neue" charset="0"/>
                <a:ea typeface="ＭＳ Ｐゴシック" charset="-128"/>
                <a:sym typeface="Helvetica Neue" charset="0"/>
              </a:rPr>
              <a:t>dom</a:t>
            </a:r>
            <a:r>
              <a:rPr lang="en-US" altLang="x-none" sz="32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a:t>
            </a:r>
            <a:r>
              <a:rPr lang="en-US" altLang="x-none" sz="3200" dirty="0" err="1">
                <a:solidFill>
                  <a:srgbClr val="FFFFFF"/>
                </a:solidFill>
                <a:effectLst>
                  <a:outerShdw blurRad="38100" dist="38100" dir="2700000" algn="tl">
                    <a:srgbClr val="000000"/>
                  </a:outerShdw>
                </a:effectLst>
                <a:latin typeface="Helvetica Neue" charset="0"/>
                <a:ea typeface="ＭＳ Ｐゴシック" charset="-128"/>
                <a:sym typeface="Helvetica Neue" charset="0"/>
              </a:rPr>
              <a:t>server.html</a:t>
            </a:r>
            <a:endPar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endParaRP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90598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5362" name="Group"/>
          <p:cNvGrpSpPr>
            <a:grpSpLocks/>
          </p:cNvGrpSpPr>
          <p:nvPr/>
        </p:nvGrpSpPr>
        <p:grpSpPr bwMode="auto">
          <a:xfrm>
            <a:off x="3174999" y="298009"/>
            <a:ext cx="6654800" cy="1335529"/>
            <a:chOff x="0" y="-8382"/>
            <a:chExt cx="6654476" cy="1336036"/>
          </a:xfrm>
        </p:grpSpPr>
        <p:sp>
          <p:nvSpPr>
            <p:cNvPr id="15367" name="Agenda"/>
            <p:cNvSpPr txBox="1">
              <a:spLocks noChangeArrowheads="1"/>
            </p:cNvSpPr>
            <p:nvPr/>
          </p:nvSpPr>
          <p:spPr bwMode="auto">
            <a:xfrm>
              <a:off x="230286" y="-8382"/>
              <a:ext cx="6193915" cy="116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C572A759-6A51-4108-AA02-DFA0A04FC94B}">
                <ma14:wrappingTextBoxFlag xmlns:ma14="http://schemas.microsoft.com/office/mac/drawingml/2011/main" val="1"/>
              </a:ext>
            </a:extLst>
          </p:spPr>
          <p:txBody>
            <a:bodyPr wrap="none" lIns="27093" tIns="27093" rIns="27093" bIns="27093" anchor="ctr">
              <a:spAutoFit/>
            </a:bodyP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r>
                <a:rPr lang="en-US" altLang="x-none" sz="7200" dirty="0" smtClean="0">
                  <a:solidFill>
                    <a:schemeClr val="tx1"/>
                  </a:solidFill>
                  <a:latin typeface="Book Antiqua" charset="0"/>
                  <a:sym typeface="Book Antiqua" charset="0"/>
                </a:rPr>
                <a:t>Coding </a:t>
              </a:r>
              <a:r>
                <a:rPr lang="en-US" altLang="x-none" sz="7200" dirty="0" smtClean="0">
                  <a:solidFill>
                    <a:srgbClr val="EE903C"/>
                  </a:solidFill>
                  <a:latin typeface="Book Antiqua" charset="0"/>
                  <a:sym typeface="Book Antiqua" charset="0"/>
                </a:rPr>
                <a:t>Demos</a:t>
              </a:r>
              <a:endParaRPr lang="en-US" altLang="x-none" sz="7200" dirty="0">
                <a:solidFill>
                  <a:srgbClr val="EE903C"/>
                </a:solidFill>
                <a:latin typeface="Book Antiqua" charset="0"/>
                <a:sym typeface="Book Antiqua" charset="0"/>
              </a:endParaRPr>
            </a:p>
          </p:txBody>
        </p:sp>
        <p:sp>
          <p:nvSpPr>
            <p:cNvPr id="129" name="Line"/>
            <p:cNvSpPr/>
            <p:nvPr/>
          </p:nvSpPr>
          <p:spPr>
            <a:xfrm>
              <a:off x="0" y="1327654"/>
              <a:ext cx="6654476"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31" name="Accelebrate and Intel…"/>
          <p:cNvSpPr txBox="1">
            <a:spLocks noGrp="1"/>
          </p:cNvSpPr>
          <p:nvPr>
            <p:ph type="subTitle" sz="half" idx="1"/>
          </p:nvPr>
        </p:nvSpPr>
        <p:spPr>
          <a:xfrm>
            <a:off x="889390" y="2023270"/>
            <a:ext cx="11192682" cy="5178425"/>
          </a:xfrm>
        </p:spPr>
        <p:txBody>
          <a:bodyPr vert="horz" wrap="square" numCol="1" anchor="t" anchorCtr="0" compatLnSpc="1">
            <a:prstTxWarp prst="textNoShape">
              <a:avLst/>
            </a:prstTxWarp>
            <a:noAutofit/>
          </a:bodyPr>
          <a:lstStyle/>
          <a:p>
            <a:pPr marL="450850" indent="-450850" eaLnBrk="1" hangingPunct="1">
              <a:spcBef>
                <a:spcPts val="3600"/>
              </a:spcBef>
              <a:buSzPct val="30000"/>
              <a:buFontTx/>
              <a:buBlip>
                <a:blip r:embed="rId2"/>
              </a:buBlip>
            </a:pPr>
            <a:r>
              <a:rPr lang="en-US" altLang="x-none" sz="36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Let's explore coding examples of these features:</a:t>
            </a:r>
          </a:p>
          <a:p>
            <a:pPr marL="850900" lvl="1" indent="-450850">
              <a:spcBef>
                <a:spcPts val="3600"/>
              </a:spcBef>
              <a:buSzPct val="30000"/>
              <a:buFontTx/>
              <a:buBlip>
                <a:blip r:embed="rId2"/>
              </a:buBlip>
            </a:pPr>
            <a:r>
              <a:rPr lang="en-US" altLang="x-none" sz="36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Custom DOM Attributes</a:t>
            </a:r>
          </a:p>
          <a:p>
            <a:pPr marL="850900" lvl="1" indent="-450850">
              <a:spcBef>
                <a:spcPts val="3600"/>
              </a:spcBef>
              <a:buSzPct val="30000"/>
              <a:buFontTx/>
              <a:buBlip>
                <a:blip r:embed="rId2"/>
              </a:buBlip>
            </a:pPr>
            <a:r>
              <a:rPr lang="en-US" altLang="x-none" sz="36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New Render Return Types</a:t>
            </a:r>
          </a:p>
          <a:p>
            <a:pPr marL="850900" lvl="1" indent="-450850">
              <a:spcBef>
                <a:spcPts val="3600"/>
              </a:spcBef>
              <a:buSzPct val="30000"/>
              <a:buFontTx/>
              <a:buBlip>
                <a:blip r:embed="rId2"/>
              </a:buBlip>
            </a:pPr>
            <a:r>
              <a:rPr lang="en-US" altLang="x-none" sz="36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Error Boundaries</a:t>
            </a:r>
          </a:p>
          <a:p>
            <a:pPr marL="850900" lvl="1" indent="-450850">
              <a:spcBef>
                <a:spcPts val="3600"/>
              </a:spcBef>
              <a:buSzPct val="30000"/>
              <a:buFontTx/>
              <a:buBlip>
                <a:blip r:embed="rId2"/>
              </a:buBlip>
            </a:pPr>
            <a:r>
              <a:rPr lang="en-US" altLang="x-none" sz="36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Portals</a:t>
            </a:r>
          </a:p>
        </p:txBody>
      </p:sp>
      <p:sp>
        <p:nvSpPr>
          <p:cNvPr id="132" name="Rectangle"/>
          <p:cNvSpPr>
            <a:spLocks noChangeArrowheads="1"/>
          </p:cNvSpPr>
          <p:nvPr/>
        </p:nvSpPr>
        <p:spPr bwMode="auto">
          <a:xfrm>
            <a:off x="-14288" y="8732838"/>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36"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a:t>
            </a:r>
            <a:r>
              <a:rPr sz="3762" spc="-75" dirty="0" smtClean="0">
                <a:solidFill>
                  <a:srgbClr val="FFFFFF"/>
                </a:solidFill>
                <a:effectLst/>
                <a:ea typeface="+mj-ea"/>
                <a:sym typeface="Book Antiqua"/>
              </a:rPr>
              <a:t> 201</a:t>
            </a:r>
            <a:r>
              <a:rPr lang="en-US" sz="3762" spc="-75" dirty="0" smtClean="0">
                <a:solidFill>
                  <a:srgbClr val="FFFFFF"/>
                </a:solidFill>
                <a:effectLst/>
                <a:ea typeface="+mj-ea"/>
                <a:sym typeface="Book Antiqua"/>
              </a:rPr>
              <a:t>7</a:t>
            </a:r>
            <a:endParaRPr sz="3762" spc="-75" dirty="0">
              <a:solidFill>
                <a:srgbClr val="FFFFFF"/>
              </a:solidFill>
              <a:effectLst/>
              <a:ea typeface="+mj-ea"/>
              <a:sym typeface="Book Antiqua"/>
            </a:endParaRPr>
          </a:p>
        </p:txBody>
      </p:sp>
      <p:pic>
        <p:nvPicPr>
          <p:cNvPr id="15366" name="Picture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4515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5362" name="Group"/>
          <p:cNvGrpSpPr>
            <a:grpSpLocks/>
          </p:cNvGrpSpPr>
          <p:nvPr/>
        </p:nvGrpSpPr>
        <p:grpSpPr bwMode="auto">
          <a:xfrm>
            <a:off x="2986917" y="298009"/>
            <a:ext cx="7030984" cy="1335529"/>
            <a:chOff x="-188073" y="-8382"/>
            <a:chExt cx="7030642" cy="1336036"/>
          </a:xfrm>
        </p:grpSpPr>
        <p:sp>
          <p:nvSpPr>
            <p:cNvPr id="15367" name="Agenda"/>
            <p:cNvSpPr txBox="1">
              <a:spLocks noChangeArrowheads="1"/>
            </p:cNvSpPr>
            <p:nvPr/>
          </p:nvSpPr>
          <p:spPr bwMode="auto">
            <a:xfrm>
              <a:off x="-188073" y="-8382"/>
              <a:ext cx="7030642" cy="116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C572A759-6A51-4108-AA02-DFA0A04FC94B}">
                <ma14:wrappingTextBoxFlag xmlns:ma14="http://schemas.microsoft.com/office/mac/drawingml/2011/main" val="1"/>
              </a:ext>
            </a:extLst>
          </p:spPr>
          <p:txBody>
            <a:bodyPr wrap="none" lIns="27093" tIns="27093" rIns="27093" bIns="27093" anchor="ctr">
              <a:spAutoFit/>
            </a:bodyP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r>
                <a:rPr lang="en-US" altLang="x-none" sz="7200" dirty="0" smtClean="0">
                  <a:solidFill>
                    <a:schemeClr val="tx1"/>
                  </a:solidFill>
                  <a:latin typeface="Book Antiqua" charset="0"/>
                  <a:sym typeface="Book Antiqua" charset="0"/>
                </a:rPr>
                <a:t>Getting </a:t>
              </a:r>
              <a:r>
                <a:rPr lang="en-US" altLang="x-none" sz="7200" dirty="0" smtClean="0">
                  <a:solidFill>
                    <a:srgbClr val="EE903C"/>
                  </a:solidFill>
                  <a:latin typeface="Book Antiqua" charset="0"/>
                  <a:sym typeface="Book Antiqua" charset="0"/>
                </a:rPr>
                <a:t>the Code</a:t>
              </a:r>
              <a:endParaRPr lang="en-US" altLang="x-none" sz="7200" dirty="0">
                <a:solidFill>
                  <a:srgbClr val="EE903C"/>
                </a:solidFill>
                <a:latin typeface="Book Antiqua" charset="0"/>
                <a:sym typeface="Book Antiqua" charset="0"/>
              </a:endParaRPr>
            </a:p>
          </p:txBody>
        </p:sp>
        <p:sp>
          <p:nvSpPr>
            <p:cNvPr id="129" name="Line"/>
            <p:cNvSpPr/>
            <p:nvPr/>
          </p:nvSpPr>
          <p:spPr>
            <a:xfrm>
              <a:off x="0" y="1327654"/>
              <a:ext cx="6654476"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31" name="Accelebrate and Intel…"/>
          <p:cNvSpPr txBox="1">
            <a:spLocks noGrp="1"/>
          </p:cNvSpPr>
          <p:nvPr>
            <p:ph type="subTitle" sz="half" idx="1"/>
          </p:nvPr>
        </p:nvSpPr>
        <p:spPr>
          <a:xfrm>
            <a:off x="889390" y="2023270"/>
            <a:ext cx="11192682" cy="5216979"/>
          </a:xfrm>
        </p:spPr>
        <p:txBody>
          <a:bodyPr vert="horz" wrap="square" numCol="1" anchor="t" anchorCtr="0" compatLnSpc="1">
            <a:prstTxWarp prst="textNoShape">
              <a:avLst/>
            </a:prstTxWarp>
            <a:noAutofit/>
          </a:bodyPr>
          <a:lstStyle/>
          <a:p>
            <a:pPr marL="450850" indent="-450850">
              <a:spcBef>
                <a:spcPts val="3600"/>
              </a:spcBef>
              <a:buSzPct val="30000"/>
              <a:buBlip>
                <a:blip r:embed="rId2"/>
              </a:buBlip>
            </a:pPr>
            <a:r>
              <a:rPr lang="en-US" altLang="x-none" sz="44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Code will be pushed to GitHub at the end of the webinar!</a:t>
            </a:r>
            <a:endParaRPr lang="en-US" altLang="x-none" sz="4400" dirty="0">
              <a:solidFill>
                <a:srgbClr val="FFFFFF"/>
              </a:solidFill>
              <a:effectLst>
                <a:outerShdw blurRad="38100" dist="38100" dir="2700000" algn="tl">
                  <a:srgbClr val="000000"/>
                </a:outerShdw>
              </a:effectLst>
              <a:latin typeface="Helvetica Neue" charset="0"/>
              <a:ea typeface="ＭＳ Ｐゴシック" charset="-128"/>
              <a:sym typeface="Helvetica Neue" charset="0"/>
            </a:endParaRPr>
          </a:p>
          <a:p>
            <a:pPr marL="450850" indent="-450850">
              <a:spcBef>
                <a:spcPts val="3600"/>
              </a:spcBef>
              <a:buSzPct val="30000"/>
              <a:buBlip>
                <a:blip r:embed="rId2"/>
              </a:buBlip>
            </a:pPr>
            <a:r>
              <a:rPr lang="en-US" altLang="x-none" sz="44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https://github.com/t4d-accelebrate-webinars/whats-new-react16</a:t>
            </a:r>
          </a:p>
          <a:p>
            <a:pPr marL="450850" indent="-450850">
              <a:spcBef>
                <a:spcPts val="3600"/>
              </a:spcBef>
              <a:buSzPct val="30000"/>
              <a:buBlip>
                <a:blip r:embed="rId2"/>
              </a:buBlip>
            </a:pPr>
            <a:r>
              <a:rPr lang="en-US" altLang="x-none"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Contact Eric: eric@t4d.io</a:t>
            </a:r>
          </a:p>
          <a:p>
            <a:pPr marL="450850" indent="-450850">
              <a:spcBef>
                <a:spcPts val="3600"/>
              </a:spcBef>
              <a:buSzPct val="30000"/>
              <a:buBlip>
                <a:blip r:embed="rId2"/>
              </a:buBlip>
            </a:pPr>
            <a:r>
              <a:rPr lang="en-US" altLang="x-none"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Contact Accelebrate: </a:t>
            </a:r>
            <a:r>
              <a:rPr lang="en-US" altLang="x-none" dirty="0" err="1"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info@accelebrate.com</a:t>
            </a:r>
            <a:endParaRPr lang="en-US" altLang="x-none" sz="44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endParaRPr>
          </a:p>
        </p:txBody>
      </p:sp>
      <p:sp>
        <p:nvSpPr>
          <p:cNvPr id="132" name="Rectangle"/>
          <p:cNvSpPr>
            <a:spLocks noChangeArrowheads="1"/>
          </p:cNvSpPr>
          <p:nvPr/>
        </p:nvSpPr>
        <p:spPr bwMode="auto">
          <a:xfrm>
            <a:off x="-14288" y="8732838"/>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36"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a:t>
            </a:r>
            <a:r>
              <a:rPr sz="3762" spc="-75" dirty="0" smtClean="0">
                <a:solidFill>
                  <a:srgbClr val="FFFFFF"/>
                </a:solidFill>
                <a:effectLst/>
                <a:ea typeface="+mj-ea"/>
                <a:sym typeface="Book Antiqua"/>
              </a:rPr>
              <a:t> 201</a:t>
            </a:r>
            <a:r>
              <a:rPr lang="en-US" sz="3762" spc="-75" dirty="0" smtClean="0">
                <a:solidFill>
                  <a:srgbClr val="FFFFFF"/>
                </a:solidFill>
                <a:effectLst/>
                <a:ea typeface="+mj-ea"/>
                <a:sym typeface="Book Antiqua"/>
              </a:rPr>
              <a:t>7</a:t>
            </a:r>
            <a:endParaRPr sz="3762" spc="-75" dirty="0">
              <a:solidFill>
                <a:srgbClr val="FFFFFF"/>
              </a:solidFill>
              <a:effectLst/>
              <a:ea typeface="+mj-ea"/>
              <a:sym typeface="Book Antiqua"/>
            </a:endParaRPr>
          </a:p>
        </p:txBody>
      </p:sp>
      <p:pic>
        <p:nvPicPr>
          <p:cNvPr id="15366" name="Picture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17971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9458" name="Group"/>
          <p:cNvGrpSpPr>
            <a:grpSpLocks/>
          </p:cNvGrpSpPr>
          <p:nvPr/>
        </p:nvGrpSpPr>
        <p:grpSpPr bwMode="auto">
          <a:xfrm>
            <a:off x="3175000" y="301666"/>
            <a:ext cx="6654800" cy="1296947"/>
            <a:chOff x="2962288" y="-710"/>
            <a:chExt cx="6655690" cy="1296614"/>
          </a:xfrm>
        </p:grpSpPr>
        <p:sp>
          <p:nvSpPr>
            <p:cNvPr id="364" name="We Would Like to Hear from You"/>
            <p:cNvSpPr txBox="1"/>
            <p:nvPr/>
          </p:nvSpPr>
          <p:spPr>
            <a:xfrm>
              <a:off x="4346129" y="-710"/>
              <a:ext cx="3888016" cy="10854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6700">
                  <a:solidFill>
                    <a:srgbClr val="EE903C"/>
                  </a:solidFill>
                  <a:effectLst/>
                  <a:latin typeface="+mj-lt"/>
                  <a:ea typeface="+mj-ea"/>
                  <a:cs typeface="+mj-cs"/>
                  <a:sym typeface="Book Antiqua"/>
                </a:defRPr>
              </a:pPr>
              <a:r>
                <a:rPr lang="en-US" sz="6700" kern="0" smtClean="0">
                  <a:solidFill>
                    <a:schemeClr val="tx1"/>
                  </a:solidFill>
                  <a:latin typeface="+mj-lt"/>
                  <a:ea typeface="+mj-ea"/>
                  <a:cs typeface="+mj-cs"/>
                  <a:sym typeface="Book Antiqua"/>
                </a:rPr>
                <a:t>Questions</a:t>
              </a:r>
              <a:endParaRPr sz="6700" kern="0" dirty="0">
                <a:solidFill>
                  <a:schemeClr val="tx1"/>
                </a:solidFill>
                <a:latin typeface="+mj-lt"/>
                <a:ea typeface="+mj-ea"/>
                <a:cs typeface="+mj-cs"/>
                <a:sym typeface="Book Antiqua"/>
              </a:endParaRPr>
            </a:p>
          </p:txBody>
        </p:sp>
        <p:sp>
          <p:nvSpPr>
            <p:cNvPr id="365" name="Line"/>
            <p:cNvSpPr/>
            <p:nvPr/>
          </p:nvSpPr>
          <p:spPr>
            <a:xfrm>
              <a:off x="2962288" y="1295904"/>
              <a:ext cx="6655690"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367" name="Steve Heckler, President…"/>
          <p:cNvSpPr txBox="1">
            <a:spLocks noGrp="1"/>
          </p:cNvSpPr>
          <p:nvPr>
            <p:ph type="subTitle" idx="1"/>
          </p:nvPr>
        </p:nvSpPr>
        <p:spPr>
          <a:xfrm>
            <a:off x="1857375" y="2146300"/>
            <a:ext cx="10031413" cy="5588000"/>
          </a:xfrm>
        </p:spPr>
        <p:txBody>
          <a:bodyPr vert="horz" wrap="square" numCol="1" anchor="t" anchorCtr="0" compatLnSpc="1">
            <a:prstTxWarp prst="textNoShape">
              <a:avLst/>
            </a:prstTxWarp>
            <a:noAutofit/>
          </a:bodyPr>
          <a:lstStyle/>
          <a:p>
            <a:pPr marL="422275" indent="-422275" eaLnBrk="1" hangingPunct="1">
              <a:spcBef>
                <a:spcPts val="2700"/>
              </a:spcBef>
              <a:buSzPct val="30000"/>
              <a:buFontTx/>
              <a:buBlip>
                <a:blip r:embed="rId2"/>
              </a:buBlip>
            </a:pPr>
            <a:endParaRPr lang="en-US" altLang="x-none" sz="3000" dirty="0" smtClean="0">
              <a:solidFill>
                <a:schemeClr val="tx1"/>
              </a:solidFill>
              <a:effectLst>
                <a:outerShdw blurRad="38100" dist="38100" dir="2700000" algn="tl">
                  <a:srgbClr val="000000"/>
                </a:outerShdw>
              </a:effectLst>
              <a:latin typeface="Helvetica Neue" charset="0"/>
              <a:ea typeface="ＭＳ Ｐゴシック" charset="-128"/>
              <a:sym typeface="Helvetica Neue" charset="0"/>
            </a:endParaRPr>
          </a:p>
          <a:p>
            <a:pPr marL="422275" indent="-422275" eaLnBrk="1" hangingPunct="1">
              <a:spcBef>
                <a:spcPts val="2700"/>
              </a:spcBef>
              <a:buSzPct val="30000"/>
              <a:buFontTx/>
              <a:buBlip>
                <a:blip r:embed="rId2"/>
              </a:buBlip>
            </a:pPr>
            <a:endParaRPr lang="en-US" altLang="x-none" sz="3000" dirty="0">
              <a:solidFill>
                <a:schemeClr val="tx1"/>
              </a:solidFill>
              <a:effectLst>
                <a:outerShdw blurRad="38100" dist="38100" dir="2700000" algn="tl">
                  <a:srgbClr val="000000"/>
                </a:outerShdw>
              </a:effectLst>
              <a:latin typeface="Helvetica Neue" charset="0"/>
              <a:ea typeface="ＭＳ Ｐゴシック" charset="-128"/>
              <a:sym typeface="Helvetica Neue" charset="0"/>
            </a:endParaRPr>
          </a:p>
          <a:p>
            <a:pPr marL="422275" indent="-422275" eaLnBrk="1" hangingPunct="1">
              <a:spcBef>
                <a:spcPts val="2700"/>
              </a:spcBef>
              <a:buSzPct val="30000"/>
              <a:buFontTx/>
              <a:buBlip>
                <a:blip r:embed="rId2"/>
              </a:buBlip>
            </a:pPr>
            <a:endParaRPr lang="en-US" altLang="x-none" sz="3000" dirty="0" smtClean="0">
              <a:solidFill>
                <a:schemeClr val="tx1"/>
              </a:solidFill>
              <a:effectLst>
                <a:outerShdw blurRad="38100" dist="38100" dir="2700000" algn="tl">
                  <a:srgbClr val="000000"/>
                </a:outerShdw>
              </a:effectLst>
              <a:latin typeface="Helvetica Neue" charset="0"/>
              <a:ea typeface="ＭＳ Ｐゴシック" charset="-128"/>
              <a:sym typeface="Helvetica Neue" charset="0"/>
            </a:endParaRPr>
          </a:p>
          <a:p>
            <a:pPr marL="422275" indent="-422275" eaLnBrk="1" hangingPunct="1">
              <a:spcBef>
                <a:spcPts val="2700"/>
              </a:spcBef>
              <a:buSzPct val="30000"/>
              <a:buFontTx/>
              <a:buBlip>
                <a:blip r:embed="rId2"/>
              </a:buBlip>
            </a:pPr>
            <a:endParaRPr lang="en-US" altLang="x-none" sz="3000" dirty="0">
              <a:solidFill>
                <a:schemeClr val="tx1"/>
              </a:solidFill>
              <a:effectLst>
                <a:outerShdw blurRad="38100" dist="38100" dir="2700000" algn="tl">
                  <a:srgbClr val="000000"/>
                </a:outerShdw>
              </a:effectLst>
              <a:latin typeface="Helvetica Neue" charset="0"/>
              <a:ea typeface="ＭＳ Ｐゴシック" charset="-128"/>
              <a:sym typeface="Helvetica Neue" charset="0"/>
            </a:endParaRPr>
          </a:p>
          <a:p>
            <a:pPr marL="422275" indent="-422275" eaLnBrk="1" hangingPunct="1">
              <a:spcBef>
                <a:spcPts val="2700"/>
              </a:spcBef>
              <a:buSzPct val="30000"/>
              <a:buFontTx/>
              <a:buBlip>
                <a:blip r:embed="rId2"/>
              </a:buBlip>
            </a:pPr>
            <a:r>
              <a:rPr lang="en-US" altLang="x-none" sz="3000" dirty="0" smtClean="0">
                <a:solidFill>
                  <a:schemeClr val="tx1"/>
                </a:solidFill>
                <a:effectLst>
                  <a:outerShdw blurRad="38100" dist="38100" dir="2700000" algn="tl">
                    <a:srgbClr val="000000"/>
                  </a:outerShdw>
                </a:effectLst>
                <a:latin typeface="Helvetica Neue" charset="0"/>
                <a:ea typeface="ＭＳ Ｐゴシック" charset="-128"/>
                <a:sym typeface="Helvetica Neue" charset="0"/>
              </a:rPr>
              <a:t>Feel free to ask questions on React 16, React in general, or JavaScript and related technologies!</a:t>
            </a:r>
            <a:endParaRPr lang="en-US" altLang="x-none" sz="3000" dirty="0">
              <a:solidFill>
                <a:schemeClr val="tx1"/>
              </a:solidFill>
              <a:effectLst>
                <a:outerShdw blurRad="38100" dist="38100" dir="2700000" algn="tl">
                  <a:srgbClr val="000000"/>
                </a:outerShdw>
              </a:effectLst>
              <a:latin typeface="Helvetica Neue" charset="0"/>
              <a:ea typeface="Helvetica Neue" charset="0"/>
              <a:cs typeface="Helvetica Neue" charset="0"/>
              <a:sym typeface="Helvetica Neue" charset="0"/>
            </a:endParaRPr>
          </a:p>
        </p:txBody>
      </p:sp>
      <p:sp>
        <p:nvSpPr>
          <p:cNvPr id="368" name="Rectangle"/>
          <p:cNvSpPr>
            <a:spLocks noChangeArrowheads="1"/>
          </p:cNvSpPr>
          <p:nvPr/>
        </p:nvSpPr>
        <p:spPr bwMode="auto">
          <a:xfrm>
            <a:off x="-14288" y="8732838"/>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372"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9462"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474512" y="1993858"/>
            <a:ext cx="1994441" cy="373264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3900" b="0" i="0" u="none" strike="noStrike" cap="none" spc="0" normalizeH="0" baseline="0" dirty="0" smtClean="0">
                <a:ln>
                  <a:noFill/>
                </a:ln>
                <a:solidFill>
                  <a:srgbClr val="FFFFFF"/>
                </a:solidFill>
                <a:effectLst>
                  <a:outerShdw blurRad="50800" dist="38100" dir="5400000" rotWithShape="0">
                    <a:srgbClr val="000000"/>
                  </a:outerShdw>
                </a:effectLst>
                <a:uFillTx/>
                <a:latin typeface="+mn-lt"/>
                <a:ea typeface="+mn-ea"/>
                <a:cs typeface="+mn-cs"/>
                <a:sym typeface="Helvetica Neue Light"/>
              </a:rPr>
              <a:t>?</a:t>
            </a:r>
            <a:endParaRPr kumimoji="0" lang="en-US" sz="40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0" name="TextBox 9"/>
          <p:cNvSpPr txBox="1"/>
          <p:nvPr/>
        </p:nvSpPr>
        <p:spPr>
          <a:xfrm>
            <a:off x="3879300" y="2055374"/>
            <a:ext cx="1994441" cy="26092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600" b="0" i="0" u="none" strike="noStrike" cap="none" spc="0" normalizeH="0" baseline="0" dirty="0" smtClean="0">
                <a:ln>
                  <a:noFill/>
                </a:ln>
                <a:solidFill>
                  <a:srgbClr val="FFFFFF"/>
                </a:solidFill>
                <a:effectLst>
                  <a:outerShdw blurRad="50800" dist="38100" dir="5400000" rotWithShape="0">
                    <a:srgbClr val="000000"/>
                  </a:outerShdw>
                </a:effectLst>
                <a:uFillTx/>
                <a:latin typeface="+mn-lt"/>
                <a:ea typeface="+mn-ea"/>
                <a:cs typeface="+mn-cs"/>
                <a:sym typeface="Helvetica Neue Light"/>
              </a:rPr>
              <a:t>?</a:t>
            </a:r>
            <a:endParaRPr kumimoji="0" lang="en-US" sz="32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1" name="TextBox 10"/>
          <p:cNvSpPr txBox="1"/>
          <p:nvPr/>
        </p:nvSpPr>
        <p:spPr>
          <a:xfrm>
            <a:off x="6965367" y="1467986"/>
            <a:ext cx="1994441" cy="311709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9900" b="0" i="0" u="none" strike="noStrike" cap="none" spc="0" normalizeH="0" baseline="0" dirty="0" smtClean="0">
                <a:ln>
                  <a:noFill/>
                </a:ln>
                <a:solidFill>
                  <a:srgbClr val="FFFFFF"/>
                </a:solidFill>
                <a:effectLst>
                  <a:outerShdw blurRad="50800" dist="38100" dir="5400000" rotWithShape="0">
                    <a:srgbClr val="000000"/>
                  </a:outerShdw>
                </a:effectLst>
                <a:uFillTx/>
                <a:latin typeface="+mn-lt"/>
                <a:ea typeface="+mn-ea"/>
                <a:cs typeface="+mn-cs"/>
                <a:sym typeface="Helvetica Neue Light"/>
              </a:rPr>
              <a:t>?</a:t>
            </a:r>
            <a:endParaRPr kumimoji="0" lang="en-US" sz="36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410" name="Group"/>
          <p:cNvGrpSpPr>
            <a:grpSpLocks/>
          </p:cNvGrpSpPr>
          <p:nvPr/>
        </p:nvGrpSpPr>
        <p:grpSpPr bwMode="auto">
          <a:xfrm>
            <a:off x="963921" y="298120"/>
            <a:ext cx="11076963" cy="1335418"/>
            <a:chOff x="-1749132" y="-8601"/>
            <a:chExt cx="11076362" cy="1336255"/>
          </a:xfrm>
        </p:grpSpPr>
        <p:sp>
          <p:nvSpPr>
            <p:cNvPr id="344" name="Modes of Delivery"/>
            <p:cNvSpPr txBox="1"/>
            <p:nvPr/>
          </p:nvSpPr>
          <p:spPr>
            <a:xfrm>
              <a:off x="-1749132" y="-8601"/>
              <a:ext cx="11076362" cy="116344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solidFill>
                    <a:srgbClr val="EE903C"/>
                  </a:solidFill>
                  <a:effectLst/>
                  <a:latin typeface="+mj-lt"/>
                  <a:ea typeface="+mj-ea"/>
                  <a:cs typeface="+mj-cs"/>
                  <a:sym typeface="Book Antiqua"/>
                </a:defRPr>
              </a:pPr>
              <a:r>
                <a:rPr lang="en-US" sz="7200" kern="0" dirty="0">
                  <a:solidFill>
                    <a:srgbClr val="EE903C"/>
                  </a:solidFill>
                  <a:sym typeface="Book Antiqua"/>
                </a:rPr>
                <a:t>The </a:t>
              </a:r>
              <a:r>
                <a:rPr lang="en-US" sz="7200" kern="0" dirty="0">
                  <a:solidFill>
                    <a:schemeClr val="tx1"/>
                  </a:solidFill>
                  <a:sym typeface="Book Antiqua"/>
                </a:rPr>
                <a:t>Accelebrate Difference</a:t>
              </a:r>
            </a:p>
          </p:txBody>
        </p:sp>
        <p:sp>
          <p:nvSpPr>
            <p:cNvPr id="345" name="Line"/>
            <p:cNvSpPr/>
            <p:nvPr/>
          </p:nvSpPr>
          <p:spPr>
            <a:xfrm>
              <a:off x="461827" y="1327654"/>
              <a:ext cx="6654439"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347" name="In-person private training for your group…"/>
          <p:cNvSpPr txBox="1">
            <a:spLocks noGrp="1"/>
          </p:cNvSpPr>
          <p:nvPr>
            <p:ph type="subTitle" sz="half" idx="1"/>
          </p:nvPr>
        </p:nvSpPr>
        <p:spPr>
          <a:xfrm>
            <a:off x="2921000" y="2146300"/>
            <a:ext cx="8128000" cy="6037263"/>
          </a:xfrm>
        </p:spPr>
        <p:txBody>
          <a:bodyPr vert="horz" wrap="square" numCol="1" anchor="t" anchorCtr="0" compatLnSpc="1">
            <a:prstTxWarp prst="textNoShape">
              <a:avLst/>
            </a:prstTxWarp>
            <a:noAutofit/>
          </a:bodyPr>
          <a:lstStyle/>
          <a:p>
            <a:pPr marL="422275" indent="-422275" eaLnBrk="1" hangingPunct="1">
              <a:spcBef>
                <a:spcPts val="2700"/>
              </a:spcBef>
              <a:buSzPct val="30000"/>
              <a:buFontTx/>
              <a:buBlip>
                <a:blip r:embed="rId2"/>
              </a:buBlip>
            </a:pPr>
            <a:r>
              <a:rPr lang="en-US" altLang="x-none" sz="30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In-person private training for your group</a:t>
            </a:r>
          </a:p>
          <a:p>
            <a:pPr marL="1057275" lvl="1" indent="-422275" eaLnBrk="1" hangingPunct="1">
              <a:spcBef>
                <a:spcPts val="2700"/>
              </a:spcBef>
              <a:buSzPct val="30000"/>
              <a:buFontTx/>
              <a:buBlip>
                <a:blip r:embed="rId2"/>
              </a:buBlip>
            </a:pPr>
            <a:r>
              <a:rPr lang="en-US" altLang="x-none" sz="3000" dirty="0">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rPr>
              <a:t>In-person with some remotes </a:t>
            </a:r>
          </a:p>
          <a:p>
            <a:pPr marL="422275" indent="-422275" eaLnBrk="1" hangingPunct="1">
              <a:spcBef>
                <a:spcPts val="2700"/>
              </a:spcBef>
              <a:buSzPct val="30000"/>
              <a:buFontTx/>
              <a:buBlip>
                <a:blip r:embed="rId2"/>
              </a:buBlip>
            </a:pPr>
            <a:r>
              <a:rPr lang="en-US" altLang="x-none" sz="30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Synchronous online</a:t>
            </a:r>
          </a:p>
          <a:p>
            <a:pPr marL="1057275" lvl="1" indent="-422275" eaLnBrk="1" hangingPunct="1">
              <a:spcBef>
                <a:spcPts val="2700"/>
              </a:spcBef>
              <a:buSzPct val="30000"/>
              <a:buFontTx/>
              <a:buBlip>
                <a:blip r:embed="rId2"/>
              </a:buBlip>
            </a:pPr>
            <a:r>
              <a:rPr lang="en-US" altLang="x-none" sz="3000" dirty="0">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rPr>
              <a:t>Private</a:t>
            </a:r>
          </a:p>
          <a:p>
            <a:pPr marL="1057275" lvl="1" indent="-422275" eaLnBrk="1" hangingPunct="1">
              <a:spcBef>
                <a:spcPts val="2700"/>
              </a:spcBef>
              <a:buSzPct val="30000"/>
              <a:buFontTx/>
              <a:buBlip>
                <a:blip r:embed="rId2"/>
              </a:buBlip>
            </a:pPr>
            <a:r>
              <a:rPr lang="en-US" altLang="x-none" sz="3000" dirty="0">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rPr>
              <a:t>Public</a:t>
            </a:r>
          </a:p>
          <a:p>
            <a:pPr marL="422275" indent="-422275" eaLnBrk="1" hangingPunct="1">
              <a:spcBef>
                <a:spcPts val="2700"/>
              </a:spcBef>
              <a:buSzPct val="30000"/>
              <a:buFontTx/>
              <a:buBlip>
                <a:blip r:embed="rId2"/>
              </a:buBlip>
            </a:pPr>
            <a:r>
              <a:rPr lang="en-US" altLang="x-none" sz="3000" dirty="0">
                <a:solidFill>
                  <a:srgbClr val="FFFFFF"/>
                </a:solidFill>
                <a:effectLst>
                  <a:outerShdw blurRad="38100" dist="38100" dir="2700000" algn="tl">
                    <a:srgbClr val="000000"/>
                  </a:outerShdw>
                </a:effectLst>
                <a:latin typeface="Helvetica Neue" charset="0"/>
                <a:ea typeface="ＭＳ Ｐゴシック" charset="-128"/>
                <a:sym typeface="Helvetica Neue" charset="0"/>
              </a:rPr>
              <a:t>Online courses (and courses with some online remotes) are easily recordable in most cases</a:t>
            </a:r>
          </a:p>
        </p:txBody>
      </p:sp>
      <p:sp>
        <p:nvSpPr>
          <p:cNvPr id="348" name="Rectangle"/>
          <p:cNvSpPr>
            <a:spLocks noChangeArrowheads="1"/>
          </p:cNvSpPr>
          <p:nvPr/>
        </p:nvSpPr>
        <p:spPr bwMode="auto">
          <a:xfrm>
            <a:off x="-14288" y="8732838"/>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352"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741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8434" name="Group"/>
          <p:cNvGrpSpPr>
            <a:grpSpLocks/>
          </p:cNvGrpSpPr>
          <p:nvPr/>
        </p:nvGrpSpPr>
        <p:grpSpPr bwMode="auto">
          <a:xfrm>
            <a:off x="966788" y="298450"/>
            <a:ext cx="11071225" cy="1335088"/>
            <a:chOff x="-80675" y="-8271"/>
            <a:chExt cx="11070664" cy="1335925"/>
          </a:xfrm>
        </p:grpSpPr>
        <p:sp>
          <p:nvSpPr>
            <p:cNvPr id="354" name="The Accelebrate Difference"/>
            <p:cNvSpPr txBox="1"/>
            <p:nvPr/>
          </p:nvSpPr>
          <p:spPr>
            <a:xfrm>
              <a:off x="-80675" y="-8271"/>
              <a:ext cx="11070664" cy="116277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solidFill>
                    <a:srgbClr val="EE903C"/>
                  </a:solidFill>
                  <a:effectLst/>
                  <a:latin typeface="+mj-lt"/>
                  <a:ea typeface="+mj-ea"/>
                  <a:cs typeface="+mj-cs"/>
                  <a:sym typeface="Book Antiqua"/>
                </a:defRPr>
              </a:pPr>
              <a:r>
                <a:rPr sz="7200" kern="0" dirty="0">
                  <a:solidFill>
                    <a:srgbClr val="EE903C"/>
                  </a:solidFill>
                  <a:latin typeface="+mj-lt"/>
                  <a:ea typeface="+mj-ea"/>
                  <a:cs typeface="+mj-cs"/>
                  <a:sym typeface="Book Antiqua"/>
                </a:rPr>
                <a:t>The </a:t>
              </a:r>
              <a:r>
                <a:rPr sz="7200" kern="0" dirty="0">
                  <a:solidFill>
                    <a:schemeClr val="tx1"/>
                  </a:solidFill>
                  <a:latin typeface="+mj-lt"/>
                  <a:ea typeface="+mj-ea"/>
                  <a:cs typeface="+mj-cs"/>
                  <a:sym typeface="Book Antiqua"/>
                </a:rPr>
                <a:t>Accelebrate Difference</a:t>
              </a:r>
            </a:p>
          </p:txBody>
        </p:sp>
        <p:sp>
          <p:nvSpPr>
            <p:cNvPr id="355" name="Line"/>
            <p:cNvSpPr/>
            <p:nvPr/>
          </p:nvSpPr>
          <p:spPr>
            <a:xfrm>
              <a:off x="2127425" y="1327654"/>
              <a:ext cx="6654463"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357" name="Instructors who are experts…"/>
          <p:cNvSpPr txBox="1">
            <a:spLocks noGrp="1"/>
          </p:cNvSpPr>
          <p:nvPr>
            <p:ph type="subTitle" idx="1"/>
          </p:nvPr>
        </p:nvSpPr>
        <p:spPr>
          <a:xfrm>
            <a:off x="2700338" y="2146300"/>
            <a:ext cx="9250362" cy="5588000"/>
          </a:xfrm>
        </p:spPr>
        <p:txBody>
          <a:bodyPr vert="horz" wrap="square" numCol="1" anchor="t" anchorCtr="0" compatLnSpc="1">
            <a:prstTxWarp prst="textNoShape">
              <a:avLst/>
            </a:prstTxWarp>
            <a:noAutofit/>
          </a:bodyPr>
          <a:lstStyle/>
          <a:p>
            <a:pPr marL="422275" indent="-422275" eaLnBrk="1" hangingPunct="1">
              <a:spcBef>
                <a:spcPts val="2700"/>
              </a:spcBef>
              <a:buSzPct val="30000"/>
              <a:buFontTx/>
              <a:buBlip>
                <a:blip r:embed="rId2"/>
              </a:buBlip>
            </a:pPr>
            <a:r>
              <a:rPr lang="en-US" altLang="x-none" sz="3000">
                <a:solidFill>
                  <a:srgbClr val="FFFFFF"/>
                </a:solidFill>
                <a:effectLst>
                  <a:outerShdw blurRad="38100" dist="38100" dir="2700000" algn="tl">
                    <a:srgbClr val="000000"/>
                  </a:outerShdw>
                </a:effectLst>
                <a:latin typeface="Helvetica Neue" charset="0"/>
                <a:ea typeface="ＭＳ Ｐゴシック" charset="-128"/>
                <a:sym typeface="Helvetica Neue" charset="0"/>
              </a:rPr>
              <a:t>Instructors who are experts</a:t>
            </a:r>
          </a:p>
          <a:p>
            <a:pPr marL="1057275" lvl="1" indent="-422275" eaLnBrk="1" hangingPunct="1">
              <a:spcBef>
                <a:spcPts val="2700"/>
              </a:spcBef>
              <a:buSzPct val="30000"/>
              <a:buFontTx/>
              <a:buBlip>
                <a:blip r:embed="rId2"/>
              </a:buBlip>
            </a:pPr>
            <a:r>
              <a:rPr lang="en-US" altLang="x-none" sz="3000">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rPr>
              <a:t>Real-world experience</a:t>
            </a:r>
          </a:p>
          <a:p>
            <a:pPr marL="422275" indent="-422275" eaLnBrk="1" hangingPunct="1">
              <a:spcBef>
                <a:spcPts val="2700"/>
              </a:spcBef>
              <a:buSzPct val="30000"/>
              <a:buFontTx/>
              <a:buBlip>
                <a:blip r:embed="rId2"/>
              </a:buBlip>
            </a:pPr>
            <a:r>
              <a:rPr lang="en-US" altLang="x-none" sz="3000">
                <a:solidFill>
                  <a:srgbClr val="FFFFFF"/>
                </a:solidFill>
                <a:effectLst>
                  <a:outerShdw blurRad="38100" dist="38100" dir="2700000" algn="tl">
                    <a:srgbClr val="000000"/>
                  </a:outerShdw>
                </a:effectLst>
                <a:latin typeface="Helvetica Neue" charset="0"/>
                <a:ea typeface="ＭＳ Ｐゴシック" charset="-128"/>
                <a:sym typeface="Helvetica Neue" charset="0"/>
              </a:rPr>
              <a:t>Flexible and eager to customize your training</a:t>
            </a:r>
          </a:p>
          <a:p>
            <a:pPr marL="1057275" lvl="1" indent="-422275" eaLnBrk="1" hangingPunct="1">
              <a:spcBef>
                <a:spcPts val="2700"/>
              </a:spcBef>
              <a:buSzPct val="30000"/>
              <a:buFontTx/>
              <a:buBlip>
                <a:blip r:embed="rId2"/>
              </a:buBlip>
            </a:pPr>
            <a:r>
              <a:rPr lang="en-US" altLang="x-none" sz="3000">
                <a:solidFill>
                  <a:srgbClr val="FFFFFF"/>
                </a:solidFill>
                <a:effectLst>
                  <a:outerShdw blurRad="38100" dist="38100" dir="2700000" algn="tl">
                    <a:srgbClr val="000000"/>
                  </a:outerShdw>
                </a:effectLst>
                <a:latin typeface="Helvetica Neue" charset="0"/>
                <a:ea typeface="Helvetica Neue" charset="0"/>
                <a:cs typeface="Helvetica Neue" charset="0"/>
                <a:sym typeface="Helvetica Neue" charset="0"/>
              </a:rPr>
              <a:t>We always request a pre-class call and/or survey</a:t>
            </a:r>
          </a:p>
          <a:p>
            <a:pPr marL="422275" indent="-422275" eaLnBrk="1" hangingPunct="1">
              <a:spcBef>
                <a:spcPts val="2700"/>
              </a:spcBef>
              <a:buSzPct val="30000"/>
              <a:buFontTx/>
              <a:buBlip>
                <a:blip r:embed="rId2"/>
              </a:buBlip>
            </a:pPr>
            <a:r>
              <a:rPr lang="en-US" altLang="x-none" sz="3000">
                <a:solidFill>
                  <a:srgbClr val="FFFFFF"/>
                </a:solidFill>
                <a:effectLst>
                  <a:outerShdw blurRad="38100" dist="38100" dir="2700000" algn="tl">
                    <a:srgbClr val="000000"/>
                  </a:outerShdw>
                </a:effectLst>
                <a:latin typeface="Helvetica Neue" charset="0"/>
                <a:ea typeface="ＭＳ Ｐゴシック" charset="-128"/>
                <a:sym typeface="Helvetica Neue" charset="0"/>
              </a:rPr>
              <a:t>Rapidly responsive before, during, and after class</a:t>
            </a:r>
          </a:p>
          <a:p>
            <a:pPr marL="422275" indent="-422275" eaLnBrk="1" hangingPunct="1">
              <a:spcBef>
                <a:spcPts val="2700"/>
              </a:spcBef>
              <a:buSzPct val="30000"/>
              <a:buFontTx/>
              <a:buBlip>
                <a:blip r:embed="rId2"/>
              </a:buBlip>
            </a:pPr>
            <a:r>
              <a:rPr lang="en-US" altLang="x-none" sz="3000">
                <a:solidFill>
                  <a:srgbClr val="FFFFFF"/>
                </a:solidFill>
                <a:effectLst>
                  <a:outerShdw blurRad="38100" dist="38100" dir="2700000" algn="tl">
                    <a:srgbClr val="000000"/>
                  </a:outerShdw>
                </a:effectLst>
                <a:latin typeface="Helvetica Neue" charset="0"/>
                <a:ea typeface="ＭＳ Ｐゴシック" charset="-128"/>
                <a:sym typeface="Helvetica Neue" charset="0"/>
              </a:rPr>
              <a:t>Drama-free logistics - instructor and materials arrive on-time</a:t>
            </a:r>
          </a:p>
        </p:txBody>
      </p:sp>
      <p:sp>
        <p:nvSpPr>
          <p:cNvPr id="358" name="Rectangle"/>
          <p:cNvSpPr>
            <a:spLocks noChangeArrowheads="1"/>
          </p:cNvSpPr>
          <p:nvPr/>
        </p:nvSpPr>
        <p:spPr bwMode="auto">
          <a:xfrm>
            <a:off x="-14288" y="8732838"/>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362"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8438"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8434" name="Group"/>
          <p:cNvGrpSpPr>
            <a:grpSpLocks/>
          </p:cNvGrpSpPr>
          <p:nvPr/>
        </p:nvGrpSpPr>
        <p:grpSpPr bwMode="auto">
          <a:xfrm>
            <a:off x="2013886" y="298120"/>
            <a:ext cx="8977029" cy="1335417"/>
            <a:chOff x="966370" y="-8601"/>
            <a:chExt cx="8976574" cy="1336255"/>
          </a:xfrm>
        </p:grpSpPr>
        <p:sp>
          <p:nvSpPr>
            <p:cNvPr id="354" name="The Accelebrate Difference"/>
            <p:cNvSpPr txBox="1"/>
            <p:nvPr/>
          </p:nvSpPr>
          <p:spPr>
            <a:xfrm>
              <a:off x="966370" y="-8601"/>
              <a:ext cx="8976574" cy="116344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solidFill>
                    <a:srgbClr val="EE903C"/>
                  </a:solidFill>
                  <a:effectLst/>
                  <a:latin typeface="+mj-lt"/>
                  <a:ea typeface="+mj-ea"/>
                  <a:cs typeface="+mj-cs"/>
                  <a:sym typeface="Book Antiqua"/>
                </a:defRPr>
              </a:pPr>
              <a:r>
                <a:rPr lang="en-US" sz="7200" kern="0" dirty="0">
                  <a:solidFill>
                    <a:schemeClr val="tx1"/>
                  </a:solidFill>
                  <a:latin typeface="+mj-lt"/>
                  <a:ea typeface="+mj-ea"/>
                  <a:cs typeface="+mj-cs"/>
                  <a:sym typeface="Book Antiqua"/>
                </a:rPr>
                <a:t>React-related</a:t>
              </a:r>
              <a:r>
                <a:rPr lang="en-US" sz="7200" kern="0" dirty="0">
                  <a:solidFill>
                    <a:srgbClr val="EE903C"/>
                  </a:solidFill>
                  <a:latin typeface="+mj-lt"/>
                  <a:ea typeface="+mj-ea"/>
                  <a:cs typeface="+mj-cs"/>
                  <a:sym typeface="Book Antiqua"/>
                </a:rPr>
                <a:t> Courses</a:t>
              </a:r>
            </a:p>
          </p:txBody>
        </p:sp>
        <p:sp>
          <p:nvSpPr>
            <p:cNvPr id="355" name="Line"/>
            <p:cNvSpPr/>
            <p:nvPr/>
          </p:nvSpPr>
          <p:spPr>
            <a:xfrm>
              <a:off x="2127425" y="1327654"/>
              <a:ext cx="6654463"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357" name="Instructors who are experts…"/>
          <p:cNvSpPr txBox="1">
            <a:spLocks noGrp="1"/>
          </p:cNvSpPr>
          <p:nvPr>
            <p:ph type="subTitle" idx="1"/>
          </p:nvPr>
        </p:nvSpPr>
        <p:spPr>
          <a:xfrm>
            <a:off x="2700338" y="2146300"/>
            <a:ext cx="9250362" cy="5588000"/>
          </a:xfrm>
        </p:spPr>
        <p:txBody>
          <a:bodyPr vert="horz" wrap="square" numCol="1" anchor="t" anchorCtr="0" compatLnSpc="1">
            <a:prstTxWarp prst="textNoShape">
              <a:avLst/>
            </a:prstTxWarp>
            <a:noAutofit/>
          </a:bodyPr>
          <a:lstStyle/>
          <a:p>
            <a:pPr marL="422275" indent="-422275" eaLnBrk="1" hangingPunct="1">
              <a:spcBef>
                <a:spcPts val="2700"/>
              </a:spcBef>
              <a:buSzPct val="30000"/>
              <a:buFontTx/>
              <a:buBlip>
                <a:blip r:embed="rId2"/>
              </a:buBlip>
            </a:pPr>
            <a:r>
              <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Introduction to React</a:t>
            </a:r>
          </a:p>
          <a:p>
            <a:pPr marL="422275" indent="-422275" eaLnBrk="1" hangingPunct="1">
              <a:spcBef>
                <a:spcPts val="2700"/>
              </a:spcBef>
              <a:buSzPct val="30000"/>
              <a:buFontTx/>
              <a:buBlip>
                <a:blip r:embed="rId2"/>
              </a:buBlip>
            </a:pPr>
            <a:r>
              <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Test-Driven Development with React</a:t>
            </a:r>
          </a:p>
          <a:p>
            <a:pPr marL="422275" indent="-422275" eaLnBrk="1" hangingPunct="1">
              <a:spcBef>
                <a:spcPts val="2700"/>
              </a:spcBef>
              <a:buSzPct val="30000"/>
              <a:buFontTx/>
              <a:buBlip>
                <a:blip r:embed="rId2"/>
              </a:buBlip>
            </a:pPr>
            <a:r>
              <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 with GraphQL &amp; Relay</a:t>
            </a:r>
          </a:p>
          <a:p>
            <a:pPr marL="422275" indent="-422275" eaLnBrk="1" hangingPunct="1">
              <a:spcBef>
                <a:spcPts val="2700"/>
              </a:spcBef>
              <a:buSzPct val="30000"/>
              <a:buFontTx/>
              <a:buBlip>
                <a:blip r:embed="rId2"/>
              </a:buBlip>
            </a:pPr>
            <a:r>
              <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 with GraphQL &amp; Apollo</a:t>
            </a:r>
          </a:p>
          <a:p>
            <a:pPr marL="422275" indent="-422275" eaLnBrk="1" hangingPunct="1">
              <a:spcBef>
                <a:spcPts val="2700"/>
              </a:spcBef>
              <a:buSzPct val="30000"/>
              <a:buFontTx/>
              <a:buBlip>
                <a:blip r:embed="rId2"/>
              </a:buBlip>
            </a:pPr>
            <a:r>
              <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 with Redux</a:t>
            </a:r>
          </a:p>
          <a:p>
            <a:pPr marL="422275" indent="-422275" eaLnBrk="1" hangingPunct="1">
              <a:spcBef>
                <a:spcPts val="2700"/>
              </a:spcBef>
              <a:buSzPct val="30000"/>
              <a:buFontTx/>
              <a:buBlip>
                <a:blip r:embed="rId2"/>
              </a:buBlip>
            </a:pPr>
            <a:r>
              <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 with MobX</a:t>
            </a:r>
          </a:p>
          <a:p>
            <a:pPr marL="422275" indent="-422275" eaLnBrk="1" hangingPunct="1">
              <a:spcBef>
                <a:spcPts val="2700"/>
              </a:spcBef>
              <a:buSzPct val="30000"/>
              <a:buFontTx/>
              <a:buBlip>
                <a:blip r:embed="rId2"/>
              </a:buBlip>
            </a:pPr>
            <a:r>
              <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Advanced React</a:t>
            </a:r>
          </a:p>
          <a:p>
            <a:pPr marL="422275" indent="-422275" eaLnBrk="1" hangingPunct="1">
              <a:spcBef>
                <a:spcPts val="2700"/>
              </a:spcBef>
              <a:buSzPct val="30000"/>
              <a:buFontTx/>
              <a:buBlip>
                <a:blip r:embed="rId2"/>
              </a:buBlip>
            </a:pPr>
            <a:r>
              <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And many more</a:t>
            </a:r>
            <a:r>
              <a:rPr lang="mr-IN"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a:t>
            </a:r>
            <a:endParaRPr lang="en-US" altLang="x-none" sz="30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endParaRPr>
          </a:p>
        </p:txBody>
      </p:sp>
      <p:sp>
        <p:nvSpPr>
          <p:cNvPr id="358" name="Rectangle"/>
          <p:cNvSpPr>
            <a:spLocks noChangeArrowheads="1"/>
          </p:cNvSpPr>
          <p:nvPr/>
        </p:nvSpPr>
        <p:spPr bwMode="auto">
          <a:xfrm>
            <a:off x="-14288" y="8732838"/>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362"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8438"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3952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5362" name="Group"/>
          <p:cNvGrpSpPr>
            <a:grpSpLocks/>
          </p:cNvGrpSpPr>
          <p:nvPr/>
        </p:nvGrpSpPr>
        <p:grpSpPr bwMode="auto">
          <a:xfrm>
            <a:off x="2986109" y="298009"/>
            <a:ext cx="7032587" cy="1335529"/>
            <a:chOff x="-188881" y="-8382"/>
            <a:chExt cx="7032245" cy="1336036"/>
          </a:xfrm>
        </p:grpSpPr>
        <p:sp>
          <p:nvSpPr>
            <p:cNvPr id="15367" name="Agenda"/>
            <p:cNvSpPr txBox="1">
              <a:spLocks noChangeArrowheads="1"/>
            </p:cNvSpPr>
            <p:nvPr/>
          </p:nvSpPr>
          <p:spPr bwMode="auto">
            <a:xfrm>
              <a:off x="-188881" y="-8382"/>
              <a:ext cx="7032245" cy="116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C572A759-6A51-4108-AA02-DFA0A04FC94B}">
                <ma14:wrappingTextBoxFlag xmlns:ma14="http://schemas.microsoft.com/office/mac/drawingml/2011/main" val="1"/>
              </a:ext>
            </a:extLst>
          </p:spPr>
          <p:txBody>
            <a:bodyPr wrap="none" lIns="27093" tIns="27093" rIns="27093" bIns="27093" anchor="ctr">
              <a:spAutoFit/>
            </a:bodyP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r>
                <a:rPr lang="en-US" altLang="x-none" sz="7200" dirty="0" smtClean="0">
                  <a:solidFill>
                    <a:schemeClr val="tx1"/>
                  </a:solidFill>
                  <a:latin typeface="Book Antiqua" charset="0"/>
                  <a:sym typeface="Book Antiqua" charset="0"/>
                </a:rPr>
                <a:t>Webinar </a:t>
              </a:r>
              <a:r>
                <a:rPr lang="en-US" altLang="x-none" sz="7200" dirty="0" smtClean="0">
                  <a:solidFill>
                    <a:srgbClr val="EE903C"/>
                  </a:solidFill>
                  <a:latin typeface="Book Antiqua" charset="0"/>
                  <a:sym typeface="Book Antiqua" charset="0"/>
                </a:rPr>
                <a:t>Agenda</a:t>
              </a:r>
              <a:endParaRPr lang="en-US" altLang="x-none" sz="7200" dirty="0">
                <a:solidFill>
                  <a:srgbClr val="EE903C"/>
                </a:solidFill>
                <a:latin typeface="Book Antiqua" charset="0"/>
                <a:sym typeface="Book Antiqua" charset="0"/>
              </a:endParaRPr>
            </a:p>
          </p:txBody>
        </p:sp>
        <p:sp>
          <p:nvSpPr>
            <p:cNvPr id="129" name="Line"/>
            <p:cNvSpPr/>
            <p:nvPr/>
          </p:nvSpPr>
          <p:spPr>
            <a:xfrm>
              <a:off x="0" y="1327654"/>
              <a:ext cx="6654476"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31" name="Accelebrate and Intel…"/>
          <p:cNvSpPr txBox="1">
            <a:spLocks noGrp="1"/>
          </p:cNvSpPr>
          <p:nvPr>
            <p:ph type="subTitle" sz="half" idx="1"/>
          </p:nvPr>
        </p:nvSpPr>
        <p:spPr>
          <a:xfrm>
            <a:off x="3827463" y="2287588"/>
            <a:ext cx="5487987" cy="5178425"/>
          </a:xfrm>
        </p:spPr>
        <p:txBody>
          <a:bodyPr vert="horz" wrap="square" numCol="1" anchor="t" anchorCtr="0" compatLnSpc="1">
            <a:prstTxWarp prst="textNoShape">
              <a:avLst/>
            </a:prstTxWarp>
            <a:noAutofit/>
          </a:bodyPr>
          <a:lstStyle/>
          <a:p>
            <a:pPr marL="450850" indent="-450850" eaLnBrk="1" hangingPunct="1">
              <a:spcBef>
                <a:spcPts val="3600"/>
              </a:spcBef>
              <a:buSzPct val="30000"/>
              <a:buFontTx/>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What's New with React 16!</a:t>
            </a:r>
          </a:p>
          <a:p>
            <a:pPr marL="450850" indent="-450850" eaLnBrk="1" hangingPunct="1">
              <a:spcBef>
                <a:spcPts val="3600"/>
              </a:spcBef>
              <a:buSzPct val="30000"/>
              <a:buFontTx/>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Custom DOM Attributes</a:t>
            </a:r>
          </a:p>
          <a:p>
            <a:pPr marL="450850" indent="-450850" eaLnBrk="1" hangingPunct="1">
              <a:spcBef>
                <a:spcPts val="3600"/>
              </a:spcBef>
              <a:buSzPct val="30000"/>
              <a:buFontTx/>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New Render Return Types</a:t>
            </a:r>
          </a:p>
          <a:p>
            <a:pPr marL="450850" indent="-450850" eaLnBrk="1" hangingPunct="1">
              <a:spcBef>
                <a:spcPts val="3600"/>
              </a:spcBef>
              <a:buSzPct val="30000"/>
              <a:buFontTx/>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Error Boundaries</a:t>
            </a:r>
          </a:p>
          <a:p>
            <a:pPr marL="450850" indent="-450850" eaLnBrk="1" hangingPunct="1">
              <a:spcBef>
                <a:spcPts val="3600"/>
              </a:spcBef>
              <a:buSzPct val="30000"/>
              <a:buFontTx/>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Portals</a:t>
            </a:r>
          </a:p>
        </p:txBody>
      </p:sp>
      <p:sp>
        <p:nvSpPr>
          <p:cNvPr id="132" name="Rectangle"/>
          <p:cNvSpPr>
            <a:spLocks noChangeArrowheads="1"/>
          </p:cNvSpPr>
          <p:nvPr/>
        </p:nvSpPr>
        <p:spPr bwMode="auto">
          <a:xfrm>
            <a:off x="-14288" y="8732838"/>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36"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a:t>
            </a:r>
            <a:r>
              <a:rPr sz="3762" spc="-75" dirty="0" smtClean="0">
                <a:solidFill>
                  <a:srgbClr val="FFFFFF"/>
                </a:solidFill>
                <a:effectLst/>
                <a:ea typeface="+mj-ea"/>
                <a:sym typeface="Book Antiqua"/>
              </a:rPr>
              <a:t> 201</a:t>
            </a:r>
            <a:r>
              <a:rPr lang="en-US" sz="3762" spc="-75" dirty="0" smtClean="0">
                <a:solidFill>
                  <a:srgbClr val="FFFFFF"/>
                </a:solidFill>
                <a:effectLst/>
                <a:ea typeface="+mj-ea"/>
                <a:sym typeface="Book Antiqua"/>
              </a:rPr>
              <a:t>7</a:t>
            </a:r>
            <a:endParaRPr sz="3762" spc="-75" dirty="0">
              <a:solidFill>
                <a:srgbClr val="FFFFFF"/>
              </a:solidFill>
              <a:effectLst/>
              <a:ea typeface="+mj-ea"/>
              <a:sym typeface="Book Antiqua"/>
            </a:endParaRPr>
          </a:p>
        </p:txBody>
      </p:sp>
      <p:pic>
        <p:nvPicPr>
          <p:cNvPr id="15366" name="Picture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987968" y="298120"/>
            <a:ext cx="11028874" cy="1335418"/>
            <a:chOff x="-761162" y="-8271"/>
            <a:chExt cx="11031024" cy="1335925"/>
          </a:xfrm>
        </p:grpSpPr>
        <p:sp>
          <p:nvSpPr>
            <p:cNvPr id="159" name="Technology Trends"/>
            <p:cNvSpPr txBox="1"/>
            <p:nvPr/>
          </p:nvSpPr>
          <p:spPr>
            <a:xfrm>
              <a:off x="-761162" y="-8271"/>
              <a:ext cx="11031024"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What's New </a:t>
              </a:r>
              <a:r>
                <a:rPr lang="en-US" sz="7200" kern="0" dirty="0" smtClean="0">
                  <a:solidFill>
                    <a:srgbClr val="EE903C"/>
                  </a:solidFill>
                  <a:latin typeface="+mj-lt"/>
                  <a:ea typeface="+mj-ea"/>
                  <a:cs typeface="+mj-cs"/>
                  <a:sym typeface="Book Antiqua"/>
                </a:rPr>
                <a:t>with React 16</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 16 is the latest version of the extremely popular UI library which is mostly backward compatible with older versions of React – for most applications its a drop-in replacement for React 15</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The core rendering engine, known as React Fiber, is a complete re-write from the previous rendering engine used in React 15 and earlier</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 16 is only leveraging some of the amazing capabilities of the new Fiber engine, and the React team plans to leverage more of those features in future versions of React</a:t>
            </a:r>
          </a:p>
          <a:p>
            <a:pPr marL="450850" indent="-450850">
              <a:lnSpc>
                <a:spcPct val="80000"/>
              </a:lnSpc>
              <a:spcBef>
                <a:spcPts val="3600"/>
              </a:spcBef>
              <a:buSzPct val="30000"/>
              <a:buBlip>
                <a:blip r:embed="rId2"/>
              </a:buBlip>
            </a:pPr>
            <a:endPar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endParaRP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987968" y="298120"/>
            <a:ext cx="11028874" cy="1335418"/>
            <a:chOff x="-761162" y="-8271"/>
            <a:chExt cx="11031024" cy="1335925"/>
          </a:xfrm>
        </p:grpSpPr>
        <p:sp>
          <p:nvSpPr>
            <p:cNvPr id="159" name="Technology Trends"/>
            <p:cNvSpPr txBox="1"/>
            <p:nvPr/>
          </p:nvSpPr>
          <p:spPr>
            <a:xfrm>
              <a:off x="-761162" y="-8271"/>
              <a:ext cx="11031024"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What's New </a:t>
              </a:r>
              <a:r>
                <a:rPr lang="en-US" sz="7200" kern="0" dirty="0" smtClean="0">
                  <a:solidFill>
                    <a:srgbClr val="EE903C"/>
                  </a:solidFill>
                  <a:latin typeface="+mj-lt"/>
                  <a:ea typeface="+mj-ea"/>
                  <a:cs typeface="+mj-cs"/>
                  <a:sym typeface="Book Antiqua"/>
                </a:rPr>
                <a:t>with React 16</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The new library is distributed under the MIT license instead of the older Facebook license which was open source but had some confusing language about suing Facebook and patents</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The overall file size for React is smaller</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With React 16, developers get a more flexible API, better error handling, portal and better server rendering…</a:t>
            </a: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290504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3176587" y="298120"/>
            <a:ext cx="6651625" cy="1335418"/>
            <a:chOff x="1427884" y="-8271"/>
            <a:chExt cx="6652922" cy="1335925"/>
          </a:xfrm>
        </p:grpSpPr>
        <p:sp>
          <p:nvSpPr>
            <p:cNvPr id="159" name="Technology Trends"/>
            <p:cNvSpPr txBox="1"/>
            <p:nvPr/>
          </p:nvSpPr>
          <p:spPr>
            <a:xfrm>
              <a:off x="2328431" y="-8271"/>
              <a:ext cx="4851846"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React </a:t>
              </a:r>
              <a:r>
                <a:rPr lang="en-US" sz="7200" kern="0" dirty="0" smtClean="0">
                  <a:solidFill>
                    <a:srgbClr val="EE903C"/>
                  </a:solidFill>
                  <a:latin typeface="+mj-lt"/>
                  <a:ea typeface="+mj-ea"/>
                  <a:cs typeface="+mj-cs"/>
                  <a:sym typeface="Book Antiqua"/>
                </a:rPr>
                <a:t>Fiber</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React's rendering engine is its most important feature and greatest advantage</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Since the beginning, React has been known for its ability to update the DOM in a highly optimized manner through its Virtual DOM and reconciliation process</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After two years of work at Facebook, the new Fiber engine builds upon the success of the past with a completely new engine which is even faster and provides new capabilities not possible with the older engine</a:t>
            </a: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21930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32841">
              <a:srgbClr val="4055CC"/>
            </a:gs>
            <a:gs pos="65819">
              <a:srgbClr val="3748AE"/>
            </a:gs>
            <a:gs pos="100000">
              <a:srgbClr val="2D3B90"/>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386" name="Group"/>
          <p:cNvGrpSpPr>
            <a:grpSpLocks/>
          </p:cNvGrpSpPr>
          <p:nvPr/>
        </p:nvGrpSpPr>
        <p:grpSpPr bwMode="auto">
          <a:xfrm>
            <a:off x="3176587" y="298120"/>
            <a:ext cx="6651625" cy="1335418"/>
            <a:chOff x="1427884" y="-8271"/>
            <a:chExt cx="6652922" cy="1335925"/>
          </a:xfrm>
        </p:grpSpPr>
        <p:sp>
          <p:nvSpPr>
            <p:cNvPr id="159" name="Technology Trends"/>
            <p:cNvSpPr txBox="1"/>
            <p:nvPr/>
          </p:nvSpPr>
          <p:spPr>
            <a:xfrm>
              <a:off x="2328431" y="-8271"/>
              <a:ext cx="4851846" cy="116315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27093" tIns="27093" rIns="27093" bIns="27093" anchor="ctr">
              <a:spAutoFit/>
            </a:bodyPr>
            <a:lstStyle/>
            <a:p>
              <a:pPr algn="ctr" fontAlgn="auto" hangingPunct="0">
                <a:spcBef>
                  <a:spcPts val="0"/>
                </a:spcBef>
                <a:spcAft>
                  <a:spcPts val="0"/>
                </a:spcAft>
                <a:defRPr sz="7200">
                  <a:effectLst/>
                  <a:latin typeface="+mj-lt"/>
                  <a:ea typeface="+mj-ea"/>
                  <a:cs typeface="+mj-cs"/>
                  <a:sym typeface="Book Antiqua"/>
                </a:defRPr>
              </a:pPr>
              <a:r>
                <a:rPr lang="en-US" sz="7200" kern="0" dirty="0" smtClean="0">
                  <a:latin typeface="+mj-lt"/>
                  <a:ea typeface="+mj-ea"/>
                  <a:cs typeface="+mj-cs"/>
                  <a:sym typeface="Book Antiqua"/>
                </a:rPr>
                <a:t>React </a:t>
              </a:r>
              <a:r>
                <a:rPr lang="en-US" sz="7200" kern="0" dirty="0" smtClean="0">
                  <a:solidFill>
                    <a:srgbClr val="EE903C"/>
                  </a:solidFill>
                  <a:latin typeface="+mj-lt"/>
                  <a:ea typeface="+mj-ea"/>
                  <a:cs typeface="+mj-cs"/>
                  <a:sym typeface="Book Antiqua"/>
                </a:rPr>
                <a:t>Fiber</a:t>
              </a:r>
              <a:r>
                <a:rPr lang="en-US" sz="7200" kern="0" dirty="0" smtClean="0">
                  <a:latin typeface="+mj-lt"/>
                  <a:ea typeface="+mj-ea"/>
                  <a:cs typeface="+mj-cs"/>
                  <a:sym typeface="Book Antiqua"/>
                </a:rPr>
                <a:t> </a:t>
              </a:r>
              <a:endParaRPr sz="7200" kern="0" dirty="0">
                <a:solidFill>
                  <a:srgbClr val="EE903C"/>
                </a:solidFill>
                <a:latin typeface="+mj-lt"/>
                <a:ea typeface="+mj-ea"/>
                <a:cs typeface="+mj-cs"/>
                <a:sym typeface="Book Antiqua"/>
              </a:endParaRPr>
            </a:p>
          </p:txBody>
        </p:sp>
        <p:sp>
          <p:nvSpPr>
            <p:cNvPr id="160" name="Line"/>
            <p:cNvSpPr/>
            <p:nvPr/>
          </p:nvSpPr>
          <p:spPr>
            <a:xfrm>
              <a:off x="1427884" y="1327654"/>
              <a:ext cx="6652922" cy="0"/>
            </a:xfrm>
            <a:prstGeom prst="line">
              <a:avLst/>
            </a:prstGeom>
            <a:noFill/>
            <a:ln w="3175" cap="flat">
              <a:solidFill>
                <a:srgbClr val="FBB73B"/>
              </a:solidFill>
              <a:prstDash val="solid"/>
              <a:miter lim="400000"/>
            </a:ln>
            <a:effectLst/>
          </p:spPr>
          <p:txBody>
            <a:bodyPr lIns="27093" tIns="27093" rIns="27093" bIns="27093" anchor="ctr"/>
            <a:lstStyle/>
            <a:p>
              <a:pPr algn="ctr" fontAlgn="auto" hangingPunct="0">
                <a:spcBef>
                  <a:spcPts val="0"/>
                </a:spcBef>
                <a:spcAft>
                  <a:spcPts val="0"/>
                </a:spcAft>
                <a:defRPr sz="3400"/>
              </a:pPr>
              <a:endParaRPr sz="3400" kern="0">
                <a:effectLst>
                  <a:outerShdw blurRad="50800" dist="38100" dir="5400000" rotWithShape="0">
                    <a:srgbClr val="000000"/>
                  </a:outerShdw>
                </a:effectLst>
                <a:latin typeface="+mn-lt"/>
                <a:ea typeface="+mn-ea"/>
                <a:sym typeface="Helvetica Neue Light"/>
              </a:endParaRPr>
            </a:p>
          </p:txBody>
        </p:sp>
      </p:grpSp>
      <p:sp>
        <p:nvSpPr>
          <p:cNvPr id="162" name="Python…"/>
          <p:cNvSpPr txBox="1">
            <a:spLocks noGrp="1"/>
          </p:cNvSpPr>
          <p:nvPr>
            <p:ph type="subTitle" sz="half" idx="1"/>
          </p:nvPr>
        </p:nvSpPr>
        <p:spPr>
          <a:xfrm>
            <a:off x="1094282" y="2286000"/>
            <a:ext cx="10586543" cy="5484813"/>
          </a:xfrm>
        </p:spPr>
        <p:txBody>
          <a:bodyPr vert="horz" wrap="square" numCol="1" anchor="t" anchorCtr="0" compatLnSpc="1">
            <a:prstTxWarp prst="textNoShape">
              <a:avLst/>
            </a:prstTxWarp>
            <a:normAutofit/>
          </a:bodyPr>
          <a:lstStyle/>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While most of these new possibilities have not been fully realized yet, a promising one is the ability to render incrementally</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The act of rendering (performing DOM operations) is expensive and blocks the main thread of the browser</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Incremental rendering allows the rendering process to be divided into multiple JavaScript tasks with higher priority rendering tasks executing first, and lower priority being deferred to future tasks</a:t>
            </a:r>
          </a:p>
          <a:p>
            <a:pPr marL="450850" indent="-450850">
              <a:lnSpc>
                <a:spcPct val="80000"/>
              </a:lnSpc>
              <a:spcBef>
                <a:spcPts val="3600"/>
              </a:spcBef>
              <a:buSzPct val="30000"/>
              <a:buBlip>
                <a:blip r:embed="rId2"/>
              </a:buBlip>
            </a:pPr>
            <a:r>
              <a:rPr lang="en-US" altLang="x-none" sz="3200" dirty="0" smtClean="0">
                <a:solidFill>
                  <a:srgbClr val="FFFFFF"/>
                </a:solidFill>
                <a:effectLst>
                  <a:outerShdw blurRad="38100" dist="38100" dir="2700000" algn="tl">
                    <a:srgbClr val="000000"/>
                  </a:outerShdw>
                </a:effectLst>
                <a:latin typeface="Helvetica Neue" charset="0"/>
                <a:ea typeface="ＭＳ Ｐゴシック" charset="-128"/>
                <a:sym typeface="Helvetica Neue" charset="0"/>
              </a:rPr>
              <a:t>Incremental renders helps to prevent frames from being dropped</a:t>
            </a:r>
          </a:p>
        </p:txBody>
      </p:sp>
      <p:sp>
        <p:nvSpPr>
          <p:cNvPr id="163" name="Rectangle"/>
          <p:cNvSpPr>
            <a:spLocks noChangeArrowheads="1"/>
          </p:cNvSpPr>
          <p:nvPr/>
        </p:nvSpPr>
        <p:spPr bwMode="auto">
          <a:xfrm>
            <a:off x="-14288" y="8729663"/>
            <a:ext cx="13033376" cy="1016000"/>
          </a:xfrm>
          <a:prstGeom prst="rect">
            <a:avLst/>
          </a:prstGeom>
          <a:solidFill>
            <a:srgbClr val="FFFFFF"/>
          </a:solidFill>
          <a:ln>
            <a:noFill/>
          </a:ln>
          <a:effectLst>
            <a:outerShdw blurRad="165100" dist="50800" dir="16186466" rotWithShape="0">
              <a:srgbClr val="000000">
                <a:alpha val="50000"/>
              </a:srgbClr>
            </a:outerShdw>
          </a:effectLst>
          <a:extLst>
            <a:ext uri="{91240B29-F687-4F45-9708-019B960494DF}">
              <a14:hiddenLine xmlns:a14="http://schemas.microsoft.com/office/drawing/2010/main" w="3175">
                <a:solidFill>
                  <a:srgbClr val="000000"/>
                </a:solidFill>
                <a:miter lim="400000"/>
                <a:headEnd/>
                <a:tailEnd/>
              </a14:hiddenLine>
            </a:ext>
          </a:extLst>
        </p:spPr>
        <p:txBody>
          <a:bodyPr lIns="27093" tIns="27093" rIns="27093" bIns="27093" anchor="ctr"/>
          <a:lstStyle>
            <a:lvl1pPr eaLnBrk="0" hangingPunct="0">
              <a:defRPr sz="4000">
                <a:solidFill>
                  <a:srgbClr val="FFFFFF"/>
                </a:solidFill>
                <a:latin typeface="Helvetica Neue Light" charset="0"/>
                <a:ea typeface="ＭＳ Ｐゴシック" charset="-128"/>
                <a:sym typeface="Helvetica Neue Light" charset="0"/>
              </a:defRPr>
            </a:lvl1pPr>
            <a:lvl2pPr marL="742950" indent="-285750" eaLnBrk="0" hangingPunct="0">
              <a:defRPr sz="4000">
                <a:solidFill>
                  <a:srgbClr val="FFFFFF"/>
                </a:solidFill>
                <a:latin typeface="Helvetica Neue Light" charset="0"/>
                <a:ea typeface="ＭＳ Ｐゴシック" charset="-128"/>
                <a:sym typeface="Helvetica Neue Light" charset="0"/>
              </a:defRPr>
            </a:lvl2pPr>
            <a:lvl3pPr marL="1143000" indent="-228600" eaLnBrk="0" hangingPunct="0">
              <a:defRPr sz="4000">
                <a:solidFill>
                  <a:srgbClr val="FFFFFF"/>
                </a:solidFill>
                <a:latin typeface="Helvetica Neue Light" charset="0"/>
                <a:ea typeface="ＭＳ Ｐゴシック" charset="-128"/>
                <a:sym typeface="Helvetica Neue Light" charset="0"/>
              </a:defRPr>
            </a:lvl3pPr>
            <a:lvl4pPr marL="1600200" indent="-228600" eaLnBrk="0" hangingPunct="0">
              <a:defRPr sz="4000">
                <a:solidFill>
                  <a:srgbClr val="FFFFFF"/>
                </a:solidFill>
                <a:latin typeface="Helvetica Neue Light" charset="0"/>
                <a:ea typeface="ＭＳ Ｐゴシック" charset="-128"/>
                <a:sym typeface="Helvetica Neue Light" charset="0"/>
              </a:defRPr>
            </a:lvl4pPr>
            <a:lvl5pPr marL="2057400" indent="-228600" eaLnBrk="0" hangingPunct="0">
              <a:defRPr sz="4000">
                <a:solidFill>
                  <a:srgbClr val="FFFFFF"/>
                </a:solidFill>
                <a:latin typeface="Helvetica Neue Light" charset="0"/>
                <a:ea typeface="ＭＳ Ｐゴシック" charset="-128"/>
                <a:sym typeface="Helvetica Neue Light" charset="0"/>
              </a:defRPr>
            </a:lvl5pPr>
            <a:lvl6pPr marL="25146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6pPr>
            <a:lvl7pPr marL="29718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7pPr>
            <a:lvl8pPr marL="34290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8pPr>
            <a:lvl9pPr marL="3886200" indent="-228600" defTabSz="825500" eaLnBrk="0" fontAlgn="base" hangingPunct="0">
              <a:spcBef>
                <a:spcPct val="0"/>
              </a:spcBef>
              <a:spcAft>
                <a:spcPct val="0"/>
              </a:spcAft>
              <a:defRPr sz="4000">
                <a:solidFill>
                  <a:srgbClr val="FFFFFF"/>
                </a:solidFill>
                <a:latin typeface="Helvetica Neue Light" charset="0"/>
                <a:ea typeface="ＭＳ Ｐゴシック" charset="-128"/>
                <a:sym typeface="Helvetica Neue Light" charset="0"/>
              </a:defRPr>
            </a:lvl9pPr>
          </a:lstStyle>
          <a:p>
            <a:pPr algn="ctr" eaLnBrk="1"/>
            <a:endParaRPr lang="x-none" altLang="x-none" sz="3400">
              <a:effectLst>
                <a:outerShdw blurRad="38100" dist="38100" dir="2700000" algn="tl">
                  <a:srgbClr val="C0C0C0"/>
                </a:outerShdw>
              </a:effectLst>
            </a:endParaRPr>
          </a:p>
        </p:txBody>
      </p:sp>
      <p:sp>
        <p:nvSpPr>
          <p:cNvPr id="167" name="December 8, 2015"/>
          <p:cNvSpPr txBox="1">
            <a:spLocks noGrp="1"/>
          </p:cNvSpPr>
          <p:nvPr>
            <p:ph type="ctrTitle"/>
          </p:nvPr>
        </p:nvSpPr>
        <p:spPr>
          <a:xfrm>
            <a:off x="2789238" y="8972550"/>
            <a:ext cx="7453312" cy="549275"/>
          </a:xfrm>
        </p:spPr>
        <p:txBody>
          <a:bodyPr>
            <a:normAutofit fontScale="90000"/>
          </a:bodyPr>
          <a:lstStyle>
            <a:lvl1pPr defTabSz="578358">
              <a:defRPr sz="3168" spc="-63">
                <a:solidFill>
                  <a:srgbClr val="2C3D91"/>
                </a:solidFill>
              </a:defRPr>
            </a:lvl1pPr>
          </a:lstStyle>
          <a:p>
            <a:pPr eaLnBrk="1" fontAlgn="auto" hangingPunct="1">
              <a:spcBef>
                <a:spcPts val="0"/>
              </a:spcBef>
              <a:spcAft>
                <a:spcPts val="0"/>
              </a:spcAft>
              <a:defRPr sz="3762" spc="-75">
                <a:solidFill>
                  <a:srgbClr val="FFFFFF"/>
                </a:solidFill>
                <a:effectLst/>
              </a:defRPr>
            </a:pPr>
            <a:r>
              <a:rPr lang="en-US" sz="3762" spc="-75" dirty="0" smtClean="0">
                <a:solidFill>
                  <a:srgbClr val="FFFFFF"/>
                </a:solidFill>
                <a:effectLst/>
                <a:ea typeface="+mj-ea"/>
                <a:sym typeface="Book Antiqua"/>
              </a:rPr>
              <a:t>October 2017</a:t>
            </a:r>
            <a:endParaRPr sz="3762" spc="-75" dirty="0">
              <a:solidFill>
                <a:srgbClr val="FFFFFF"/>
              </a:solidFill>
              <a:effectLst/>
              <a:ea typeface="+mj-ea"/>
              <a:sym typeface="Book Antiqua"/>
            </a:endParaRPr>
          </a:p>
        </p:txBody>
      </p:sp>
      <p:pic>
        <p:nvPicPr>
          <p:cNvPr id="163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5538" y="8888413"/>
            <a:ext cx="16652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2774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Book Antiqua"/>
        <a:ea typeface="Book Antiqua"/>
        <a:cs typeface="Book Antiqua"/>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Book Antiqua"/>
        <a:ea typeface="Book Antiqua"/>
        <a:cs typeface="Book Antiqua"/>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Sales Presentation Template</Template>
  <TotalTime>676</TotalTime>
  <Words>763</Words>
  <Application>Microsoft Macintosh PowerPoint</Application>
  <PresentationFormat>Custom</PresentationFormat>
  <Paragraphs>115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Avenir Roman</vt:lpstr>
      <vt:lpstr>Book Antiqua</vt:lpstr>
      <vt:lpstr>Helvetica Neue</vt:lpstr>
      <vt:lpstr>Helvetica Neue Light</vt:lpstr>
      <vt:lpstr>ＭＳ Ｐゴシック</vt:lpstr>
      <vt:lpstr>Industrial</vt:lpstr>
      <vt:lpstr>October 2017</vt:lpstr>
      <vt:lpstr>October 2017</vt:lpstr>
      <vt:lpstr>October 2017</vt:lpstr>
      <vt:lpstr>October 2017</vt:lpstr>
      <vt:lpstr>October 2017</vt:lpstr>
      <vt:lpstr>October 2017</vt:lpstr>
      <vt:lpstr>October 2017</vt:lpstr>
      <vt:lpstr>October 2017</vt:lpstr>
      <vt:lpstr>October 2017</vt:lpstr>
      <vt:lpstr>October 2017</vt:lpstr>
      <vt:lpstr>October 2017</vt:lpstr>
      <vt:lpstr>October 2017</vt:lpstr>
      <vt:lpstr>October 2017</vt:lpstr>
      <vt:lpstr>October 2017</vt:lpstr>
      <vt:lpstr>October 2017</vt:lpstr>
      <vt:lpstr>October 2017</vt:lpstr>
      <vt:lpstr>October 2017</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October 2017</dc:title>
  <dc:creator>Eric W. Greene</dc:creator>
  <cp:lastModifiedBy>Eric W. Greene</cp:lastModifiedBy>
  <cp:revision>21</cp:revision>
  <dcterms:created xsi:type="dcterms:W3CDTF">2017-11-08T17:38:19Z</dcterms:created>
  <dcterms:modified xsi:type="dcterms:W3CDTF">2017-11-09T20:11:42Z</dcterms:modified>
</cp:coreProperties>
</file>