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82CFC-7B5B-448A-A551-86354CE33269}" v="113" dt="2021-10-16T20:25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cs typeface="Calibri Light"/>
              </a:rPr>
              <a:t>BloodLust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ABF5-74C1-4C39-A2D0-C52DB9D6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E256-235F-45D0-8603-20CDECB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Goore/Bloody game</a:t>
            </a:r>
          </a:p>
          <a:p>
            <a:r>
              <a:rPr lang="en-US" dirty="0">
                <a:ea typeface="+mn-lt"/>
                <a:cs typeface="+mn-lt"/>
              </a:rPr>
              <a:t>Players can choose to play as characters from a character set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Each character has their own theme/style, strengths, weaknesses and move sets/counters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Players will join tournaments and compete in a series of battles gaining or losing points according to performance, player with most points in the end wins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Points players accumulate will be added to a personal score ranked on a leader board with all players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72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8F82-5123-4CD6-9FAD-AF85680E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Game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50EC-B9A5-4777-AF2A-26A85077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Global live chat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Leader board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Tournaments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Maps to play 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Moderated report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Ranked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GUI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0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5BC4-B412-43F2-B6FC-4696C791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8952-87A5-42F2-A196-FF9AC1E5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Characters attack and counter in turn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If a player hits a combo increases a level gauge which makes them stronger (or maybe unlocks a special move?)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Attacks can be stronger or weaker against different characters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Player wins once opponents health gauge is depleted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Player earns 3 points for a win, 1 point for a draw and loses two points for a loss.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74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992-5AB3-4481-A3BA-6DF8F858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Why you should play this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D407-84BB-409C-AF25-6B4A5D97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Combos</a:t>
            </a:r>
          </a:p>
          <a:p>
            <a:r>
              <a:rPr lang="en-US" dirty="0">
                <a:cs typeface="Calibri"/>
              </a:rPr>
              <a:t>Ranking system</a:t>
            </a:r>
          </a:p>
          <a:p>
            <a:r>
              <a:rPr lang="en-US" dirty="0">
                <a:cs typeface="Calibri"/>
              </a:rPr>
              <a:t>Tournaments</a:t>
            </a:r>
          </a:p>
          <a:p>
            <a:r>
              <a:rPr lang="en-US" dirty="0">
                <a:cs typeface="Calibri"/>
              </a:rPr>
              <a:t>Live chat</a:t>
            </a:r>
          </a:p>
          <a:p>
            <a:r>
              <a:rPr lang="en-US" dirty="0">
                <a:cs typeface="Calibri"/>
              </a:rPr>
              <a:t>Maps</a:t>
            </a:r>
          </a:p>
          <a:p>
            <a:r>
              <a:rPr lang="en-US" dirty="0">
                <a:cs typeface="Calibri"/>
              </a:rPr>
              <a:t>Wide variety of characters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BloodLust</vt:lpstr>
      <vt:lpstr>About the Game</vt:lpstr>
      <vt:lpstr>Game Features</vt:lpstr>
      <vt:lpstr>Game mechanics</vt:lpstr>
      <vt:lpstr>Why you should play this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</cp:revision>
  <dcterms:created xsi:type="dcterms:W3CDTF">2021-10-16T20:08:07Z</dcterms:created>
  <dcterms:modified xsi:type="dcterms:W3CDTF">2021-10-16T20:28:33Z</dcterms:modified>
</cp:coreProperties>
</file>