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82CFC-7B5B-448A-A551-86354CE33269}" v="113" dt="2021-10-16T20:25:2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2B017-534C-4D5B-9C95-6309489A6AC7}" type="doc">
      <dgm:prSet loTypeId="urn:microsoft.com/office/officeart/2018/2/layout/IconCircleList" loCatId="icon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C901BC6-E4F9-48DE-9D71-D0AFA5BDB1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Global live chat</a:t>
          </a:r>
        </a:p>
      </dgm:t>
    </dgm:pt>
    <dgm:pt modelId="{1368A6E4-1D0B-4F17-93C0-8311449EACCE}" type="parTrans" cxnId="{592A4DB8-E320-48D4-BF4F-55BA44562B3B}">
      <dgm:prSet/>
      <dgm:spPr/>
      <dgm:t>
        <a:bodyPr/>
        <a:lstStyle/>
        <a:p>
          <a:endParaRPr lang="en-US"/>
        </a:p>
      </dgm:t>
    </dgm:pt>
    <dgm:pt modelId="{77549390-CEB3-4376-92F8-1E6E5BFD3D42}" type="sibTrans" cxnId="{592A4DB8-E320-48D4-BF4F-55BA44562B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BDC05E-B0BE-467F-9132-0C0095B700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Leader board</a:t>
          </a:r>
        </a:p>
      </dgm:t>
    </dgm:pt>
    <dgm:pt modelId="{818E34E9-E5CE-49F4-9DCC-7078C157837D}" type="parTrans" cxnId="{485FF305-D5FC-41A9-9500-072226CA130C}">
      <dgm:prSet/>
      <dgm:spPr/>
      <dgm:t>
        <a:bodyPr/>
        <a:lstStyle/>
        <a:p>
          <a:endParaRPr lang="en-US"/>
        </a:p>
      </dgm:t>
    </dgm:pt>
    <dgm:pt modelId="{6B35E8FE-00BF-4A40-ADF3-8869F5D9C6C8}" type="sibTrans" cxnId="{485FF305-D5FC-41A9-9500-072226CA13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17FADF-E519-4751-AC1A-193321D480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Tournaments</a:t>
          </a:r>
        </a:p>
      </dgm:t>
    </dgm:pt>
    <dgm:pt modelId="{BD5A1819-A54E-43F8-ACAB-3CAAF300E436}" type="parTrans" cxnId="{07FB74C3-06A7-498B-A661-C7FF43F4D3B6}">
      <dgm:prSet/>
      <dgm:spPr/>
      <dgm:t>
        <a:bodyPr/>
        <a:lstStyle/>
        <a:p>
          <a:endParaRPr lang="en-US"/>
        </a:p>
      </dgm:t>
    </dgm:pt>
    <dgm:pt modelId="{7A5BD234-A3AA-471C-8511-41A06ECCF0F9}" type="sibTrans" cxnId="{07FB74C3-06A7-498B-A661-C7FF43F4D3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29320C-19B6-44B2-A7C5-89951E1058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Maps to play on</a:t>
          </a:r>
        </a:p>
      </dgm:t>
    </dgm:pt>
    <dgm:pt modelId="{817A9F94-2B77-4F60-8AD8-DC25A12412B7}" type="parTrans" cxnId="{4EF21179-CBFB-4AA7-985C-B13EB6D3C3B8}">
      <dgm:prSet/>
      <dgm:spPr/>
      <dgm:t>
        <a:bodyPr/>
        <a:lstStyle/>
        <a:p>
          <a:endParaRPr lang="en-US"/>
        </a:p>
      </dgm:t>
    </dgm:pt>
    <dgm:pt modelId="{0084FE5D-FE6D-4CC5-90AA-EE414AACF22E}" type="sibTrans" cxnId="{4EF21179-CBFB-4AA7-985C-B13EB6D3C3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B8CC89-1861-4940-8A8C-416615A144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Moderated report system</a:t>
          </a:r>
        </a:p>
      </dgm:t>
    </dgm:pt>
    <dgm:pt modelId="{FB28A66F-886F-4503-B49F-EFFC00B0E7DD}" type="parTrans" cxnId="{55E1CE10-E07A-42ED-B08D-61872E8300EA}">
      <dgm:prSet/>
      <dgm:spPr/>
      <dgm:t>
        <a:bodyPr/>
        <a:lstStyle/>
        <a:p>
          <a:endParaRPr lang="en-US"/>
        </a:p>
      </dgm:t>
    </dgm:pt>
    <dgm:pt modelId="{ACE8D040-7FCB-415F-894C-796D920C3987}" type="sibTrans" cxnId="{55E1CE10-E07A-42ED-B08D-61872E8300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39CF6C-DBB8-4A09-9384-A2F0A837AC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Ranked system</a:t>
          </a:r>
        </a:p>
      </dgm:t>
    </dgm:pt>
    <dgm:pt modelId="{45843DDD-0F6E-4BE7-A964-ACF72D4F3E5D}" type="parTrans" cxnId="{D8FA55CC-9F13-4DEF-9313-44E2796C867E}">
      <dgm:prSet/>
      <dgm:spPr/>
      <dgm:t>
        <a:bodyPr/>
        <a:lstStyle/>
        <a:p>
          <a:endParaRPr lang="en-US"/>
        </a:p>
      </dgm:t>
    </dgm:pt>
    <dgm:pt modelId="{1DAEAFF1-6ED6-4644-A3F8-94A02940D26B}" type="sibTrans" cxnId="{D8FA55CC-9F13-4DEF-9313-44E2796C86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F92B11-0828-49F5-B1D9-FDBF31694B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GUI</a:t>
          </a:r>
        </a:p>
      </dgm:t>
    </dgm:pt>
    <dgm:pt modelId="{6DCC02F3-7637-4FBE-9E8F-380D3A0274A6}" type="parTrans" cxnId="{70BB5489-A795-440A-B5F7-4525E0027EA2}">
      <dgm:prSet/>
      <dgm:spPr/>
      <dgm:t>
        <a:bodyPr/>
        <a:lstStyle/>
        <a:p>
          <a:endParaRPr lang="en-US"/>
        </a:p>
      </dgm:t>
    </dgm:pt>
    <dgm:pt modelId="{51FB9317-00D8-4E4F-9C69-E8BEC185E37A}" type="sibTrans" cxnId="{70BB5489-A795-440A-B5F7-4525E0027EA2}">
      <dgm:prSet/>
      <dgm:spPr/>
      <dgm:t>
        <a:bodyPr/>
        <a:lstStyle/>
        <a:p>
          <a:endParaRPr lang="en-US"/>
        </a:p>
      </dgm:t>
    </dgm:pt>
    <dgm:pt modelId="{2774F705-EF68-4741-9EA7-165F3541A581}" type="pres">
      <dgm:prSet presAssocID="{4822B017-534C-4D5B-9C95-6309489A6AC7}" presName="root" presStyleCnt="0">
        <dgm:presLayoutVars>
          <dgm:dir/>
          <dgm:resizeHandles val="exact"/>
        </dgm:presLayoutVars>
      </dgm:prSet>
      <dgm:spPr/>
    </dgm:pt>
    <dgm:pt modelId="{5DE6AED8-3DBF-4AB6-A15B-8F4ED46A60A2}" type="pres">
      <dgm:prSet presAssocID="{4822B017-534C-4D5B-9C95-6309489A6AC7}" presName="container" presStyleCnt="0">
        <dgm:presLayoutVars>
          <dgm:dir/>
          <dgm:resizeHandles val="exact"/>
        </dgm:presLayoutVars>
      </dgm:prSet>
      <dgm:spPr/>
    </dgm:pt>
    <dgm:pt modelId="{D234FB04-85D5-44DB-A260-94DC5422AD96}" type="pres">
      <dgm:prSet presAssocID="{4C901BC6-E4F9-48DE-9D71-D0AFA5BDB1E7}" presName="compNode" presStyleCnt="0"/>
      <dgm:spPr/>
    </dgm:pt>
    <dgm:pt modelId="{CDAA17B4-1390-4345-B648-67992AC5A974}" type="pres">
      <dgm:prSet presAssocID="{4C901BC6-E4F9-48DE-9D71-D0AFA5BDB1E7}" presName="iconBgRect" presStyleLbl="bgShp" presStyleIdx="0" presStyleCnt="7"/>
      <dgm:spPr/>
    </dgm:pt>
    <dgm:pt modelId="{DBD66FB6-20D6-407B-9924-D9E9F2C9E745}" type="pres">
      <dgm:prSet presAssocID="{4C901BC6-E4F9-48DE-9D71-D0AFA5BDB1E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117538F-7852-4246-B53F-E28D18EBEE7F}" type="pres">
      <dgm:prSet presAssocID="{4C901BC6-E4F9-48DE-9D71-D0AFA5BDB1E7}" presName="spaceRect" presStyleCnt="0"/>
      <dgm:spPr/>
    </dgm:pt>
    <dgm:pt modelId="{8E8BA70F-E140-44D4-8903-73D1B551E286}" type="pres">
      <dgm:prSet presAssocID="{4C901BC6-E4F9-48DE-9D71-D0AFA5BDB1E7}" presName="textRect" presStyleLbl="revTx" presStyleIdx="0" presStyleCnt="7">
        <dgm:presLayoutVars>
          <dgm:chMax val="1"/>
          <dgm:chPref val="1"/>
        </dgm:presLayoutVars>
      </dgm:prSet>
      <dgm:spPr/>
    </dgm:pt>
    <dgm:pt modelId="{AA7B76D0-8BF5-489E-8C2E-028C1686CEF9}" type="pres">
      <dgm:prSet presAssocID="{77549390-CEB3-4376-92F8-1E6E5BFD3D42}" presName="sibTrans" presStyleLbl="sibTrans2D1" presStyleIdx="0" presStyleCnt="0"/>
      <dgm:spPr/>
    </dgm:pt>
    <dgm:pt modelId="{76306A9C-59E3-4C21-BC08-BADA96F08D29}" type="pres">
      <dgm:prSet presAssocID="{6DBDC05E-B0BE-467F-9132-0C0095B70060}" presName="compNode" presStyleCnt="0"/>
      <dgm:spPr/>
    </dgm:pt>
    <dgm:pt modelId="{C810606C-B04E-4A9F-AF29-160F96680C4E}" type="pres">
      <dgm:prSet presAssocID="{6DBDC05E-B0BE-467F-9132-0C0095B70060}" presName="iconBgRect" presStyleLbl="bgShp" presStyleIdx="1" presStyleCnt="7"/>
      <dgm:spPr/>
    </dgm:pt>
    <dgm:pt modelId="{6D1CCC1E-5486-447C-90D8-6836839698C2}" type="pres">
      <dgm:prSet presAssocID="{6DBDC05E-B0BE-467F-9132-0C0095B7006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C98BCBF-950E-4A71-B32C-FDF2B569DB29}" type="pres">
      <dgm:prSet presAssocID="{6DBDC05E-B0BE-467F-9132-0C0095B70060}" presName="spaceRect" presStyleCnt="0"/>
      <dgm:spPr/>
    </dgm:pt>
    <dgm:pt modelId="{2936E286-48E8-4486-98F6-C7496117255F}" type="pres">
      <dgm:prSet presAssocID="{6DBDC05E-B0BE-467F-9132-0C0095B70060}" presName="textRect" presStyleLbl="revTx" presStyleIdx="1" presStyleCnt="7">
        <dgm:presLayoutVars>
          <dgm:chMax val="1"/>
          <dgm:chPref val="1"/>
        </dgm:presLayoutVars>
      </dgm:prSet>
      <dgm:spPr/>
    </dgm:pt>
    <dgm:pt modelId="{7A157EB2-CF5C-4EB1-BA00-AF39B36CAD17}" type="pres">
      <dgm:prSet presAssocID="{6B35E8FE-00BF-4A40-ADF3-8869F5D9C6C8}" presName="sibTrans" presStyleLbl="sibTrans2D1" presStyleIdx="0" presStyleCnt="0"/>
      <dgm:spPr/>
    </dgm:pt>
    <dgm:pt modelId="{DCA8C9B9-A4DA-4DBF-8187-F4D062552A29}" type="pres">
      <dgm:prSet presAssocID="{9E17FADF-E519-4751-AC1A-193321D48053}" presName="compNode" presStyleCnt="0"/>
      <dgm:spPr/>
    </dgm:pt>
    <dgm:pt modelId="{62D5C266-B593-48A0-9514-9C08B39FDE47}" type="pres">
      <dgm:prSet presAssocID="{9E17FADF-E519-4751-AC1A-193321D48053}" presName="iconBgRect" presStyleLbl="bgShp" presStyleIdx="2" presStyleCnt="7"/>
      <dgm:spPr/>
    </dgm:pt>
    <dgm:pt modelId="{70E0FFF1-F38B-4CFA-9219-9D88DBE3609E}" type="pres">
      <dgm:prSet presAssocID="{9E17FADF-E519-4751-AC1A-193321D48053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53DC1C46-B56A-4BC9-9943-B249AF2A09D5}" type="pres">
      <dgm:prSet presAssocID="{9E17FADF-E519-4751-AC1A-193321D48053}" presName="spaceRect" presStyleCnt="0"/>
      <dgm:spPr/>
    </dgm:pt>
    <dgm:pt modelId="{3FEEE7D4-F886-4807-A1A1-6CB37CB8C02D}" type="pres">
      <dgm:prSet presAssocID="{9E17FADF-E519-4751-AC1A-193321D48053}" presName="textRect" presStyleLbl="revTx" presStyleIdx="2" presStyleCnt="7">
        <dgm:presLayoutVars>
          <dgm:chMax val="1"/>
          <dgm:chPref val="1"/>
        </dgm:presLayoutVars>
      </dgm:prSet>
      <dgm:spPr/>
    </dgm:pt>
    <dgm:pt modelId="{971A315D-691F-4D40-9F00-9B29B6D5DAE7}" type="pres">
      <dgm:prSet presAssocID="{7A5BD234-A3AA-471C-8511-41A06ECCF0F9}" presName="sibTrans" presStyleLbl="sibTrans2D1" presStyleIdx="0" presStyleCnt="0"/>
      <dgm:spPr/>
    </dgm:pt>
    <dgm:pt modelId="{32FFCD74-3900-4E07-B204-9166838502F7}" type="pres">
      <dgm:prSet presAssocID="{5829320C-19B6-44B2-A7C5-89951E1058FF}" presName="compNode" presStyleCnt="0"/>
      <dgm:spPr/>
    </dgm:pt>
    <dgm:pt modelId="{C61FA17B-B626-430D-9357-5547C303BDAB}" type="pres">
      <dgm:prSet presAssocID="{5829320C-19B6-44B2-A7C5-89951E1058FF}" presName="iconBgRect" presStyleLbl="bgShp" presStyleIdx="3" presStyleCnt="7"/>
      <dgm:spPr/>
    </dgm:pt>
    <dgm:pt modelId="{2172DBE6-0466-4626-95AB-BCBDB97D6616}" type="pres">
      <dgm:prSet presAssocID="{5829320C-19B6-44B2-A7C5-89951E1058F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D7DE045-D72B-4F6C-AEDA-670BA444C46F}" type="pres">
      <dgm:prSet presAssocID="{5829320C-19B6-44B2-A7C5-89951E1058FF}" presName="spaceRect" presStyleCnt="0"/>
      <dgm:spPr/>
    </dgm:pt>
    <dgm:pt modelId="{9F06B2E0-A4F2-48DD-9710-AD6D58861342}" type="pres">
      <dgm:prSet presAssocID="{5829320C-19B6-44B2-A7C5-89951E1058FF}" presName="textRect" presStyleLbl="revTx" presStyleIdx="3" presStyleCnt="7">
        <dgm:presLayoutVars>
          <dgm:chMax val="1"/>
          <dgm:chPref val="1"/>
        </dgm:presLayoutVars>
      </dgm:prSet>
      <dgm:spPr/>
    </dgm:pt>
    <dgm:pt modelId="{D049DFBB-2519-4EC0-A872-E1018CB3C9FC}" type="pres">
      <dgm:prSet presAssocID="{0084FE5D-FE6D-4CC5-90AA-EE414AACF22E}" presName="sibTrans" presStyleLbl="sibTrans2D1" presStyleIdx="0" presStyleCnt="0"/>
      <dgm:spPr/>
    </dgm:pt>
    <dgm:pt modelId="{DE2EED36-27B6-4012-9D09-683A9D122072}" type="pres">
      <dgm:prSet presAssocID="{72B8CC89-1861-4940-8A8C-416615A14422}" presName="compNode" presStyleCnt="0"/>
      <dgm:spPr/>
    </dgm:pt>
    <dgm:pt modelId="{3D2F51A4-5E2B-4A83-B825-76B0E906B076}" type="pres">
      <dgm:prSet presAssocID="{72B8CC89-1861-4940-8A8C-416615A14422}" presName="iconBgRect" presStyleLbl="bgShp" presStyleIdx="4" presStyleCnt="7"/>
      <dgm:spPr/>
    </dgm:pt>
    <dgm:pt modelId="{AEA686B7-0537-4D0B-A7BF-4C84C7836FCC}" type="pres">
      <dgm:prSet presAssocID="{72B8CC89-1861-4940-8A8C-416615A1442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25E1F7-26B1-4AFF-87F6-D0FEEF8E008E}" type="pres">
      <dgm:prSet presAssocID="{72B8CC89-1861-4940-8A8C-416615A14422}" presName="spaceRect" presStyleCnt="0"/>
      <dgm:spPr/>
    </dgm:pt>
    <dgm:pt modelId="{F6953995-3613-4948-999E-D5A55834A5F9}" type="pres">
      <dgm:prSet presAssocID="{72B8CC89-1861-4940-8A8C-416615A14422}" presName="textRect" presStyleLbl="revTx" presStyleIdx="4" presStyleCnt="7">
        <dgm:presLayoutVars>
          <dgm:chMax val="1"/>
          <dgm:chPref val="1"/>
        </dgm:presLayoutVars>
      </dgm:prSet>
      <dgm:spPr/>
    </dgm:pt>
    <dgm:pt modelId="{FDAC9224-63ED-4663-B156-0C919B89B979}" type="pres">
      <dgm:prSet presAssocID="{ACE8D040-7FCB-415F-894C-796D920C3987}" presName="sibTrans" presStyleLbl="sibTrans2D1" presStyleIdx="0" presStyleCnt="0"/>
      <dgm:spPr/>
    </dgm:pt>
    <dgm:pt modelId="{1EB3C2A5-E25C-47FB-BF6F-370A2E154591}" type="pres">
      <dgm:prSet presAssocID="{A039CF6C-DBB8-4A09-9384-A2F0A837ACF5}" presName="compNode" presStyleCnt="0"/>
      <dgm:spPr/>
    </dgm:pt>
    <dgm:pt modelId="{3BFD6AE1-3E12-47A8-A5A2-9B0CA2C5993B}" type="pres">
      <dgm:prSet presAssocID="{A039CF6C-DBB8-4A09-9384-A2F0A837ACF5}" presName="iconBgRect" presStyleLbl="bgShp" presStyleIdx="5" presStyleCnt="7"/>
      <dgm:spPr/>
    </dgm:pt>
    <dgm:pt modelId="{0C382180-948F-4406-8D8A-895FA5C8B624}" type="pres">
      <dgm:prSet presAssocID="{A039CF6C-DBB8-4A09-9384-A2F0A837ACF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A85E7A5B-16B8-4B5F-8F44-3A5180DCDF50}" type="pres">
      <dgm:prSet presAssocID="{A039CF6C-DBB8-4A09-9384-A2F0A837ACF5}" presName="spaceRect" presStyleCnt="0"/>
      <dgm:spPr/>
    </dgm:pt>
    <dgm:pt modelId="{48CFB6A5-A5D5-4FEA-BA84-4BACCFEEC6F1}" type="pres">
      <dgm:prSet presAssocID="{A039CF6C-DBB8-4A09-9384-A2F0A837ACF5}" presName="textRect" presStyleLbl="revTx" presStyleIdx="5" presStyleCnt="7">
        <dgm:presLayoutVars>
          <dgm:chMax val="1"/>
          <dgm:chPref val="1"/>
        </dgm:presLayoutVars>
      </dgm:prSet>
      <dgm:spPr/>
    </dgm:pt>
    <dgm:pt modelId="{418591AD-EE33-4C76-ACD4-62464FCFB82E}" type="pres">
      <dgm:prSet presAssocID="{1DAEAFF1-6ED6-4644-A3F8-94A02940D26B}" presName="sibTrans" presStyleLbl="sibTrans2D1" presStyleIdx="0" presStyleCnt="0"/>
      <dgm:spPr/>
    </dgm:pt>
    <dgm:pt modelId="{4E962CFF-7F8F-4D3C-92D5-89F8F6D44EB6}" type="pres">
      <dgm:prSet presAssocID="{BFF92B11-0828-49F5-B1D9-FDBF31694B5C}" presName="compNode" presStyleCnt="0"/>
      <dgm:spPr/>
    </dgm:pt>
    <dgm:pt modelId="{E65F5AD7-30C9-4FF7-9CB0-0F16DDC67443}" type="pres">
      <dgm:prSet presAssocID="{BFF92B11-0828-49F5-B1D9-FDBF31694B5C}" presName="iconBgRect" presStyleLbl="bgShp" presStyleIdx="6" presStyleCnt="7"/>
      <dgm:spPr/>
    </dgm:pt>
    <dgm:pt modelId="{3E8F16E5-9BF0-4A80-AF04-F5FDE7CDFBFF}" type="pres">
      <dgm:prSet presAssocID="{BFF92B11-0828-49F5-B1D9-FDBF31694B5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684B200-561F-4298-9C1E-8C593E3556B8}" type="pres">
      <dgm:prSet presAssocID="{BFF92B11-0828-49F5-B1D9-FDBF31694B5C}" presName="spaceRect" presStyleCnt="0"/>
      <dgm:spPr/>
    </dgm:pt>
    <dgm:pt modelId="{8904EBE7-2AE9-4350-9F1B-C8AED9C34ACD}" type="pres">
      <dgm:prSet presAssocID="{BFF92B11-0828-49F5-B1D9-FDBF31694B5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85FF305-D5FC-41A9-9500-072226CA130C}" srcId="{4822B017-534C-4D5B-9C95-6309489A6AC7}" destId="{6DBDC05E-B0BE-467F-9132-0C0095B70060}" srcOrd="1" destOrd="0" parTransId="{818E34E9-E5CE-49F4-9DCC-7078C157837D}" sibTransId="{6B35E8FE-00BF-4A40-ADF3-8869F5D9C6C8}"/>
    <dgm:cxn modelId="{A7462E08-3FAA-4F0C-B274-EFCEE5EFE990}" type="presOf" srcId="{9E17FADF-E519-4751-AC1A-193321D48053}" destId="{3FEEE7D4-F886-4807-A1A1-6CB37CB8C02D}" srcOrd="0" destOrd="0" presId="urn:microsoft.com/office/officeart/2018/2/layout/IconCircleList"/>
    <dgm:cxn modelId="{273B6D0C-883D-4B26-A1D9-A961D7BA168A}" type="presOf" srcId="{77549390-CEB3-4376-92F8-1E6E5BFD3D42}" destId="{AA7B76D0-8BF5-489E-8C2E-028C1686CEF9}" srcOrd="0" destOrd="0" presId="urn:microsoft.com/office/officeart/2018/2/layout/IconCircleList"/>
    <dgm:cxn modelId="{55E1CE10-E07A-42ED-B08D-61872E8300EA}" srcId="{4822B017-534C-4D5B-9C95-6309489A6AC7}" destId="{72B8CC89-1861-4940-8A8C-416615A14422}" srcOrd="4" destOrd="0" parTransId="{FB28A66F-886F-4503-B49F-EFFC00B0E7DD}" sibTransId="{ACE8D040-7FCB-415F-894C-796D920C3987}"/>
    <dgm:cxn modelId="{DD9F2831-9296-477F-8248-009D6409E5EC}" type="presOf" srcId="{0084FE5D-FE6D-4CC5-90AA-EE414AACF22E}" destId="{D049DFBB-2519-4EC0-A872-E1018CB3C9FC}" srcOrd="0" destOrd="0" presId="urn:microsoft.com/office/officeart/2018/2/layout/IconCircleList"/>
    <dgm:cxn modelId="{EE641835-B39A-4E03-95FF-917710A7FCB9}" type="presOf" srcId="{4822B017-534C-4D5B-9C95-6309489A6AC7}" destId="{2774F705-EF68-4741-9EA7-165F3541A581}" srcOrd="0" destOrd="0" presId="urn:microsoft.com/office/officeart/2018/2/layout/IconCircleList"/>
    <dgm:cxn modelId="{5F5A723F-5187-4F94-901E-F5B36F2D7D40}" type="presOf" srcId="{BFF92B11-0828-49F5-B1D9-FDBF31694B5C}" destId="{8904EBE7-2AE9-4350-9F1B-C8AED9C34ACD}" srcOrd="0" destOrd="0" presId="urn:microsoft.com/office/officeart/2018/2/layout/IconCircleList"/>
    <dgm:cxn modelId="{11D01247-9439-4A33-8B24-1041888FE197}" type="presOf" srcId="{5829320C-19B6-44B2-A7C5-89951E1058FF}" destId="{9F06B2E0-A4F2-48DD-9710-AD6D58861342}" srcOrd="0" destOrd="0" presId="urn:microsoft.com/office/officeart/2018/2/layout/IconCircleList"/>
    <dgm:cxn modelId="{DE528F4B-A3D5-4E54-A410-E7901D5B8488}" type="presOf" srcId="{6DBDC05E-B0BE-467F-9132-0C0095B70060}" destId="{2936E286-48E8-4486-98F6-C7496117255F}" srcOrd="0" destOrd="0" presId="urn:microsoft.com/office/officeart/2018/2/layout/IconCircleList"/>
    <dgm:cxn modelId="{A1BB644E-3CFF-4BC6-B077-32A83309387C}" type="presOf" srcId="{7A5BD234-A3AA-471C-8511-41A06ECCF0F9}" destId="{971A315D-691F-4D40-9F00-9B29B6D5DAE7}" srcOrd="0" destOrd="0" presId="urn:microsoft.com/office/officeart/2018/2/layout/IconCircleList"/>
    <dgm:cxn modelId="{4EF21179-CBFB-4AA7-985C-B13EB6D3C3B8}" srcId="{4822B017-534C-4D5B-9C95-6309489A6AC7}" destId="{5829320C-19B6-44B2-A7C5-89951E1058FF}" srcOrd="3" destOrd="0" parTransId="{817A9F94-2B77-4F60-8AD8-DC25A12412B7}" sibTransId="{0084FE5D-FE6D-4CC5-90AA-EE414AACF22E}"/>
    <dgm:cxn modelId="{82247C83-FEFF-461A-B509-1927D2958DBB}" type="presOf" srcId="{A039CF6C-DBB8-4A09-9384-A2F0A837ACF5}" destId="{48CFB6A5-A5D5-4FEA-BA84-4BACCFEEC6F1}" srcOrd="0" destOrd="0" presId="urn:microsoft.com/office/officeart/2018/2/layout/IconCircleList"/>
    <dgm:cxn modelId="{3537F086-E01E-492F-A234-9B5A441FD1E2}" type="presOf" srcId="{1DAEAFF1-6ED6-4644-A3F8-94A02940D26B}" destId="{418591AD-EE33-4C76-ACD4-62464FCFB82E}" srcOrd="0" destOrd="0" presId="urn:microsoft.com/office/officeart/2018/2/layout/IconCircleList"/>
    <dgm:cxn modelId="{70BB5489-A795-440A-B5F7-4525E0027EA2}" srcId="{4822B017-534C-4D5B-9C95-6309489A6AC7}" destId="{BFF92B11-0828-49F5-B1D9-FDBF31694B5C}" srcOrd="6" destOrd="0" parTransId="{6DCC02F3-7637-4FBE-9E8F-380D3A0274A6}" sibTransId="{51FB9317-00D8-4E4F-9C69-E8BEC185E37A}"/>
    <dgm:cxn modelId="{592A4DB8-E320-48D4-BF4F-55BA44562B3B}" srcId="{4822B017-534C-4D5B-9C95-6309489A6AC7}" destId="{4C901BC6-E4F9-48DE-9D71-D0AFA5BDB1E7}" srcOrd="0" destOrd="0" parTransId="{1368A6E4-1D0B-4F17-93C0-8311449EACCE}" sibTransId="{77549390-CEB3-4376-92F8-1E6E5BFD3D42}"/>
    <dgm:cxn modelId="{07FB74C3-06A7-498B-A661-C7FF43F4D3B6}" srcId="{4822B017-534C-4D5B-9C95-6309489A6AC7}" destId="{9E17FADF-E519-4751-AC1A-193321D48053}" srcOrd="2" destOrd="0" parTransId="{BD5A1819-A54E-43F8-ACAB-3CAAF300E436}" sibTransId="{7A5BD234-A3AA-471C-8511-41A06ECCF0F9}"/>
    <dgm:cxn modelId="{0B34EDC8-7BF5-46B3-82EA-407A1B759766}" type="presOf" srcId="{4C901BC6-E4F9-48DE-9D71-D0AFA5BDB1E7}" destId="{8E8BA70F-E140-44D4-8903-73D1B551E286}" srcOrd="0" destOrd="0" presId="urn:microsoft.com/office/officeart/2018/2/layout/IconCircleList"/>
    <dgm:cxn modelId="{D8FA55CC-9F13-4DEF-9313-44E2796C867E}" srcId="{4822B017-534C-4D5B-9C95-6309489A6AC7}" destId="{A039CF6C-DBB8-4A09-9384-A2F0A837ACF5}" srcOrd="5" destOrd="0" parTransId="{45843DDD-0F6E-4BE7-A964-ACF72D4F3E5D}" sibTransId="{1DAEAFF1-6ED6-4644-A3F8-94A02940D26B}"/>
    <dgm:cxn modelId="{DE3FDCCE-F06F-4036-ACD6-7D32A85FCE5E}" type="presOf" srcId="{72B8CC89-1861-4940-8A8C-416615A14422}" destId="{F6953995-3613-4948-999E-D5A55834A5F9}" srcOrd="0" destOrd="0" presId="urn:microsoft.com/office/officeart/2018/2/layout/IconCircleList"/>
    <dgm:cxn modelId="{3D542FED-E435-4A8B-A035-670DBBADDEB6}" type="presOf" srcId="{ACE8D040-7FCB-415F-894C-796D920C3987}" destId="{FDAC9224-63ED-4663-B156-0C919B89B979}" srcOrd="0" destOrd="0" presId="urn:microsoft.com/office/officeart/2018/2/layout/IconCircleList"/>
    <dgm:cxn modelId="{A472DCFE-7B9A-4011-85A3-730E5A6E286E}" type="presOf" srcId="{6B35E8FE-00BF-4A40-ADF3-8869F5D9C6C8}" destId="{7A157EB2-CF5C-4EB1-BA00-AF39B36CAD17}" srcOrd="0" destOrd="0" presId="urn:microsoft.com/office/officeart/2018/2/layout/IconCircleList"/>
    <dgm:cxn modelId="{E4F19BC2-07A9-48CB-836F-3EBDB3822E11}" type="presParOf" srcId="{2774F705-EF68-4741-9EA7-165F3541A581}" destId="{5DE6AED8-3DBF-4AB6-A15B-8F4ED46A60A2}" srcOrd="0" destOrd="0" presId="urn:microsoft.com/office/officeart/2018/2/layout/IconCircleList"/>
    <dgm:cxn modelId="{67D130AD-8282-41DA-ACC9-6F705B38C380}" type="presParOf" srcId="{5DE6AED8-3DBF-4AB6-A15B-8F4ED46A60A2}" destId="{D234FB04-85D5-44DB-A260-94DC5422AD96}" srcOrd="0" destOrd="0" presId="urn:microsoft.com/office/officeart/2018/2/layout/IconCircleList"/>
    <dgm:cxn modelId="{A7F0DA29-D68B-43DA-84F9-EB01E25E6206}" type="presParOf" srcId="{D234FB04-85D5-44DB-A260-94DC5422AD96}" destId="{CDAA17B4-1390-4345-B648-67992AC5A974}" srcOrd="0" destOrd="0" presId="urn:microsoft.com/office/officeart/2018/2/layout/IconCircleList"/>
    <dgm:cxn modelId="{088F9B10-A3BA-41C7-B794-6DA9C2B252FB}" type="presParOf" srcId="{D234FB04-85D5-44DB-A260-94DC5422AD96}" destId="{DBD66FB6-20D6-407B-9924-D9E9F2C9E745}" srcOrd="1" destOrd="0" presId="urn:microsoft.com/office/officeart/2018/2/layout/IconCircleList"/>
    <dgm:cxn modelId="{348E4A50-7903-43E9-8024-17DDE06CC2F0}" type="presParOf" srcId="{D234FB04-85D5-44DB-A260-94DC5422AD96}" destId="{6117538F-7852-4246-B53F-E28D18EBEE7F}" srcOrd="2" destOrd="0" presId="urn:microsoft.com/office/officeart/2018/2/layout/IconCircleList"/>
    <dgm:cxn modelId="{8261B508-7AD8-42B5-BC44-B7C9F52C8558}" type="presParOf" srcId="{D234FB04-85D5-44DB-A260-94DC5422AD96}" destId="{8E8BA70F-E140-44D4-8903-73D1B551E286}" srcOrd="3" destOrd="0" presId="urn:microsoft.com/office/officeart/2018/2/layout/IconCircleList"/>
    <dgm:cxn modelId="{6A3DCF0C-8A4B-487F-B315-8EAE1B6E28BA}" type="presParOf" srcId="{5DE6AED8-3DBF-4AB6-A15B-8F4ED46A60A2}" destId="{AA7B76D0-8BF5-489E-8C2E-028C1686CEF9}" srcOrd="1" destOrd="0" presId="urn:microsoft.com/office/officeart/2018/2/layout/IconCircleList"/>
    <dgm:cxn modelId="{2A6F4E6D-9E89-4764-9412-D3F652457AF8}" type="presParOf" srcId="{5DE6AED8-3DBF-4AB6-A15B-8F4ED46A60A2}" destId="{76306A9C-59E3-4C21-BC08-BADA96F08D29}" srcOrd="2" destOrd="0" presId="urn:microsoft.com/office/officeart/2018/2/layout/IconCircleList"/>
    <dgm:cxn modelId="{7169BC5E-9775-4F61-8AC7-17CD1C1A741C}" type="presParOf" srcId="{76306A9C-59E3-4C21-BC08-BADA96F08D29}" destId="{C810606C-B04E-4A9F-AF29-160F96680C4E}" srcOrd="0" destOrd="0" presId="urn:microsoft.com/office/officeart/2018/2/layout/IconCircleList"/>
    <dgm:cxn modelId="{5C761B27-1BF6-4D6C-9D74-E1CFDEA233C0}" type="presParOf" srcId="{76306A9C-59E3-4C21-BC08-BADA96F08D29}" destId="{6D1CCC1E-5486-447C-90D8-6836839698C2}" srcOrd="1" destOrd="0" presId="urn:microsoft.com/office/officeart/2018/2/layout/IconCircleList"/>
    <dgm:cxn modelId="{CE342C0B-8AA1-457F-9666-DB7B363C5CE4}" type="presParOf" srcId="{76306A9C-59E3-4C21-BC08-BADA96F08D29}" destId="{3C98BCBF-950E-4A71-B32C-FDF2B569DB29}" srcOrd="2" destOrd="0" presId="urn:microsoft.com/office/officeart/2018/2/layout/IconCircleList"/>
    <dgm:cxn modelId="{E555FDB0-74F5-49D2-856C-6331374ECB2E}" type="presParOf" srcId="{76306A9C-59E3-4C21-BC08-BADA96F08D29}" destId="{2936E286-48E8-4486-98F6-C7496117255F}" srcOrd="3" destOrd="0" presId="urn:microsoft.com/office/officeart/2018/2/layout/IconCircleList"/>
    <dgm:cxn modelId="{CDD8DFDD-631C-4186-AD45-D5FC5E3A76EB}" type="presParOf" srcId="{5DE6AED8-3DBF-4AB6-A15B-8F4ED46A60A2}" destId="{7A157EB2-CF5C-4EB1-BA00-AF39B36CAD17}" srcOrd="3" destOrd="0" presId="urn:microsoft.com/office/officeart/2018/2/layout/IconCircleList"/>
    <dgm:cxn modelId="{6C30D4B1-FB4A-45CC-BA2B-1BC56EC1FA2A}" type="presParOf" srcId="{5DE6AED8-3DBF-4AB6-A15B-8F4ED46A60A2}" destId="{DCA8C9B9-A4DA-4DBF-8187-F4D062552A29}" srcOrd="4" destOrd="0" presId="urn:microsoft.com/office/officeart/2018/2/layout/IconCircleList"/>
    <dgm:cxn modelId="{05CB039A-A64B-4B5B-99C6-5BB521BB35CA}" type="presParOf" srcId="{DCA8C9B9-A4DA-4DBF-8187-F4D062552A29}" destId="{62D5C266-B593-48A0-9514-9C08B39FDE47}" srcOrd="0" destOrd="0" presId="urn:microsoft.com/office/officeart/2018/2/layout/IconCircleList"/>
    <dgm:cxn modelId="{85712031-B003-47C0-B569-BCCFC4641C33}" type="presParOf" srcId="{DCA8C9B9-A4DA-4DBF-8187-F4D062552A29}" destId="{70E0FFF1-F38B-4CFA-9219-9D88DBE3609E}" srcOrd="1" destOrd="0" presId="urn:microsoft.com/office/officeart/2018/2/layout/IconCircleList"/>
    <dgm:cxn modelId="{E1C00D30-A2C8-4A94-B5C9-38965DBE2F73}" type="presParOf" srcId="{DCA8C9B9-A4DA-4DBF-8187-F4D062552A29}" destId="{53DC1C46-B56A-4BC9-9943-B249AF2A09D5}" srcOrd="2" destOrd="0" presId="urn:microsoft.com/office/officeart/2018/2/layout/IconCircleList"/>
    <dgm:cxn modelId="{39723F57-D751-40A4-B61D-68576242A735}" type="presParOf" srcId="{DCA8C9B9-A4DA-4DBF-8187-F4D062552A29}" destId="{3FEEE7D4-F886-4807-A1A1-6CB37CB8C02D}" srcOrd="3" destOrd="0" presId="urn:microsoft.com/office/officeart/2018/2/layout/IconCircleList"/>
    <dgm:cxn modelId="{B5586497-500F-4F65-AA51-F9855E26B7C9}" type="presParOf" srcId="{5DE6AED8-3DBF-4AB6-A15B-8F4ED46A60A2}" destId="{971A315D-691F-4D40-9F00-9B29B6D5DAE7}" srcOrd="5" destOrd="0" presId="urn:microsoft.com/office/officeart/2018/2/layout/IconCircleList"/>
    <dgm:cxn modelId="{877DB16C-F273-4CBC-B90C-869B367E3AFE}" type="presParOf" srcId="{5DE6AED8-3DBF-4AB6-A15B-8F4ED46A60A2}" destId="{32FFCD74-3900-4E07-B204-9166838502F7}" srcOrd="6" destOrd="0" presId="urn:microsoft.com/office/officeart/2018/2/layout/IconCircleList"/>
    <dgm:cxn modelId="{ABF8B683-DA1B-411C-890B-F7053573C404}" type="presParOf" srcId="{32FFCD74-3900-4E07-B204-9166838502F7}" destId="{C61FA17B-B626-430D-9357-5547C303BDAB}" srcOrd="0" destOrd="0" presId="urn:microsoft.com/office/officeart/2018/2/layout/IconCircleList"/>
    <dgm:cxn modelId="{23A8F827-B6F8-43CB-9C42-419B54F8DB9A}" type="presParOf" srcId="{32FFCD74-3900-4E07-B204-9166838502F7}" destId="{2172DBE6-0466-4626-95AB-BCBDB97D6616}" srcOrd="1" destOrd="0" presId="urn:microsoft.com/office/officeart/2018/2/layout/IconCircleList"/>
    <dgm:cxn modelId="{6CF2E77D-6108-456E-9E4B-F245199A8B43}" type="presParOf" srcId="{32FFCD74-3900-4E07-B204-9166838502F7}" destId="{8D7DE045-D72B-4F6C-AEDA-670BA444C46F}" srcOrd="2" destOrd="0" presId="urn:microsoft.com/office/officeart/2018/2/layout/IconCircleList"/>
    <dgm:cxn modelId="{F7531E91-40A8-4C2F-A395-7E9B2C4673CE}" type="presParOf" srcId="{32FFCD74-3900-4E07-B204-9166838502F7}" destId="{9F06B2E0-A4F2-48DD-9710-AD6D58861342}" srcOrd="3" destOrd="0" presId="urn:microsoft.com/office/officeart/2018/2/layout/IconCircleList"/>
    <dgm:cxn modelId="{B808AA54-8AE4-41DB-BD00-4BBF2F146F41}" type="presParOf" srcId="{5DE6AED8-3DBF-4AB6-A15B-8F4ED46A60A2}" destId="{D049DFBB-2519-4EC0-A872-E1018CB3C9FC}" srcOrd="7" destOrd="0" presId="urn:microsoft.com/office/officeart/2018/2/layout/IconCircleList"/>
    <dgm:cxn modelId="{9A46DF5D-9D4D-44C6-9918-8CAAC96A785A}" type="presParOf" srcId="{5DE6AED8-3DBF-4AB6-A15B-8F4ED46A60A2}" destId="{DE2EED36-27B6-4012-9D09-683A9D122072}" srcOrd="8" destOrd="0" presId="urn:microsoft.com/office/officeart/2018/2/layout/IconCircleList"/>
    <dgm:cxn modelId="{58DF5372-0B30-43E3-ACAD-DB2CFF088B15}" type="presParOf" srcId="{DE2EED36-27B6-4012-9D09-683A9D122072}" destId="{3D2F51A4-5E2B-4A83-B825-76B0E906B076}" srcOrd="0" destOrd="0" presId="urn:microsoft.com/office/officeart/2018/2/layout/IconCircleList"/>
    <dgm:cxn modelId="{FDC80A3C-EA07-48C3-A2F6-7112FBDC2BAA}" type="presParOf" srcId="{DE2EED36-27B6-4012-9D09-683A9D122072}" destId="{AEA686B7-0537-4D0B-A7BF-4C84C7836FCC}" srcOrd="1" destOrd="0" presId="urn:microsoft.com/office/officeart/2018/2/layout/IconCircleList"/>
    <dgm:cxn modelId="{2A0E0968-1298-40E0-94B3-88FF2F213377}" type="presParOf" srcId="{DE2EED36-27B6-4012-9D09-683A9D122072}" destId="{3A25E1F7-26B1-4AFF-87F6-D0FEEF8E008E}" srcOrd="2" destOrd="0" presId="urn:microsoft.com/office/officeart/2018/2/layout/IconCircleList"/>
    <dgm:cxn modelId="{0367E676-1514-4244-880B-F0FB0F4F2EA2}" type="presParOf" srcId="{DE2EED36-27B6-4012-9D09-683A9D122072}" destId="{F6953995-3613-4948-999E-D5A55834A5F9}" srcOrd="3" destOrd="0" presId="urn:microsoft.com/office/officeart/2018/2/layout/IconCircleList"/>
    <dgm:cxn modelId="{ABFE7516-C4C3-480D-BE82-DB470284E0E9}" type="presParOf" srcId="{5DE6AED8-3DBF-4AB6-A15B-8F4ED46A60A2}" destId="{FDAC9224-63ED-4663-B156-0C919B89B979}" srcOrd="9" destOrd="0" presId="urn:microsoft.com/office/officeart/2018/2/layout/IconCircleList"/>
    <dgm:cxn modelId="{34D639D3-3952-4E0E-8A9E-D01AB86B5D21}" type="presParOf" srcId="{5DE6AED8-3DBF-4AB6-A15B-8F4ED46A60A2}" destId="{1EB3C2A5-E25C-47FB-BF6F-370A2E154591}" srcOrd="10" destOrd="0" presId="urn:microsoft.com/office/officeart/2018/2/layout/IconCircleList"/>
    <dgm:cxn modelId="{D5B01CAA-18D4-44F5-B32F-37AF1456852F}" type="presParOf" srcId="{1EB3C2A5-E25C-47FB-BF6F-370A2E154591}" destId="{3BFD6AE1-3E12-47A8-A5A2-9B0CA2C5993B}" srcOrd="0" destOrd="0" presId="urn:microsoft.com/office/officeart/2018/2/layout/IconCircleList"/>
    <dgm:cxn modelId="{5CB5C8AA-EE60-4B92-A381-21C2F4F77CC2}" type="presParOf" srcId="{1EB3C2A5-E25C-47FB-BF6F-370A2E154591}" destId="{0C382180-948F-4406-8D8A-895FA5C8B624}" srcOrd="1" destOrd="0" presId="urn:microsoft.com/office/officeart/2018/2/layout/IconCircleList"/>
    <dgm:cxn modelId="{5B343C25-9ED1-42E3-81AB-08E869E410C7}" type="presParOf" srcId="{1EB3C2A5-E25C-47FB-BF6F-370A2E154591}" destId="{A85E7A5B-16B8-4B5F-8F44-3A5180DCDF50}" srcOrd="2" destOrd="0" presId="urn:microsoft.com/office/officeart/2018/2/layout/IconCircleList"/>
    <dgm:cxn modelId="{FC6192C4-2E1D-4FAE-B3E4-00751C23F866}" type="presParOf" srcId="{1EB3C2A5-E25C-47FB-BF6F-370A2E154591}" destId="{48CFB6A5-A5D5-4FEA-BA84-4BACCFEEC6F1}" srcOrd="3" destOrd="0" presId="urn:microsoft.com/office/officeart/2018/2/layout/IconCircleList"/>
    <dgm:cxn modelId="{50CAAFB7-611F-4171-86C4-79C5FFBB8AC4}" type="presParOf" srcId="{5DE6AED8-3DBF-4AB6-A15B-8F4ED46A60A2}" destId="{418591AD-EE33-4C76-ACD4-62464FCFB82E}" srcOrd="11" destOrd="0" presId="urn:microsoft.com/office/officeart/2018/2/layout/IconCircleList"/>
    <dgm:cxn modelId="{07355498-5142-4B33-A7AD-46B0C1329977}" type="presParOf" srcId="{5DE6AED8-3DBF-4AB6-A15B-8F4ED46A60A2}" destId="{4E962CFF-7F8F-4D3C-92D5-89F8F6D44EB6}" srcOrd="12" destOrd="0" presId="urn:microsoft.com/office/officeart/2018/2/layout/IconCircleList"/>
    <dgm:cxn modelId="{6ECA1CE6-53BD-4BC2-9274-805F600297C0}" type="presParOf" srcId="{4E962CFF-7F8F-4D3C-92D5-89F8F6D44EB6}" destId="{E65F5AD7-30C9-4FF7-9CB0-0F16DDC67443}" srcOrd="0" destOrd="0" presId="urn:microsoft.com/office/officeart/2018/2/layout/IconCircleList"/>
    <dgm:cxn modelId="{EBBAFFC1-C32B-4E4E-98CC-AD837B1521E1}" type="presParOf" srcId="{4E962CFF-7F8F-4D3C-92D5-89F8F6D44EB6}" destId="{3E8F16E5-9BF0-4A80-AF04-F5FDE7CDFBFF}" srcOrd="1" destOrd="0" presId="urn:microsoft.com/office/officeart/2018/2/layout/IconCircleList"/>
    <dgm:cxn modelId="{6AE766E6-6B6E-437B-B55A-564CB9467379}" type="presParOf" srcId="{4E962CFF-7F8F-4D3C-92D5-89F8F6D44EB6}" destId="{F684B200-561F-4298-9C1E-8C593E3556B8}" srcOrd="2" destOrd="0" presId="urn:microsoft.com/office/officeart/2018/2/layout/IconCircleList"/>
    <dgm:cxn modelId="{386A38F2-4A3A-47E4-B320-840D5D14042F}" type="presParOf" srcId="{4E962CFF-7F8F-4D3C-92D5-89F8F6D44EB6}" destId="{8904EBE7-2AE9-4350-9F1B-C8AED9C34ACD}" srcOrd="3" destOrd="0" presId="urn:microsoft.com/office/officeart/2018/2/layout/IconCircle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A17B4-1390-4345-B648-67992AC5A974}">
      <dsp:nvSpPr>
        <dsp:cNvPr id="0" name=""/>
        <dsp:cNvSpPr/>
      </dsp:nvSpPr>
      <dsp:spPr>
        <a:xfrm>
          <a:off x="344932" y="52890"/>
          <a:ext cx="812133" cy="812133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D66FB6-20D6-407B-9924-D9E9F2C9E745}">
      <dsp:nvSpPr>
        <dsp:cNvPr id="0" name=""/>
        <dsp:cNvSpPr/>
      </dsp:nvSpPr>
      <dsp:spPr>
        <a:xfrm>
          <a:off x="515480" y="223438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8BA70F-E140-44D4-8903-73D1B551E286}">
      <dsp:nvSpPr>
        <dsp:cNvPr id="0" name=""/>
        <dsp:cNvSpPr/>
      </dsp:nvSpPr>
      <dsp:spPr>
        <a:xfrm>
          <a:off x="1331094" y="528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Global live chat</a:t>
          </a:r>
        </a:p>
      </dsp:txBody>
      <dsp:txXfrm>
        <a:off x="1331094" y="52890"/>
        <a:ext cx="1914313" cy="812133"/>
      </dsp:txXfrm>
    </dsp:sp>
    <dsp:sp modelId="{C810606C-B04E-4A9F-AF29-160F96680C4E}">
      <dsp:nvSpPr>
        <dsp:cNvPr id="0" name=""/>
        <dsp:cNvSpPr/>
      </dsp:nvSpPr>
      <dsp:spPr>
        <a:xfrm>
          <a:off x="3578962" y="52890"/>
          <a:ext cx="812133" cy="812133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1CCC1E-5486-447C-90D8-6836839698C2}">
      <dsp:nvSpPr>
        <dsp:cNvPr id="0" name=""/>
        <dsp:cNvSpPr/>
      </dsp:nvSpPr>
      <dsp:spPr>
        <a:xfrm>
          <a:off x="3749510" y="223438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36E286-48E8-4486-98F6-C7496117255F}">
      <dsp:nvSpPr>
        <dsp:cNvPr id="0" name=""/>
        <dsp:cNvSpPr/>
      </dsp:nvSpPr>
      <dsp:spPr>
        <a:xfrm>
          <a:off x="4565123" y="528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Leader board</a:t>
          </a:r>
        </a:p>
      </dsp:txBody>
      <dsp:txXfrm>
        <a:off x="4565123" y="52890"/>
        <a:ext cx="1914313" cy="812133"/>
      </dsp:txXfrm>
    </dsp:sp>
    <dsp:sp modelId="{62D5C266-B593-48A0-9514-9C08B39FDE47}">
      <dsp:nvSpPr>
        <dsp:cNvPr id="0" name=""/>
        <dsp:cNvSpPr/>
      </dsp:nvSpPr>
      <dsp:spPr>
        <a:xfrm>
          <a:off x="6812992" y="52890"/>
          <a:ext cx="812133" cy="812133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E0FFF1-F38B-4CFA-9219-9D88DBE3609E}">
      <dsp:nvSpPr>
        <dsp:cNvPr id="0" name=""/>
        <dsp:cNvSpPr/>
      </dsp:nvSpPr>
      <dsp:spPr>
        <a:xfrm>
          <a:off x="6983540" y="223438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EEE7D4-F886-4807-A1A1-6CB37CB8C02D}">
      <dsp:nvSpPr>
        <dsp:cNvPr id="0" name=""/>
        <dsp:cNvSpPr/>
      </dsp:nvSpPr>
      <dsp:spPr>
        <a:xfrm>
          <a:off x="7799153" y="52890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Tournaments</a:t>
          </a:r>
        </a:p>
      </dsp:txBody>
      <dsp:txXfrm>
        <a:off x="7799153" y="52890"/>
        <a:ext cx="1914313" cy="812133"/>
      </dsp:txXfrm>
    </dsp:sp>
    <dsp:sp modelId="{C61FA17B-B626-430D-9357-5547C303BDAB}">
      <dsp:nvSpPr>
        <dsp:cNvPr id="0" name=""/>
        <dsp:cNvSpPr/>
      </dsp:nvSpPr>
      <dsp:spPr>
        <a:xfrm>
          <a:off x="344932" y="1519827"/>
          <a:ext cx="812133" cy="812133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72DBE6-0466-4626-95AB-BCBDB97D6616}">
      <dsp:nvSpPr>
        <dsp:cNvPr id="0" name=""/>
        <dsp:cNvSpPr/>
      </dsp:nvSpPr>
      <dsp:spPr>
        <a:xfrm>
          <a:off x="515480" y="1690374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06B2E0-A4F2-48DD-9710-AD6D58861342}">
      <dsp:nvSpPr>
        <dsp:cNvPr id="0" name=""/>
        <dsp:cNvSpPr/>
      </dsp:nvSpPr>
      <dsp:spPr>
        <a:xfrm>
          <a:off x="1331094" y="1519827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Maps to play on</a:t>
          </a:r>
        </a:p>
      </dsp:txBody>
      <dsp:txXfrm>
        <a:off x="1331094" y="1519827"/>
        <a:ext cx="1914313" cy="812133"/>
      </dsp:txXfrm>
    </dsp:sp>
    <dsp:sp modelId="{3D2F51A4-5E2B-4A83-B825-76B0E906B076}">
      <dsp:nvSpPr>
        <dsp:cNvPr id="0" name=""/>
        <dsp:cNvSpPr/>
      </dsp:nvSpPr>
      <dsp:spPr>
        <a:xfrm>
          <a:off x="3578962" y="1519827"/>
          <a:ext cx="812133" cy="812133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A686B7-0537-4D0B-A7BF-4C84C7836FCC}">
      <dsp:nvSpPr>
        <dsp:cNvPr id="0" name=""/>
        <dsp:cNvSpPr/>
      </dsp:nvSpPr>
      <dsp:spPr>
        <a:xfrm>
          <a:off x="3749510" y="1690374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953995-3613-4948-999E-D5A55834A5F9}">
      <dsp:nvSpPr>
        <dsp:cNvPr id="0" name=""/>
        <dsp:cNvSpPr/>
      </dsp:nvSpPr>
      <dsp:spPr>
        <a:xfrm>
          <a:off x="4565123" y="1519827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Moderated report system</a:t>
          </a:r>
        </a:p>
      </dsp:txBody>
      <dsp:txXfrm>
        <a:off x="4565123" y="1519827"/>
        <a:ext cx="1914313" cy="812133"/>
      </dsp:txXfrm>
    </dsp:sp>
    <dsp:sp modelId="{3BFD6AE1-3E12-47A8-A5A2-9B0CA2C5993B}">
      <dsp:nvSpPr>
        <dsp:cNvPr id="0" name=""/>
        <dsp:cNvSpPr/>
      </dsp:nvSpPr>
      <dsp:spPr>
        <a:xfrm>
          <a:off x="6812992" y="1519827"/>
          <a:ext cx="812133" cy="812133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382180-948F-4406-8D8A-895FA5C8B624}">
      <dsp:nvSpPr>
        <dsp:cNvPr id="0" name=""/>
        <dsp:cNvSpPr/>
      </dsp:nvSpPr>
      <dsp:spPr>
        <a:xfrm>
          <a:off x="6983540" y="1690374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CFB6A5-A5D5-4FEA-BA84-4BACCFEEC6F1}">
      <dsp:nvSpPr>
        <dsp:cNvPr id="0" name=""/>
        <dsp:cNvSpPr/>
      </dsp:nvSpPr>
      <dsp:spPr>
        <a:xfrm>
          <a:off x="7799153" y="1519827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Ranked system</a:t>
          </a:r>
        </a:p>
      </dsp:txBody>
      <dsp:txXfrm>
        <a:off x="7799153" y="1519827"/>
        <a:ext cx="1914313" cy="812133"/>
      </dsp:txXfrm>
    </dsp:sp>
    <dsp:sp modelId="{E65F5AD7-30C9-4FF7-9CB0-0F16DDC67443}">
      <dsp:nvSpPr>
        <dsp:cNvPr id="0" name=""/>
        <dsp:cNvSpPr/>
      </dsp:nvSpPr>
      <dsp:spPr>
        <a:xfrm>
          <a:off x="344932" y="2986763"/>
          <a:ext cx="812133" cy="812133"/>
        </a:xfrm>
        <a:prstGeom prst="ellipse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8F16E5-9BF0-4A80-AF04-F5FDE7CDFBFF}">
      <dsp:nvSpPr>
        <dsp:cNvPr id="0" name=""/>
        <dsp:cNvSpPr/>
      </dsp:nvSpPr>
      <dsp:spPr>
        <a:xfrm>
          <a:off x="515480" y="3157311"/>
          <a:ext cx="471037" cy="471037"/>
        </a:xfrm>
        <a:prstGeom prst="rect">
          <a:avLst/>
        </a:prstGeom>
        <a:blipFill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04EBE7-2AE9-4350-9F1B-C8AED9C34ACD}">
      <dsp:nvSpPr>
        <dsp:cNvPr id="0" name=""/>
        <dsp:cNvSpPr/>
      </dsp:nvSpPr>
      <dsp:spPr>
        <a:xfrm>
          <a:off x="1331094" y="298676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GUI</a:t>
          </a:r>
        </a:p>
      </dsp:txBody>
      <dsp:txXfrm>
        <a:off x="1331094" y="2986763"/>
        <a:ext cx="1914313" cy="81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9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2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1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5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4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cs typeface="Calibri Light"/>
              </a:rPr>
              <a:t>BloodLust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 Tactical, Turn based Multiplayer Game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1ABF5-74C1-4C39-A2D0-C52DB9D6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 dirty="0">
                <a:cs typeface="Calibri Light" panose="020F0302020204030204"/>
              </a:rPr>
              <a:t>About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E256-235F-45D0-8603-20CDECB0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1359090"/>
            <a:ext cx="5132665" cy="40480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Goore/Bloody game</a:t>
            </a:r>
          </a:p>
          <a:p>
            <a:r>
              <a:rPr lang="en-US" sz="1700">
                <a:ea typeface="+mn-lt"/>
                <a:cs typeface="+mn-lt"/>
              </a:rPr>
              <a:t>Players can choose to play as characters from a character set</a:t>
            </a:r>
            <a:endParaRPr lang="en-US" sz="1700">
              <a:cs typeface="Calibri" panose="020F0502020204030204"/>
            </a:endParaRPr>
          </a:p>
          <a:p>
            <a:r>
              <a:rPr lang="en-US" sz="1700">
                <a:ea typeface="+mn-lt"/>
                <a:cs typeface="+mn-lt"/>
              </a:rPr>
              <a:t>Each character has their own theme/style, strengths, weaknesses and move sets/counters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Players will join tournaments and compete in a series of battles gaining or losing points according to performance, player with most points in the end wins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Points players accumulate will be added to a personal score ranked on a leader board with all players</a:t>
            </a:r>
            <a:endParaRPr lang="en-US" sz="1700"/>
          </a:p>
          <a:p>
            <a:endParaRPr lang="en-US" sz="170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78F82-5123-4CD6-9FAD-AF85680E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 panose="020F0302020204030204"/>
              </a:rPr>
              <a:t>Game Features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F047202D-197B-4CFA-A50C-C26898F5C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188367"/>
              </p:ext>
            </p:extLst>
          </p:nvPr>
        </p:nvGraphicFramePr>
        <p:xfrm>
          <a:off x="1069848" y="2320412"/>
          <a:ext cx="10058400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1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2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04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05BC4-B412-43F2-B6FC-4696C791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68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>
                <a:cs typeface="Calibri Light" panose="020F0302020204030204"/>
              </a:rPr>
              <a:t>Game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8952-87A5-42F2-A196-FF9AC1E5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2" y="1359090"/>
            <a:ext cx="5132665" cy="40480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Characters attack and counter in turn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If a player hits a combo increases a level gauge which makes them stronger (or maybe unlocks a special move?)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Attacks can be stronger or weaker against different characters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Player wins once opponents health gauge is depleted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Player earns 3 points for a win, 1 point for a draw and loses two points for a loss.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B6992-5AB3-4481-A3BA-6DF8F858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cs typeface="Calibri Light" panose="020F0302020204030204"/>
              </a:rPr>
              <a:t>Why you should play this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D407-84BB-409C-AF25-6B4A5D979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599768"/>
            <a:ext cx="6074467" cy="557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Combos</a:t>
            </a:r>
          </a:p>
          <a:p>
            <a:r>
              <a:rPr lang="en-US">
                <a:cs typeface="Calibri"/>
              </a:rPr>
              <a:t>Ranking system</a:t>
            </a:r>
          </a:p>
          <a:p>
            <a:r>
              <a:rPr lang="en-US">
                <a:cs typeface="Calibri"/>
              </a:rPr>
              <a:t>Tournaments</a:t>
            </a:r>
          </a:p>
          <a:p>
            <a:r>
              <a:rPr lang="en-US">
                <a:cs typeface="Calibri"/>
              </a:rPr>
              <a:t>Live chat</a:t>
            </a:r>
          </a:p>
          <a:p>
            <a:r>
              <a:rPr lang="en-US">
                <a:cs typeface="Calibri"/>
              </a:rPr>
              <a:t>Maps</a:t>
            </a:r>
          </a:p>
          <a:p>
            <a:r>
              <a:rPr lang="en-US">
                <a:cs typeface="Calibri"/>
              </a:rPr>
              <a:t>Wide variety of characters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7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46</TotalTime>
  <Words>191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BloodLust</vt:lpstr>
      <vt:lpstr>About the Game</vt:lpstr>
      <vt:lpstr>Game Features</vt:lpstr>
      <vt:lpstr>Game mechanics</vt:lpstr>
      <vt:lpstr>Why you should play this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hamam</dc:creator>
  <cp:lastModifiedBy>Nosaiba Soleman</cp:lastModifiedBy>
  <cp:revision>41</cp:revision>
  <dcterms:created xsi:type="dcterms:W3CDTF">2021-10-16T20:08:07Z</dcterms:created>
  <dcterms:modified xsi:type="dcterms:W3CDTF">2021-10-16T22:05:50Z</dcterms:modified>
</cp:coreProperties>
</file>