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482CFC-7B5B-448A-A551-86354CE33269}" v="113" dt="2021-10-16T20:25:26.5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65" autoAdjust="0"/>
    <p:restoredTop sz="70576" autoAdjust="0"/>
  </p:normalViewPr>
  <p:slideViewPr>
    <p:cSldViewPr snapToGrid="0">
      <p:cViewPr varScale="1">
        <p:scale>
          <a:sx n="84" d="100"/>
          <a:sy n="84" d="100"/>
        </p:scale>
        <p:origin x="184"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22B017-534C-4D5B-9C95-6309489A6AC7}" type="doc">
      <dgm:prSet loTypeId="urn:microsoft.com/office/officeart/2018/2/layout/IconCircleList" loCatId="icon" qsTypeId="urn:microsoft.com/office/officeart/2005/8/quickstyle/simple5" qsCatId="simple" csTypeId="urn:microsoft.com/office/officeart/2005/8/colors/accent0_1" csCatId="mainScheme" phldr="1"/>
      <dgm:spPr/>
      <dgm:t>
        <a:bodyPr/>
        <a:lstStyle/>
        <a:p>
          <a:endParaRPr lang="en-US"/>
        </a:p>
      </dgm:t>
    </dgm:pt>
    <dgm:pt modelId="{4C901BC6-E4F9-48DE-9D71-D0AFA5BDB1E7}">
      <dgm:prSet/>
      <dgm:spPr/>
      <dgm:t>
        <a:bodyPr/>
        <a:lstStyle/>
        <a:p>
          <a:pPr>
            <a:lnSpc>
              <a:spcPct val="100000"/>
            </a:lnSpc>
          </a:pPr>
          <a:r>
            <a:rPr lang="en-US" dirty="0" err="1"/>
            <a:t>Livechat</a:t>
          </a:r>
          <a:endParaRPr lang="en-US" dirty="0"/>
        </a:p>
      </dgm:t>
    </dgm:pt>
    <dgm:pt modelId="{1368A6E4-1D0B-4F17-93C0-8311449EACCE}" type="parTrans" cxnId="{592A4DB8-E320-48D4-BF4F-55BA44562B3B}">
      <dgm:prSet/>
      <dgm:spPr/>
      <dgm:t>
        <a:bodyPr/>
        <a:lstStyle/>
        <a:p>
          <a:endParaRPr lang="en-US"/>
        </a:p>
      </dgm:t>
    </dgm:pt>
    <dgm:pt modelId="{77549390-CEB3-4376-92F8-1E6E5BFD3D42}" type="sibTrans" cxnId="{592A4DB8-E320-48D4-BF4F-55BA44562B3B}">
      <dgm:prSet/>
      <dgm:spPr/>
      <dgm:t>
        <a:bodyPr/>
        <a:lstStyle/>
        <a:p>
          <a:pPr>
            <a:lnSpc>
              <a:spcPct val="100000"/>
            </a:lnSpc>
          </a:pPr>
          <a:endParaRPr lang="en-US"/>
        </a:p>
      </dgm:t>
    </dgm:pt>
    <dgm:pt modelId="{6DBDC05E-B0BE-467F-9132-0C0095B70060}">
      <dgm:prSet/>
      <dgm:spPr/>
      <dgm:t>
        <a:bodyPr/>
        <a:lstStyle/>
        <a:p>
          <a:pPr>
            <a:lnSpc>
              <a:spcPct val="100000"/>
            </a:lnSpc>
          </a:pPr>
          <a:r>
            <a:rPr lang="en-US"/>
            <a:t>Leader board</a:t>
          </a:r>
        </a:p>
      </dgm:t>
    </dgm:pt>
    <dgm:pt modelId="{818E34E9-E5CE-49F4-9DCC-7078C157837D}" type="parTrans" cxnId="{485FF305-D5FC-41A9-9500-072226CA130C}">
      <dgm:prSet/>
      <dgm:spPr/>
      <dgm:t>
        <a:bodyPr/>
        <a:lstStyle/>
        <a:p>
          <a:endParaRPr lang="en-US"/>
        </a:p>
      </dgm:t>
    </dgm:pt>
    <dgm:pt modelId="{6B35E8FE-00BF-4A40-ADF3-8869F5D9C6C8}" type="sibTrans" cxnId="{485FF305-D5FC-41A9-9500-072226CA130C}">
      <dgm:prSet/>
      <dgm:spPr/>
      <dgm:t>
        <a:bodyPr/>
        <a:lstStyle/>
        <a:p>
          <a:pPr>
            <a:lnSpc>
              <a:spcPct val="100000"/>
            </a:lnSpc>
          </a:pPr>
          <a:endParaRPr lang="en-US"/>
        </a:p>
      </dgm:t>
    </dgm:pt>
    <dgm:pt modelId="{9E17FADF-E519-4751-AC1A-193321D48053}">
      <dgm:prSet/>
      <dgm:spPr/>
      <dgm:t>
        <a:bodyPr/>
        <a:lstStyle/>
        <a:p>
          <a:pPr>
            <a:lnSpc>
              <a:spcPct val="100000"/>
            </a:lnSpc>
          </a:pPr>
          <a:r>
            <a:rPr lang="en-US"/>
            <a:t>Tournaments</a:t>
          </a:r>
        </a:p>
      </dgm:t>
    </dgm:pt>
    <dgm:pt modelId="{BD5A1819-A54E-43F8-ACAB-3CAAF300E436}" type="parTrans" cxnId="{07FB74C3-06A7-498B-A661-C7FF43F4D3B6}">
      <dgm:prSet/>
      <dgm:spPr/>
      <dgm:t>
        <a:bodyPr/>
        <a:lstStyle/>
        <a:p>
          <a:endParaRPr lang="en-US"/>
        </a:p>
      </dgm:t>
    </dgm:pt>
    <dgm:pt modelId="{7A5BD234-A3AA-471C-8511-41A06ECCF0F9}" type="sibTrans" cxnId="{07FB74C3-06A7-498B-A661-C7FF43F4D3B6}">
      <dgm:prSet/>
      <dgm:spPr/>
      <dgm:t>
        <a:bodyPr/>
        <a:lstStyle/>
        <a:p>
          <a:pPr>
            <a:lnSpc>
              <a:spcPct val="100000"/>
            </a:lnSpc>
          </a:pPr>
          <a:endParaRPr lang="en-US"/>
        </a:p>
      </dgm:t>
    </dgm:pt>
    <dgm:pt modelId="{5829320C-19B6-44B2-A7C5-89951E1058FF}">
      <dgm:prSet/>
      <dgm:spPr/>
      <dgm:t>
        <a:bodyPr/>
        <a:lstStyle/>
        <a:p>
          <a:pPr>
            <a:lnSpc>
              <a:spcPct val="100000"/>
            </a:lnSpc>
          </a:pPr>
          <a:r>
            <a:rPr lang="en-US"/>
            <a:t>Maps to play on</a:t>
          </a:r>
        </a:p>
      </dgm:t>
    </dgm:pt>
    <dgm:pt modelId="{817A9F94-2B77-4F60-8AD8-DC25A12412B7}" type="parTrans" cxnId="{4EF21179-CBFB-4AA7-985C-B13EB6D3C3B8}">
      <dgm:prSet/>
      <dgm:spPr/>
      <dgm:t>
        <a:bodyPr/>
        <a:lstStyle/>
        <a:p>
          <a:endParaRPr lang="en-US"/>
        </a:p>
      </dgm:t>
    </dgm:pt>
    <dgm:pt modelId="{0084FE5D-FE6D-4CC5-90AA-EE414AACF22E}" type="sibTrans" cxnId="{4EF21179-CBFB-4AA7-985C-B13EB6D3C3B8}">
      <dgm:prSet/>
      <dgm:spPr/>
      <dgm:t>
        <a:bodyPr/>
        <a:lstStyle/>
        <a:p>
          <a:pPr>
            <a:lnSpc>
              <a:spcPct val="100000"/>
            </a:lnSpc>
          </a:pPr>
          <a:endParaRPr lang="en-US"/>
        </a:p>
      </dgm:t>
    </dgm:pt>
    <dgm:pt modelId="{72B8CC89-1861-4940-8A8C-416615A14422}">
      <dgm:prSet/>
      <dgm:spPr/>
      <dgm:t>
        <a:bodyPr/>
        <a:lstStyle/>
        <a:p>
          <a:pPr>
            <a:lnSpc>
              <a:spcPct val="100000"/>
            </a:lnSpc>
          </a:pPr>
          <a:r>
            <a:rPr lang="en-US"/>
            <a:t>Moderated report system</a:t>
          </a:r>
        </a:p>
      </dgm:t>
    </dgm:pt>
    <dgm:pt modelId="{FB28A66F-886F-4503-B49F-EFFC00B0E7DD}" type="parTrans" cxnId="{55E1CE10-E07A-42ED-B08D-61872E8300EA}">
      <dgm:prSet/>
      <dgm:spPr/>
      <dgm:t>
        <a:bodyPr/>
        <a:lstStyle/>
        <a:p>
          <a:endParaRPr lang="en-US"/>
        </a:p>
      </dgm:t>
    </dgm:pt>
    <dgm:pt modelId="{ACE8D040-7FCB-415F-894C-796D920C3987}" type="sibTrans" cxnId="{55E1CE10-E07A-42ED-B08D-61872E8300EA}">
      <dgm:prSet/>
      <dgm:spPr/>
      <dgm:t>
        <a:bodyPr/>
        <a:lstStyle/>
        <a:p>
          <a:pPr>
            <a:lnSpc>
              <a:spcPct val="100000"/>
            </a:lnSpc>
          </a:pPr>
          <a:endParaRPr lang="en-US"/>
        </a:p>
      </dgm:t>
    </dgm:pt>
    <dgm:pt modelId="{A039CF6C-DBB8-4A09-9384-A2F0A837ACF5}">
      <dgm:prSet/>
      <dgm:spPr/>
      <dgm:t>
        <a:bodyPr/>
        <a:lstStyle/>
        <a:p>
          <a:pPr>
            <a:lnSpc>
              <a:spcPct val="100000"/>
            </a:lnSpc>
          </a:pPr>
          <a:r>
            <a:rPr lang="en-US"/>
            <a:t>Ranked system</a:t>
          </a:r>
        </a:p>
      </dgm:t>
    </dgm:pt>
    <dgm:pt modelId="{45843DDD-0F6E-4BE7-A964-ACF72D4F3E5D}" type="parTrans" cxnId="{D8FA55CC-9F13-4DEF-9313-44E2796C867E}">
      <dgm:prSet/>
      <dgm:spPr/>
      <dgm:t>
        <a:bodyPr/>
        <a:lstStyle/>
        <a:p>
          <a:endParaRPr lang="en-US"/>
        </a:p>
      </dgm:t>
    </dgm:pt>
    <dgm:pt modelId="{1DAEAFF1-6ED6-4644-A3F8-94A02940D26B}" type="sibTrans" cxnId="{D8FA55CC-9F13-4DEF-9313-44E2796C867E}">
      <dgm:prSet/>
      <dgm:spPr/>
      <dgm:t>
        <a:bodyPr/>
        <a:lstStyle/>
        <a:p>
          <a:pPr>
            <a:lnSpc>
              <a:spcPct val="100000"/>
            </a:lnSpc>
          </a:pPr>
          <a:endParaRPr lang="en-US"/>
        </a:p>
      </dgm:t>
    </dgm:pt>
    <dgm:pt modelId="{BFF92B11-0828-49F5-B1D9-FDBF31694B5C}">
      <dgm:prSet/>
      <dgm:spPr/>
      <dgm:t>
        <a:bodyPr/>
        <a:lstStyle/>
        <a:p>
          <a:pPr>
            <a:lnSpc>
              <a:spcPct val="100000"/>
            </a:lnSpc>
          </a:pPr>
          <a:r>
            <a:rPr lang="en-US" dirty="0"/>
            <a:t>User interface</a:t>
          </a:r>
        </a:p>
      </dgm:t>
    </dgm:pt>
    <dgm:pt modelId="{6DCC02F3-7637-4FBE-9E8F-380D3A0274A6}" type="parTrans" cxnId="{70BB5489-A795-440A-B5F7-4525E0027EA2}">
      <dgm:prSet/>
      <dgm:spPr/>
      <dgm:t>
        <a:bodyPr/>
        <a:lstStyle/>
        <a:p>
          <a:endParaRPr lang="en-US"/>
        </a:p>
      </dgm:t>
    </dgm:pt>
    <dgm:pt modelId="{51FB9317-00D8-4E4F-9C69-E8BEC185E37A}" type="sibTrans" cxnId="{70BB5489-A795-440A-B5F7-4525E0027EA2}">
      <dgm:prSet/>
      <dgm:spPr/>
      <dgm:t>
        <a:bodyPr/>
        <a:lstStyle/>
        <a:p>
          <a:endParaRPr lang="en-US"/>
        </a:p>
      </dgm:t>
    </dgm:pt>
    <dgm:pt modelId="{2774F705-EF68-4741-9EA7-165F3541A581}" type="pres">
      <dgm:prSet presAssocID="{4822B017-534C-4D5B-9C95-6309489A6AC7}" presName="root" presStyleCnt="0">
        <dgm:presLayoutVars>
          <dgm:dir/>
          <dgm:resizeHandles val="exact"/>
        </dgm:presLayoutVars>
      </dgm:prSet>
      <dgm:spPr/>
    </dgm:pt>
    <dgm:pt modelId="{5DE6AED8-3DBF-4AB6-A15B-8F4ED46A60A2}" type="pres">
      <dgm:prSet presAssocID="{4822B017-534C-4D5B-9C95-6309489A6AC7}" presName="container" presStyleCnt="0">
        <dgm:presLayoutVars>
          <dgm:dir/>
          <dgm:resizeHandles val="exact"/>
        </dgm:presLayoutVars>
      </dgm:prSet>
      <dgm:spPr/>
    </dgm:pt>
    <dgm:pt modelId="{D234FB04-85D5-44DB-A260-94DC5422AD96}" type="pres">
      <dgm:prSet presAssocID="{4C901BC6-E4F9-48DE-9D71-D0AFA5BDB1E7}" presName="compNode" presStyleCnt="0"/>
      <dgm:spPr/>
    </dgm:pt>
    <dgm:pt modelId="{CDAA17B4-1390-4345-B648-67992AC5A974}" type="pres">
      <dgm:prSet presAssocID="{4C901BC6-E4F9-48DE-9D71-D0AFA5BDB1E7}" presName="iconBgRect" presStyleLbl="bgShp" presStyleIdx="0" presStyleCnt="7"/>
      <dgm:spPr/>
    </dgm:pt>
    <dgm:pt modelId="{DBD66FB6-20D6-407B-9924-D9E9F2C9E745}" type="pres">
      <dgm:prSet presAssocID="{4C901BC6-E4F9-48DE-9D71-D0AFA5BDB1E7}"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at"/>
        </a:ext>
      </dgm:extLst>
    </dgm:pt>
    <dgm:pt modelId="{6117538F-7852-4246-B53F-E28D18EBEE7F}" type="pres">
      <dgm:prSet presAssocID="{4C901BC6-E4F9-48DE-9D71-D0AFA5BDB1E7}" presName="spaceRect" presStyleCnt="0"/>
      <dgm:spPr/>
    </dgm:pt>
    <dgm:pt modelId="{8E8BA70F-E140-44D4-8903-73D1B551E286}" type="pres">
      <dgm:prSet presAssocID="{4C901BC6-E4F9-48DE-9D71-D0AFA5BDB1E7}" presName="textRect" presStyleLbl="revTx" presStyleIdx="0" presStyleCnt="7">
        <dgm:presLayoutVars>
          <dgm:chMax val="1"/>
          <dgm:chPref val="1"/>
        </dgm:presLayoutVars>
      </dgm:prSet>
      <dgm:spPr/>
    </dgm:pt>
    <dgm:pt modelId="{AA7B76D0-8BF5-489E-8C2E-028C1686CEF9}" type="pres">
      <dgm:prSet presAssocID="{77549390-CEB3-4376-92F8-1E6E5BFD3D42}" presName="sibTrans" presStyleLbl="sibTrans2D1" presStyleIdx="0" presStyleCnt="0"/>
      <dgm:spPr/>
    </dgm:pt>
    <dgm:pt modelId="{76306A9C-59E3-4C21-BC08-BADA96F08D29}" type="pres">
      <dgm:prSet presAssocID="{6DBDC05E-B0BE-467F-9132-0C0095B70060}" presName="compNode" presStyleCnt="0"/>
      <dgm:spPr/>
    </dgm:pt>
    <dgm:pt modelId="{C810606C-B04E-4A9F-AF29-160F96680C4E}" type="pres">
      <dgm:prSet presAssocID="{6DBDC05E-B0BE-467F-9132-0C0095B70060}" presName="iconBgRect" presStyleLbl="bgShp" presStyleIdx="1" presStyleCnt="7"/>
      <dgm:spPr/>
    </dgm:pt>
    <dgm:pt modelId="{6D1CCC1E-5486-447C-90D8-6836839698C2}" type="pres">
      <dgm:prSet presAssocID="{6DBDC05E-B0BE-467F-9132-0C0095B70060}"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ierarchy"/>
        </a:ext>
      </dgm:extLst>
    </dgm:pt>
    <dgm:pt modelId="{3C98BCBF-950E-4A71-B32C-FDF2B569DB29}" type="pres">
      <dgm:prSet presAssocID="{6DBDC05E-B0BE-467F-9132-0C0095B70060}" presName="spaceRect" presStyleCnt="0"/>
      <dgm:spPr/>
    </dgm:pt>
    <dgm:pt modelId="{2936E286-48E8-4486-98F6-C7496117255F}" type="pres">
      <dgm:prSet presAssocID="{6DBDC05E-B0BE-467F-9132-0C0095B70060}" presName="textRect" presStyleLbl="revTx" presStyleIdx="1" presStyleCnt="7">
        <dgm:presLayoutVars>
          <dgm:chMax val="1"/>
          <dgm:chPref val="1"/>
        </dgm:presLayoutVars>
      </dgm:prSet>
      <dgm:spPr/>
    </dgm:pt>
    <dgm:pt modelId="{7A157EB2-CF5C-4EB1-BA00-AF39B36CAD17}" type="pres">
      <dgm:prSet presAssocID="{6B35E8FE-00BF-4A40-ADF3-8869F5D9C6C8}" presName="sibTrans" presStyleLbl="sibTrans2D1" presStyleIdx="0" presStyleCnt="0"/>
      <dgm:spPr/>
    </dgm:pt>
    <dgm:pt modelId="{DCA8C9B9-A4DA-4DBF-8187-F4D062552A29}" type="pres">
      <dgm:prSet presAssocID="{9E17FADF-E519-4751-AC1A-193321D48053}" presName="compNode" presStyleCnt="0"/>
      <dgm:spPr/>
    </dgm:pt>
    <dgm:pt modelId="{62D5C266-B593-48A0-9514-9C08B39FDE47}" type="pres">
      <dgm:prSet presAssocID="{9E17FADF-E519-4751-AC1A-193321D48053}" presName="iconBgRect" presStyleLbl="bgShp" presStyleIdx="2" presStyleCnt="7"/>
      <dgm:spPr/>
    </dgm:pt>
    <dgm:pt modelId="{70E0FFF1-F38B-4CFA-9219-9D88DBE3609E}" type="pres">
      <dgm:prSet presAssocID="{9E17FADF-E519-4751-AC1A-193321D48053}"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rophy"/>
        </a:ext>
      </dgm:extLst>
    </dgm:pt>
    <dgm:pt modelId="{53DC1C46-B56A-4BC9-9943-B249AF2A09D5}" type="pres">
      <dgm:prSet presAssocID="{9E17FADF-E519-4751-AC1A-193321D48053}" presName="spaceRect" presStyleCnt="0"/>
      <dgm:spPr/>
    </dgm:pt>
    <dgm:pt modelId="{3FEEE7D4-F886-4807-A1A1-6CB37CB8C02D}" type="pres">
      <dgm:prSet presAssocID="{9E17FADF-E519-4751-AC1A-193321D48053}" presName="textRect" presStyleLbl="revTx" presStyleIdx="2" presStyleCnt="7">
        <dgm:presLayoutVars>
          <dgm:chMax val="1"/>
          <dgm:chPref val="1"/>
        </dgm:presLayoutVars>
      </dgm:prSet>
      <dgm:spPr/>
    </dgm:pt>
    <dgm:pt modelId="{971A315D-691F-4D40-9F00-9B29B6D5DAE7}" type="pres">
      <dgm:prSet presAssocID="{7A5BD234-A3AA-471C-8511-41A06ECCF0F9}" presName="sibTrans" presStyleLbl="sibTrans2D1" presStyleIdx="0" presStyleCnt="0"/>
      <dgm:spPr/>
    </dgm:pt>
    <dgm:pt modelId="{32FFCD74-3900-4E07-B204-9166838502F7}" type="pres">
      <dgm:prSet presAssocID="{5829320C-19B6-44B2-A7C5-89951E1058FF}" presName="compNode" presStyleCnt="0"/>
      <dgm:spPr/>
    </dgm:pt>
    <dgm:pt modelId="{C61FA17B-B626-430D-9357-5547C303BDAB}" type="pres">
      <dgm:prSet presAssocID="{5829320C-19B6-44B2-A7C5-89951E1058FF}" presName="iconBgRect" presStyleLbl="bgShp" presStyleIdx="3" presStyleCnt="7"/>
      <dgm:spPr/>
    </dgm:pt>
    <dgm:pt modelId="{2172DBE6-0466-4626-95AB-BCBDB97D6616}" type="pres">
      <dgm:prSet presAssocID="{5829320C-19B6-44B2-A7C5-89951E1058FF}"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rker"/>
        </a:ext>
      </dgm:extLst>
    </dgm:pt>
    <dgm:pt modelId="{8D7DE045-D72B-4F6C-AEDA-670BA444C46F}" type="pres">
      <dgm:prSet presAssocID="{5829320C-19B6-44B2-A7C5-89951E1058FF}" presName="spaceRect" presStyleCnt="0"/>
      <dgm:spPr/>
    </dgm:pt>
    <dgm:pt modelId="{9F06B2E0-A4F2-48DD-9710-AD6D58861342}" type="pres">
      <dgm:prSet presAssocID="{5829320C-19B6-44B2-A7C5-89951E1058FF}" presName="textRect" presStyleLbl="revTx" presStyleIdx="3" presStyleCnt="7">
        <dgm:presLayoutVars>
          <dgm:chMax val="1"/>
          <dgm:chPref val="1"/>
        </dgm:presLayoutVars>
      </dgm:prSet>
      <dgm:spPr/>
    </dgm:pt>
    <dgm:pt modelId="{D049DFBB-2519-4EC0-A872-E1018CB3C9FC}" type="pres">
      <dgm:prSet presAssocID="{0084FE5D-FE6D-4CC5-90AA-EE414AACF22E}" presName="sibTrans" presStyleLbl="sibTrans2D1" presStyleIdx="0" presStyleCnt="0"/>
      <dgm:spPr/>
    </dgm:pt>
    <dgm:pt modelId="{DE2EED36-27B6-4012-9D09-683A9D122072}" type="pres">
      <dgm:prSet presAssocID="{72B8CC89-1861-4940-8A8C-416615A14422}" presName="compNode" presStyleCnt="0"/>
      <dgm:spPr/>
    </dgm:pt>
    <dgm:pt modelId="{3D2F51A4-5E2B-4A83-B825-76B0E906B076}" type="pres">
      <dgm:prSet presAssocID="{72B8CC89-1861-4940-8A8C-416615A14422}" presName="iconBgRect" presStyleLbl="bgShp" presStyleIdx="4" presStyleCnt="7"/>
      <dgm:spPr/>
    </dgm:pt>
    <dgm:pt modelId="{AEA686B7-0537-4D0B-A7BF-4C84C7836FCC}" type="pres">
      <dgm:prSet presAssocID="{72B8CC89-1861-4940-8A8C-416615A14422}"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ar chart"/>
        </a:ext>
      </dgm:extLst>
    </dgm:pt>
    <dgm:pt modelId="{3A25E1F7-26B1-4AFF-87F6-D0FEEF8E008E}" type="pres">
      <dgm:prSet presAssocID="{72B8CC89-1861-4940-8A8C-416615A14422}" presName="spaceRect" presStyleCnt="0"/>
      <dgm:spPr/>
    </dgm:pt>
    <dgm:pt modelId="{F6953995-3613-4948-999E-D5A55834A5F9}" type="pres">
      <dgm:prSet presAssocID="{72B8CC89-1861-4940-8A8C-416615A14422}" presName="textRect" presStyleLbl="revTx" presStyleIdx="4" presStyleCnt="7">
        <dgm:presLayoutVars>
          <dgm:chMax val="1"/>
          <dgm:chPref val="1"/>
        </dgm:presLayoutVars>
      </dgm:prSet>
      <dgm:spPr/>
    </dgm:pt>
    <dgm:pt modelId="{FDAC9224-63ED-4663-B156-0C919B89B979}" type="pres">
      <dgm:prSet presAssocID="{ACE8D040-7FCB-415F-894C-796D920C3987}" presName="sibTrans" presStyleLbl="sibTrans2D1" presStyleIdx="0" presStyleCnt="0"/>
      <dgm:spPr/>
    </dgm:pt>
    <dgm:pt modelId="{1EB3C2A5-E25C-47FB-BF6F-370A2E154591}" type="pres">
      <dgm:prSet presAssocID="{A039CF6C-DBB8-4A09-9384-A2F0A837ACF5}" presName="compNode" presStyleCnt="0"/>
      <dgm:spPr/>
    </dgm:pt>
    <dgm:pt modelId="{3BFD6AE1-3E12-47A8-A5A2-9B0CA2C5993B}" type="pres">
      <dgm:prSet presAssocID="{A039CF6C-DBB8-4A09-9384-A2F0A837ACF5}" presName="iconBgRect" presStyleLbl="bgShp" presStyleIdx="5" presStyleCnt="7"/>
      <dgm:spPr/>
    </dgm:pt>
    <dgm:pt modelId="{0C382180-948F-4406-8D8A-895FA5C8B624}" type="pres">
      <dgm:prSet presAssocID="{A039CF6C-DBB8-4A09-9384-A2F0A837ACF5}"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Crown"/>
        </a:ext>
      </dgm:extLst>
    </dgm:pt>
    <dgm:pt modelId="{A85E7A5B-16B8-4B5F-8F44-3A5180DCDF50}" type="pres">
      <dgm:prSet presAssocID="{A039CF6C-DBB8-4A09-9384-A2F0A837ACF5}" presName="spaceRect" presStyleCnt="0"/>
      <dgm:spPr/>
    </dgm:pt>
    <dgm:pt modelId="{48CFB6A5-A5D5-4FEA-BA84-4BACCFEEC6F1}" type="pres">
      <dgm:prSet presAssocID="{A039CF6C-DBB8-4A09-9384-A2F0A837ACF5}" presName="textRect" presStyleLbl="revTx" presStyleIdx="5" presStyleCnt="7">
        <dgm:presLayoutVars>
          <dgm:chMax val="1"/>
          <dgm:chPref val="1"/>
        </dgm:presLayoutVars>
      </dgm:prSet>
      <dgm:spPr/>
    </dgm:pt>
    <dgm:pt modelId="{418591AD-EE33-4C76-ACD4-62464FCFB82E}" type="pres">
      <dgm:prSet presAssocID="{1DAEAFF1-6ED6-4644-A3F8-94A02940D26B}" presName="sibTrans" presStyleLbl="sibTrans2D1" presStyleIdx="0" presStyleCnt="0"/>
      <dgm:spPr/>
    </dgm:pt>
    <dgm:pt modelId="{4E962CFF-7F8F-4D3C-92D5-89F8F6D44EB6}" type="pres">
      <dgm:prSet presAssocID="{BFF92B11-0828-49F5-B1D9-FDBF31694B5C}" presName="compNode" presStyleCnt="0"/>
      <dgm:spPr/>
    </dgm:pt>
    <dgm:pt modelId="{E65F5AD7-30C9-4FF7-9CB0-0F16DDC67443}" type="pres">
      <dgm:prSet presAssocID="{BFF92B11-0828-49F5-B1D9-FDBF31694B5C}" presName="iconBgRect" presStyleLbl="bgShp" presStyleIdx="6" presStyleCnt="7"/>
      <dgm:spPr/>
    </dgm:pt>
    <dgm:pt modelId="{3E8F16E5-9BF0-4A80-AF04-F5FDE7CDFBFF}" type="pres">
      <dgm:prSet presAssocID="{BFF92B11-0828-49F5-B1D9-FDBF31694B5C}"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Computer"/>
        </a:ext>
      </dgm:extLst>
    </dgm:pt>
    <dgm:pt modelId="{F684B200-561F-4298-9C1E-8C593E3556B8}" type="pres">
      <dgm:prSet presAssocID="{BFF92B11-0828-49F5-B1D9-FDBF31694B5C}" presName="spaceRect" presStyleCnt="0"/>
      <dgm:spPr/>
    </dgm:pt>
    <dgm:pt modelId="{8904EBE7-2AE9-4350-9F1B-C8AED9C34ACD}" type="pres">
      <dgm:prSet presAssocID="{BFF92B11-0828-49F5-B1D9-FDBF31694B5C}" presName="textRect" presStyleLbl="revTx" presStyleIdx="6" presStyleCnt="7">
        <dgm:presLayoutVars>
          <dgm:chMax val="1"/>
          <dgm:chPref val="1"/>
        </dgm:presLayoutVars>
      </dgm:prSet>
      <dgm:spPr/>
    </dgm:pt>
  </dgm:ptLst>
  <dgm:cxnLst>
    <dgm:cxn modelId="{485FF305-D5FC-41A9-9500-072226CA130C}" srcId="{4822B017-534C-4D5B-9C95-6309489A6AC7}" destId="{6DBDC05E-B0BE-467F-9132-0C0095B70060}" srcOrd="1" destOrd="0" parTransId="{818E34E9-E5CE-49F4-9DCC-7078C157837D}" sibTransId="{6B35E8FE-00BF-4A40-ADF3-8869F5D9C6C8}"/>
    <dgm:cxn modelId="{A7462E08-3FAA-4F0C-B274-EFCEE5EFE990}" type="presOf" srcId="{9E17FADF-E519-4751-AC1A-193321D48053}" destId="{3FEEE7D4-F886-4807-A1A1-6CB37CB8C02D}" srcOrd="0" destOrd="0" presId="urn:microsoft.com/office/officeart/2018/2/layout/IconCircleList"/>
    <dgm:cxn modelId="{273B6D0C-883D-4B26-A1D9-A961D7BA168A}" type="presOf" srcId="{77549390-CEB3-4376-92F8-1E6E5BFD3D42}" destId="{AA7B76D0-8BF5-489E-8C2E-028C1686CEF9}" srcOrd="0" destOrd="0" presId="urn:microsoft.com/office/officeart/2018/2/layout/IconCircleList"/>
    <dgm:cxn modelId="{55E1CE10-E07A-42ED-B08D-61872E8300EA}" srcId="{4822B017-534C-4D5B-9C95-6309489A6AC7}" destId="{72B8CC89-1861-4940-8A8C-416615A14422}" srcOrd="4" destOrd="0" parTransId="{FB28A66F-886F-4503-B49F-EFFC00B0E7DD}" sibTransId="{ACE8D040-7FCB-415F-894C-796D920C3987}"/>
    <dgm:cxn modelId="{DD9F2831-9296-477F-8248-009D6409E5EC}" type="presOf" srcId="{0084FE5D-FE6D-4CC5-90AA-EE414AACF22E}" destId="{D049DFBB-2519-4EC0-A872-E1018CB3C9FC}" srcOrd="0" destOrd="0" presId="urn:microsoft.com/office/officeart/2018/2/layout/IconCircleList"/>
    <dgm:cxn modelId="{EE641835-B39A-4E03-95FF-917710A7FCB9}" type="presOf" srcId="{4822B017-534C-4D5B-9C95-6309489A6AC7}" destId="{2774F705-EF68-4741-9EA7-165F3541A581}" srcOrd="0" destOrd="0" presId="urn:microsoft.com/office/officeart/2018/2/layout/IconCircleList"/>
    <dgm:cxn modelId="{5F5A723F-5187-4F94-901E-F5B36F2D7D40}" type="presOf" srcId="{BFF92B11-0828-49F5-B1D9-FDBF31694B5C}" destId="{8904EBE7-2AE9-4350-9F1B-C8AED9C34ACD}" srcOrd="0" destOrd="0" presId="urn:microsoft.com/office/officeart/2018/2/layout/IconCircleList"/>
    <dgm:cxn modelId="{11D01247-9439-4A33-8B24-1041888FE197}" type="presOf" srcId="{5829320C-19B6-44B2-A7C5-89951E1058FF}" destId="{9F06B2E0-A4F2-48DD-9710-AD6D58861342}" srcOrd="0" destOrd="0" presId="urn:microsoft.com/office/officeart/2018/2/layout/IconCircleList"/>
    <dgm:cxn modelId="{DE528F4B-A3D5-4E54-A410-E7901D5B8488}" type="presOf" srcId="{6DBDC05E-B0BE-467F-9132-0C0095B70060}" destId="{2936E286-48E8-4486-98F6-C7496117255F}" srcOrd="0" destOrd="0" presId="urn:microsoft.com/office/officeart/2018/2/layout/IconCircleList"/>
    <dgm:cxn modelId="{A1BB644E-3CFF-4BC6-B077-32A83309387C}" type="presOf" srcId="{7A5BD234-A3AA-471C-8511-41A06ECCF0F9}" destId="{971A315D-691F-4D40-9F00-9B29B6D5DAE7}" srcOrd="0" destOrd="0" presId="urn:microsoft.com/office/officeart/2018/2/layout/IconCircleList"/>
    <dgm:cxn modelId="{4EF21179-CBFB-4AA7-985C-B13EB6D3C3B8}" srcId="{4822B017-534C-4D5B-9C95-6309489A6AC7}" destId="{5829320C-19B6-44B2-A7C5-89951E1058FF}" srcOrd="3" destOrd="0" parTransId="{817A9F94-2B77-4F60-8AD8-DC25A12412B7}" sibTransId="{0084FE5D-FE6D-4CC5-90AA-EE414AACF22E}"/>
    <dgm:cxn modelId="{82247C83-FEFF-461A-B509-1927D2958DBB}" type="presOf" srcId="{A039CF6C-DBB8-4A09-9384-A2F0A837ACF5}" destId="{48CFB6A5-A5D5-4FEA-BA84-4BACCFEEC6F1}" srcOrd="0" destOrd="0" presId="urn:microsoft.com/office/officeart/2018/2/layout/IconCircleList"/>
    <dgm:cxn modelId="{3537F086-E01E-492F-A234-9B5A441FD1E2}" type="presOf" srcId="{1DAEAFF1-6ED6-4644-A3F8-94A02940D26B}" destId="{418591AD-EE33-4C76-ACD4-62464FCFB82E}" srcOrd="0" destOrd="0" presId="urn:microsoft.com/office/officeart/2018/2/layout/IconCircleList"/>
    <dgm:cxn modelId="{70BB5489-A795-440A-B5F7-4525E0027EA2}" srcId="{4822B017-534C-4D5B-9C95-6309489A6AC7}" destId="{BFF92B11-0828-49F5-B1D9-FDBF31694B5C}" srcOrd="6" destOrd="0" parTransId="{6DCC02F3-7637-4FBE-9E8F-380D3A0274A6}" sibTransId="{51FB9317-00D8-4E4F-9C69-E8BEC185E37A}"/>
    <dgm:cxn modelId="{592A4DB8-E320-48D4-BF4F-55BA44562B3B}" srcId="{4822B017-534C-4D5B-9C95-6309489A6AC7}" destId="{4C901BC6-E4F9-48DE-9D71-D0AFA5BDB1E7}" srcOrd="0" destOrd="0" parTransId="{1368A6E4-1D0B-4F17-93C0-8311449EACCE}" sibTransId="{77549390-CEB3-4376-92F8-1E6E5BFD3D42}"/>
    <dgm:cxn modelId="{07FB74C3-06A7-498B-A661-C7FF43F4D3B6}" srcId="{4822B017-534C-4D5B-9C95-6309489A6AC7}" destId="{9E17FADF-E519-4751-AC1A-193321D48053}" srcOrd="2" destOrd="0" parTransId="{BD5A1819-A54E-43F8-ACAB-3CAAF300E436}" sibTransId="{7A5BD234-A3AA-471C-8511-41A06ECCF0F9}"/>
    <dgm:cxn modelId="{0B34EDC8-7BF5-46B3-82EA-407A1B759766}" type="presOf" srcId="{4C901BC6-E4F9-48DE-9D71-D0AFA5BDB1E7}" destId="{8E8BA70F-E140-44D4-8903-73D1B551E286}" srcOrd="0" destOrd="0" presId="urn:microsoft.com/office/officeart/2018/2/layout/IconCircleList"/>
    <dgm:cxn modelId="{D8FA55CC-9F13-4DEF-9313-44E2796C867E}" srcId="{4822B017-534C-4D5B-9C95-6309489A6AC7}" destId="{A039CF6C-DBB8-4A09-9384-A2F0A837ACF5}" srcOrd="5" destOrd="0" parTransId="{45843DDD-0F6E-4BE7-A964-ACF72D4F3E5D}" sibTransId="{1DAEAFF1-6ED6-4644-A3F8-94A02940D26B}"/>
    <dgm:cxn modelId="{DE3FDCCE-F06F-4036-ACD6-7D32A85FCE5E}" type="presOf" srcId="{72B8CC89-1861-4940-8A8C-416615A14422}" destId="{F6953995-3613-4948-999E-D5A55834A5F9}" srcOrd="0" destOrd="0" presId="urn:microsoft.com/office/officeart/2018/2/layout/IconCircleList"/>
    <dgm:cxn modelId="{3D542FED-E435-4A8B-A035-670DBBADDEB6}" type="presOf" srcId="{ACE8D040-7FCB-415F-894C-796D920C3987}" destId="{FDAC9224-63ED-4663-B156-0C919B89B979}" srcOrd="0" destOrd="0" presId="urn:microsoft.com/office/officeart/2018/2/layout/IconCircleList"/>
    <dgm:cxn modelId="{A472DCFE-7B9A-4011-85A3-730E5A6E286E}" type="presOf" srcId="{6B35E8FE-00BF-4A40-ADF3-8869F5D9C6C8}" destId="{7A157EB2-CF5C-4EB1-BA00-AF39B36CAD17}" srcOrd="0" destOrd="0" presId="urn:microsoft.com/office/officeart/2018/2/layout/IconCircleList"/>
    <dgm:cxn modelId="{E4F19BC2-07A9-48CB-836F-3EBDB3822E11}" type="presParOf" srcId="{2774F705-EF68-4741-9EA7-165F3541A581}" destId="{5DE6AED8-3DBF-4AB6-A15B-8F4ED46A60A2}" srcOrd="0" destOrd="0" presId="urn:microsoft.com/office/officeart/2018/2/layout/IconCircleList"/>
    <dgm:cxn modelId="{67D130AD-8282-41DA-ACC9-6F705B38C380}" type="presParOf" srcId="{5DE6AED8-3DBF-4AB6-A15B-8F4ED46A60A2}" destId="{D234FB04-85D5-44DB-A260-94DC5422AD96}" srcOrd="0" destOrd="0" presId="urn:microsoft.com/office/officeart/2018/2/layout/IconCircleList"/>
    <dgm:cxn modelId="{A7F0DA29-D68B-43DA-84F9-EB01E25E6206}" type="presParOf" srcId="{D234FB04-85D5-44DB-A260-94DC5422AD96}" destId="{CDAA17B4-1390-4345-B648-67992AC5A974}" srcOrd="0" destOrd="0" presId="urn:microsoft.com/office/officeart/2018/2/layout/IconCircleList"/>
    <dgm:cxn modelId="{088F9B10-A3BA-41C7-B794-6DA9C2B252FB}" type="presParOf" srcId="{D234FB04-85D5-44DB-A260-94DC5422AD96}" destId="{DBD66FB6-20D6-407B-9924-D9E9F2C9E745}" srcOrd="1" destOrd="0" presId="urn:microsoft.com/office/officeart/2018/2/layout/IconCircleList"/>
    <dgm:cxn modelId="{348E4A50-7903-43E9-8024-17DDE06CC2F0}" type="presParOf" srcId="{D234FB04-85D5-44DB-A260-94DC5422AD96}" destId="{6117538F-7852-4246-B53F-E28D18EBEE7F}" srcOrd="2" destOrd="0" presId="urn:microsoft.com/office/officeart/2018/2/layout/IconCircleList"/>
    <dgm:cxn modelId="{8261B508-7AD8-42B5-BC44-B7C9F52C8558}" type="presParOf" srcId="{D234FB04-85D5-44DB-A260-94DC5422AD96}" destId="{8E8BA70F-E140-44D4-8903-73D1B551E286}" srcOrd="3" destOrd="0" presId="urn:microsoft.com/office/officeart/2018/2/layout/IconCircleList"/>
    <dgm:cxn modelId="{6A3DCF0C-8A4B-487F-B315-8EAE1B6E28BA}" type="presParOf" srcId="{5DE6AED8-3DBF-4AB6-A15B-8F4ED46A60A2}" destId="{AA7B76D0-8BF5-489E-8C2E-028C1686CEF9}" srcOrd="1" destOrd="0" presId="urn:microsoft.com/office/officeart/2018/2/layout/IconCircleList"/>
    <dgm:cxn modelId="{2A6F4E6D-9E89-4764-9412-D3F652457AF8}" type="presParOf" srcId="{5DE6AED8-3DBF-4AB6-A15B-8F4ED46A60A2}" destId="{76306A9C-59E3-4C21-BC08-BADA96F08D29}" srcOrd="2" destOrd="0" presId="urn:microsoft.com/office/officeart/2018/2/layout/IconCircleList"/>
    <dgm:cxn modelId="{7169BC5E-9775-4F61-8AC7-17CD1C1A741C}" type="presParOf" srcId="{76306A9C-59E3-4C21-BC08-BADA96F08D29}" destId="{C810606C-B04E-4A9F-AF29-160F96680C4E}" srcOrd="0" destOrd="0" presId="urn:microsoft.com/office/officeart/2018/2/layout/IconCircleList"/>
    <dgm:cxn modelId="{5C761B27-1BF6-4D6C-9D74-E1CFDEA233C0}" type="presParOf" srcId="{76306A9C-59E3-4C21-BC08-BADA96F08D29}" destId="{6D1CCC1E-5486-447C-90D8-6836839698C2}" srcOrd="1" destOrd="0" presId="urn:microsoft.com/office/officeart/2018/2/layout/IconCircleList"/>
    <dgm:cxn modelId="{CE342C0B-8AA1-457F-9666-DB7B363C5CE4}" type="presParOf" srcId="{76306A9C-59E3-4C21-BC08-BADA96F08D29}" destId="{3C98BCBF-950E-4A71-B32C-FDF2B569DB29}" srcOrd="2" destOrd="0" presId="urn:microsoft.com/office/officeart/2018/2/layout/IconCircleList"/>
    <dgm:cxn modelId="{E555FDB0-74F5-49D2-856C-6331374ECB2E}" type="presParOf" srcId="{76306A9C-59E3-4C21-BC08-BADA96F08D29}" destId="{2936E286-48E8-4486-98F6-C7496117255F}" srcOrd="3" destOrd="0" presId="urn:microsoft.com/office/officeart/2018/2/layout/IconCircleList"/>
    <dgm:cxn modelId="{CDD8DFDD-631C-4186-AD45-D5FC5E3A76EB}" type="presParOf" srcId="{5DE6AED8-3DBF-4AB6-A15B-8F4ED46A60A2}" destId="{7A157EB2-CF5C-4EB1-BA00-AF39B36CAD17}" srcOrd="3" destOrd="0" presId="urn:microsoft.com/office/officeart/2018/2/layout/IconCircleList"/>
    <dgm:cxn modelId="{6C30D4B1-FB4A-45CC-BA2B-1BC56EC1FA2A}" type="presParOf" srcId="{5DE6AED8-3DBF-4AB6-A15B-8F4ED46A60A2}" destId="{DCA8C9B9-A4DA-4DBF-8187-F4D062552A29}" srcOrd="4" destOrd="0" presId="urn:microsoft.com/office/officeart/2018/2/layout/IconCircleList"/>
    <dgm:cxn modelId="{05CB039A-A64B-4B5B-99C6-5BB521BB35CA}" type="presParOf" srcId="{DCA8C9B9-A4DA-4DBF-8187-F4D062552A29}" destId="{62D5C266-B593-48A0-9514-9C08B39FDE47}" srcOrd="0" destOrd="0" presId="urn:microsoft.com/office/officeart/2018/2/layout/IconCircleList"/>
    <dgm:cxn modelId="{85712031-B003-47C0-B569-BCCFC4641C33}" type="presParOf" srcId="{DCA8C9B9-A4DA-4DBF-8187-F4D062552A29}" destId="{70E0FFF1-F38B-4CFA-9219-9D88DBE3609E}" srcOrd="1" destOrd="0" presId="urn:microsoft.com/office/officeart/2018/2/layout/IconCircleList"/>
    <dgm:cxn modelId="{E1C00D30-A2C8-4A94-B5C9-38965DBE2F73}" type="presParOf" srcId="{DCA8C9B9-A4DA-4DBF-8187-F4D062552A29}" destId="{53DC1C46-B56A-4BC9-9943-B249AF2A09D5}" srcOrd="2" destOrd="0" presId="urn:microsoft.com/office/officeart/2018/2/layout/IconCircleList"/>
    <dgm:cxn modelId="{39723F57-D751-40A4-B61D-68576242A735}" type="presParOf" srcId="{DCA8C9B9-A4DA-4DBF-8187-F4D062552A29}" destId="{3FEEE7D4-F886-4807-A1A1-6CB37CB8C02D}" srcOrd="3" destOrd="0" presId="urn:microsoft.com/office/officeart/2018/2/layout/IconCircleList"/>
    <dgm:cxn modelId="{B5586497-500F-4F65-AA51-F9855E26B7C9}" type="presParOf" srcId="{5DE6AED8-3DBF-4AB6-A15B-8F4ED46A60A2}" destId="{971A315D-691F-4D40-9F00-9B29B6D5DAE7}" srcOrd="5" destOrd="0" presId="urn:microsoft.com/office/officeart/2018/2/layout/IconCircleList"/>
    <dgm:cxn modelId="{877DB16C-F273-4CBC-B90C-869B367E3AFE}" type="presParOf" srcId="{5DE6AED8-3DBF-4AB6-A15B-8F4ED46A60A2}" destId="{32FFCD74-3900-4E07-B204-9166838502F7}" srcOrd="6" destOrd="0" presId="urn:microsoft.com/office/officeart/2018/2/layout/IconCircleList"/>
    <dgm:cxn modelId="{ABF8B683-DA1B-411C-890B-F7053573C404}" type="presParOf" srcId="{32FFCD74-3900-4E07-B204-9166838502F7}" destId="{C61FA17B-B626-430D-9357-5547C303BDAB}" srcOrd="0" destOrd="0" presId="urn:microsoft.com/office/officeart/2018/2/layout/IconCircleList"/>
    <dgm:cxn modelId="{23A8F827-B6F8-43CB-9C42-419B54F8DB9A}" type="presParOf" srcId="{32FFCD74-3900-4E07-B204-9166838502F7}" destId="{2172DBE6-0466-4626-95AB-BCBDB97D6616}" srcOrd="1" destOrd="0" presId="urn:microsoft.com/office/officeart/2018/2/layout/IconCircleList"/>
    <dgm:cxn modelId="{6CF2E77D-6108-456E-9E4B-F245199A8B43}" type="presParOf" srcId="{32FFCD74-3900-4E07-B204-9166838502F7}" destId="{8D7DE045-D72B-4F6C-AEDA-670BA444C46F}" srcOrd="2" destOrd="0" presId="urn:microsoft.com/office/officeart/2018/2/layout/IconCircleList"/>
    <dgm:cxn modelId="{F7531E91-40A8-4C2F-A395-7E9B2C4673CE}" type="presParOf" srcId="{32FFCD74-3900-4E07-B204-9166838502F7}" destId="{9F06B2E0-A4F2-48DD-9710-AD6D58861342}" srcOrd="3" destOrd="0" presId="urn:microsoft.com/office/officeart/2018/2/layout/IconCircleList"/>
    <dgm:cxn modelId="{B808AA54-8AE4-41DB-BD00-4BBF2F146F41}" type="presParOf" srcId="{5DE6AED8-3DBF-4AB6-A15B-8F4ED46A60A2}" destId="{D049DFBB-2519-4EC0-A872-E1018CB3C9FC}" srcOrd="7" destOrd="0" presId="urn:microsoft.com/office/officeart/2018/2/layout/IconCircleList"/>
    <dgm:cxn modelId="{9A46DF5D-9D4D-44C6-9918-8CAAC96A785A}" type="presParOf" srcId="{5DE6AED8-3DBF-4AB6-A15B-8F4ED46A60A2}" destId="{DE2EED36-27B6-4012-9D09-683A9D122072}" srcOrd="8" destOrd="0" presId="urn:microsoft.com/office/officeart/2018/2/layout/IconCircleList"/>
    <dgm:cxn modelId="{58DF5372-0B30-43E3-ACAD-DB2CFF088B15}" type="presParOf" srcId="{DE2EED36-27B6-4012-9D09-683A9D122072}" destId="{3D2F51A4-5E2B-4A83-B825-76B0E906B076}" srcOrd="0" destOrd="0" presId="urn:microsoft.com/office/officeart/2018/2/layout/IconCircleList"/>
    <dgm:cxn modelId="{FDC80A3C-EA07-48C3-A2F6-7112FBDC2BAA}" type="presParOf" srcId="{DE2EED36-27B6-4012-9D09-683A9D122072}" destId="{AEA686B7-0537-4D0B-A7BF-4C84C7836FCC}" srcOrd="1" destOrd="0" presId="urn:microsoft.com/office/officeart/2018/2/layout/IconCircleList"/>
    <dgm:cxn modelId="{2A0E0968-1298-40E0-94B3-88FF2F213377}" type="presParOf" srcId="{DE2EED36-27B6-4012-9D09-683A9D122072}" destId="{3A25E1F7-26B1-4AFF-87F6-D0FEEF8E008E}" srcOrd="2" destOrd="0" presId="urn:microsoft.com/office/officeart/2018/2/layout/IconCircleList"/>
    <dgm:cxn modelId="{0367E676-1514-4244-880B-F0FB0F4F2EA2}" type="presParOf" srcId="{DE2EED36-27B6-4012-9D09-683A9D122072}" destId="{F6953995-3613-4948-999E-D5A55834A5F9}" srcOrd="3" destOrd="0" presId="urn:microsoft.com/office/officeart/2018/2/layout/IconCircleList"/>
    <dgm:cxn modelId="{ABFE7516-C4C3-480D-BE82-DB470284E0E9}" type="presParOf" srcId="{5DE6AED8-3DBF-4AB6-A15B-8F4ED46A60A2}" destId="{FDAC9224-63ED-4663-B156-0C919B89B979}" srcOrd="9" destOrd="0" presId="urn:microsoft.com/office/officeart/2018/2/layout/IconCircleList"/>
    <dgm:cxn modelId="{34D639D3-3952-4E0E-8A9E-D01AB86B5D21}" type="presParOf" srcId="{5DE6AED8-3DBF-4AB6-A15B-8F4ED46A60A2}" destId="{1EB3C2A5-E25C-47FB-BF6F-370A2E154591}" srcOrd="10" destOrd="0" presId="urn:microsoft.com/office/officeart/2018/2/layout/IconCircleList"/>
    <dgm:cxn modelId="{D5B01CAA-18D4-44F5-B32F-37AF1456852F}" type="presParOf" srcId="{1EB3C2A5-E25C-47FB-BF6F-370A2E154591}" destId="{3BFD6AE1-3E12-47A8-A5A2-9B0CA2C5993B}" srcOrd="0" destOrd="0" presId="urn:microsoft.com/office/officeart/2018/2/layout/IconCircleList"/>
    <dgm:cxn modelId="{5CB5C8AA-EE60-4B92-A381-21C2F4F77CC2}" type="presParOf" srcId="{1EB3C2A5-E25C-47FB-BF6F-370A2E154591}" destId="{0C382180-948F-4406-8D8A-895FA5C8B624}" srcOrd="1" destOrd="0" presId="urn:microsoft.com/office/officeart/2018/2/layout/IconCircleList"/>
    <dgm:cxn modelId="{5B343C25-9ED1-42E3-81AB-08E869E410C7}" type="presParOf" srcId="{1EB3C2A5-E25C-47FB-BF6F-370A2E154591}" destId="{A85E7A5B-16B8-4B5F-8F44-3A5180DCDF50}" srcOrd="2" destOrd="0" presId="urn:microsoft.com/office/officeart/2018/2/layout/IconCircleList"/>
    <dgm:cxn modelId="{FC6192C4-2E1D-4FAE-B3E4-00751C23F866}" type="presParOf" srcId="{1EB3C2A5-E25C-47FB-BF6F-370A2E154591}" destId="{48CFB6A5-A5D5-4FEA-BA84-4BACCFEEC6F1}" srcOrd="3" destOrd="0" presId="urn:microsoft.com/office/officeart/2018/2/layout/IconCircleList"/>
    <dgm:cxn modelId="{50CAAFB7-611F-4171-86C4-79C5FFBB8AC4}" type="presParOf" srcId="{5DE6AED8-3DBF-4AB6-A15B-8F4ED46A60A2}" destId="{418591AD-EE33-4C76-ACD4-62464FCFB82E}" srcOrd="11" destOrd="0" presId="urn:microsoft.com/office/officeart/2018/2/layout/IconCircleList"/>
    <dgm:cxn modelId="{07355498-5142-4B33-A7AD-46B0C1329977}" type="presParOf" srcId="{5DE6AED8-3DBF-4AB6-A15B-8F4ED46A60A2}" destId="{4E962CFF-7F8F-4D3C-92D5-89F8F6D44EB6}" srcOrd="12" destOrd="0" presId="urn:microsoft.com/office/officeart/2018/2/layout/IconCircleList"/>
    <dgm:cxn modelId="{6ECA1CE6-53BD-4BC2-9274-805F600297C0}" type="presParOf" srcId="{4E962CFF-7F8F-4D3C-92D5-89F8F6D44EB6}" destId="{E65F5AD7-30C9-4FF7-9CB0-0F16DDC67443}" srcOrd="0" destOrd="0" presId="urn:microsoft.com/office/officeart/2018/2/layout/IconCircleList"/>
    <dgm:cxn modelId="{EBBAFFC1-C32B-4E4E-98CC-AD837B1521E1}" type="presParOf" srcId="{4E962CFF-7F8F-4D3C-92D5-89F8F6D44EB6}" destId="{3E8F16E5-9BF0-4A80-AF04-F5FDE7CDFBFF}" srcOrd="1" destOrd="0" presId="urn:microsoft.com/office/officeart/2018/2/layout/IconCircleList"/>
    <dgm:cxn modelId="{6AE766E6-6B6E-437B-B55A-564CB9467379}" type="presParOf" srcId="{4E962CFF-7F8F-4D3C-92D5-89F8F6D44EB6}" destId="{F684B200-561F-4298-9C1E-8C593E3556B8}" srcOrd="2" destOrd="0" presId="urn:microsoft.com/office/officeart/2018/2/layout/IconCircleList"/>
    <dgm:cxn modelId="{386A38F2-4A3A-47E4-B320-840D5D14042F}" type="presParOf" srcId="{4E962CFF-7F8F-4D3C-92D5-89F8F6D44EB6}" destId="{8904EBE7-2AE9-4350-9F1B-C8AED9C34ACD}" srcOrd="3" destOrd="0" presId="urn:microsoft.com/office/officeart/2018/2/layout/IconCircleList"/>
  </dgm:cxnLst>
  <dgm:bg/>
  <dgm:whole>
    <a:ln>
      <a:solidFill>
        <a:schemeClr val="bg1"/>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A17B4-1390-4345-B648-67992AC5A974}">
      <dsp:nvSpPr>
        <dsp:cNvPr id="0" name=""/>
        <dsp:cNvSpPr/>
      </dsp:nvSpPr>
      <dsp:spPr>
        <a:xfrm>
          <a:off x="344932" y="52890"/>
          <a:ext cx="812133" cy="812133"/>
        </a:xfrm>
        <a:prstGeom prst="ellipse">
          <a:avLst/>
        </a:prstGeom>
        <a:solidFill>
          <a:schemeClr val="dk1">
            <a:tint val="40000"/>
            <a:hueOff val="0"/>
            <a:satOff val="0"/>
            <a:lumOff val="0"/>
            <a:alphaOff val="0"/>
          </a:schemeClr>
        </a:solidFill>
        <a:ln>
          <a:noFill/>
        </a:ln>
        <a:effectLst>
          <a:softEdge rad="12700"/>
        </a:effectLst>
      </dsp:spPr>
      <dsp:style>
        <a:lnRef idx="0">
          <a:scrgbClr r="0" g="0" b="0"/>
        </a:lnRef>
        <a:fillRef idx="1">
          <a:scrgbClr r="0" g="0" b="0"/>
        </a:fillRef>
        <a:effectRef idx="2">
          <a:scrgbClr r="0" g="0" b="0"/>
        </a:effectRef>
        <a:fontRef idx="minor"/>
      </dsp:style>
    </dsp:sp>
    <dsp:sp modelId="{DBD66FB6-20D6-407B-9924-D9E9F2C9E745}">
      <dsp:nvSpPr>
        <dsp:cNvPr id="0" name=""/>
        <dsp:cNvSpPr/>
      </dsp:nvSpPr>
      <dsp:spPr>
        <a:xfrm>
          <a:off x="515480" y="223438"/>
          <a:ext cx="471037" cy="471037"/>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sp>
    <dsp:sp modelId="{8E8BA70F-E140-44D4-8903-73D1B551E286}">
      <dsp:nvSpPr>
        <dsp:cNvPr id="0" name=""/>
        <dsp:cNvSpPr/>
      </dsp:nvSpPr>
      <dsp:spPr>
        <a:xfrm>
          <a:off x="1331094" y="5289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dirty="0" err="1"/>
            <a:t>Livechat</a:t>
          </a:r>
          <a:endParaRPr lang="en-US" sz="2300" kern="1200" dirty="0"/>
        </a:p>
      </dsp:txBody>
      <dsp:txXfrm>
        <a:off x="1331094" y="52890"/>
        <a:ext cx="1914313" cy="812133"/>
      </dsp:txXfrm>
    </dsp:sp>
    <dsp:sp modelId="{C810606C-B04E-4A9F-AF29-160F96680C4E}">
      <dsp:nvSpPr>
        <dsp:cNvPr id="0" name=""/>
        <dsp:cNvSpPr/>
      </dsp:nvSpPr>
      <dsp:spPr>
        <a:xfrm>
          <a:off x="3578962" y="52890"/>
          <a:ext cx="812133" cy="812133"/>
        </a:xfrm>
        <a:prstGeom prst="ellipse">
          <a:avLst/>
        </a:prstGeom>
        <a:solidFill>
          <a:schemeClr val="dk1">
            <a:tint val="40000"/>
            <a:hueOff val="0"/>
            <a:satOff val="0"/>
            <a:lumOff val="0"/>
            <a:alphaOff val="0"/>
          </a:schemeClr>
        </a:solidFill>
        <a:ln>
          <a:noFill/>
        </a:ln>
        <a:effectLst>
          <a:softEdge rad="12700"/>
        </a:effectLst>
      </dsp:spPr>
      <dsp:style>
        <a:lnRef idx="0">
          <a:scrgbClr r="0" g="0" b="0"/>
        </a:lnRef>
        <a:fillRef idx="1">
          <a:scrgbClr r="0" g="0" b="0"/>
        </a:fillRef>
        <a:effectRef idx="2">
          <a:scrgbClr r="0" g="0" b="0"/>
        </a:effectRef>
        <a:fontRef idx="minor"/>
      </dsp:style>
    </dsp:sp>
    <dsp:sp modelId="{6D1CCC1E-5486-447C-90D8-6836839698C2}">
      <dsp:nvSpPr>
        <dsp:cNvPr id="0" name=""/>
        <dsp:cNvSpPr/>
      </dsp:nvSpPr>
      <dsp:spPr>
        <a:xfrm>
          <a:off x="3749510" y="223438"/>
          <a:ext cx="471037" cy="471037"/>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sp>
    <dsp:sp modelId="{2936E286-48E8-4486-98F6-C7496117255F}">
      <dsp:nvSpPr>
        <dsp:cNvPr id="0" name=""/>
        <dsp:cNvSpPr/>
      </dsp:nvSpPr>
      <dsp:spPr>
        <a:xfrm>
          <a:off x="4565123" y="5289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Leader board</a:t>
          </a:r>
        </a:p>
      </dsp:txBody>
      <dsp:txXfrm>
        <a:off x="4565123" y="52890"/>
        <a:ext cx="1914313" cy="812133"/>
      </dsp:txXfrm>
    </dsp:sp>
    <dsp:sp modelId="{62D5C266-B593-48A0-9514-9C08B39FDE47}">
      <dsp:nvSpPr>
        <dsp:cNvPr id="0" name=""/>
        <dsp:cNvSpPr/>
      </dsp:nvSpPr>
      <dsp:spPr>
        <a:xfrm>
          <a:off x="6812992" y="52890"/>
          <a:ext cx="812133" cy="812133"/>
        </a:xfrm>
        <a:prstGeom prst="ellipse">
          <a:avLst/>
        </a:prstGeom>
        <a:solidFill>
          <a:schemeClr val="dk1">
            <a:tint val="40000"/>
            <a:hueOff val="0"/>
            <a:satOff val="0"/>
            <a:lumOff val="0"/>
            <a:alphaOff val="0"/>
          </a:schemeClr>
        </a:solidFill>
        <a:ln>
          <a:noFill/>
        </a:ln>
        <a:effectLst>
          <a:softEdge rad="12700"/>
        </a:effectLst>
      </dsp:spPr>
      <dsp:style>
        <a:lnRef idx="0">
          <a:scrgbClr r="0" g="0" b="0"/>
        </a:lnRef>
        <a:fillRef idx="1">
          <a:scrgbClr r="0" g="0" b="0"/>
        </a:fillRef>
        <a:effectRef idx="2">
          <a:scrgbClr r="0" g="0" b="0"/>
        </a:effectRef>
        <a:fontRef idx="minor"/>
      </dsp:style>
    </dsp:sp>
    <dsp:sp modelId="{70E0FFF1-F38B-4CFA-9219-9D88DBE3609E}">
      <dsp:nvSpPr>
        <dsp:cNvPr id="0" name=""/>
        <dsp:cNvSpPr/>
      </dsp:nvSpPr>
      <dsp:spPr>
        <a:xfrm>
          <a:off x="6983540" y="223438"/>
          <a:ext cx="471037" cy="471037"/>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sp>
    <dsp:sp modelId="{3FEEE7D4-F886-4807-A1A1-6CB37CB8C02D}">
      <dsp:nvSpPr>
        <dsp:cNvPr id="0" name=""/>
        <dsp:cNvSpPr/>
      </dsp:nvSpPr>
      <dsp:spPr>
        <a:xfrm>
          <a:off x="7799153" y="5289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Tournaments</a:t>
          </a:r>
        </a:p>
      </dsp:txBody>
      <dsp:txXfrm>
        <a:off x="7799153" y="52890"/>
        <a:ext cx="1914313" cy="812133"/>
      </dsp:txXfrm>
    </dsp:sp>
    <dsp:sp modelId="{C61FA17B-B626-430D-9357-5547C303BDAB}">
      <dsp:nvSpPr>
        <dsp:cNvPr id="0" name=""/>
        <dsp:cNvSpPr/>
      </dsp:nvSpPr>
      <dsp:spPr>
        <a:xfrm>
          <a:off x="344932" y="1519827"/>
          <a:ext cx="812133" cy="812133"/>
        </a:xfrm>
        <a:prstGeom prst="ellipse">
          <a:avLst/>
        </a:prstGeom>
        <a:solidFill>
          <a:schemeClr val="dk1">
            <a:tint val="40000"/>
            <a:hueOff val="0"/>
            <a:satOff val="0"/>
            <a:lumOff val="0"/>
            <a:alphaOff val="0"/>
          </a:schemeClr>
        </a:solidFill>
        <a:ln>
          <a:noFill/>
        </a:ln>
        <a:effectLst>
          <a:softEdge rad="12700"/>
        </a:effectLst>
      </dsp:spPr>
      <dsp:style>
        <a:lnRef idx="0">
          <a:scrgbClr r="0" g="0" b="0"/>
        </a:lnRef>
        <a:fillRef idx="1">
          <a:scrgbClr r="0" g="0" b="0"/>
        </a:fillRef>
        <a:effectRef idx="2">
          <a:scrgbClr r="0" g="0" b="0"/>
        </a:effectRef>
        <a:fontRef idx="minor"/>
      </dsp:style>
    </dsp:sp>
    <dsp:sp modelId="{2172DBE6-0466-4626-95AB-BCBDB97D6616}">
      <dsp:nvSpPr>
        <dsp:cNvPr id="0" name=""/>
        <dsp:cNvSpPr/>
      </dsp:nvSpPr>
      <dsp:spPr>
        <a:xfrm>
          <a:off x="515480" y="1690374"/>
          <a:ext cx="471037" cy="471037"/>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sp>
    <dsp:sp modelId="{9F06B2E0-A4F2-48DD-9710-AD6D58861342}">
      <dsp:nvSpPr>
        <dsp:cNvPr id="0" name=""/>
        <dsp:cNvSpPr/>
      </dsp:nvSpPr>
      <dsp:spPr>
        <a:xfrm>
          <a:off x="1331094" y="1519827"/>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Maps to play on</a:t>
          </a:r>
        </a:p>
      </dsp:txBody>
      <dsp:txXfrm>
        <a:off x="1331094" y="1519827"/>
        <a:ext cx="1914313" cy="812133"/>
      </dsp:txXfrm>
    </dsp:sp>
    <dsp:sp modelId="{3D2F51A4-5E2B-4A83-B825-76B0E906B076}">
      <dsp:nvSpPr>
        <dsp:cNvPr id="0" name=""/>
        <dsp:cNvSpPr/>
      </dsp:nvSpPr>
      <dsp:spPr>
        <a:xfrm>
          <a:off x="3578962" y="1519827"/>
          <a:ext cx="812133" cy="812133"/>
        </a:xfrm>
        <a:prstGeom prst="ellipse">
          <a:avLst/>
        </a:prstGeom>
        <a:solidFill>
          <a:schemeClr val="dk1">
            <a:tint val="40000"/>
            <a:hueOff val="0"/>
            <a:satOff val="0"/>
            <a:lumOff val="0"/>
            <a:alphaOff val="0"/>
          </a:schemeClr>
        </a:solidFill>
        <a:ln>
          <a:noFill/>
        </a:ln>
        <a:effectLst>
          <a:softEdge rad="12700"/>
        </a:effectLst>
      </dsp:spPr>
      <dsp:style>
        <a:lnRef idx="0">
          <a:scrgbClr r="0" g="0" b="0"/>
        </a:lnRef>
        <a:fillRef idx="1">
          <a:scrgbClr r="0" g="0" b="0"/>
        </a:fillRef>
        <a:effectRef idx="2">
          <a:scrgbClr r="0" g="0" b="0"/>
        </a:effectRef>
        <a:fontRef idx="minor"/>
      </dsp:style>
    </dsp:sp>
    <dsp:sp modelId="{AEA686B7-0537-4D0B-A7BF-4C84C7836FCC}">
      <dsp:nvSpPr>
        <dsp:cNvPr id="0" name=""/>
        <dsp:cNvSpPr/>
      </dsp:nvSpPr>
      <dsp:spPr>
        <a:xfrm>
          <a:off x="3749510" y="1690374"/>
          <a:ext cx="471037" cy="471037"/>
        </a:xfrm>
        <a:prstGeom prst="rect">
          <a:avLst/>
        </a:prstGeom>
        <a:blipFill rotWithShape="1">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sp>
    <dsp:sp modelId="{F6953995-3613-4948-999E-D5A55834A5F9}">
      <dsp:nvSpPr>
        <dsp:cNvPr id="0" name=""/>
        <dsp:cNvSpPr/>
      </dsp:nvSpPr>
      <dsp:spPr>
        <a:xfrm>
          <a:off x="4565123" y="1519827"/>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Moderated report system</a:t>
          </a:r>
        </a:p>
      </dsp:txBody>
      <dsp:txXfrm>
        <a:off x="4565123" y="1519827"/>
        <a:ext cx="1914313" cy="812133"/>
      </dsp:txXfrm>
    </dsp:sp>
    <dsp:sp modelId="{3BFD6AE1-3E12-47A8-A5A2-9B0CA2C5993B}">
      <dsp:nvSpPr>
        <dsp:cNvPr id="0" name=""/>
        <dsp:cNvSpPr/>
      </dsp:nvSpPr>
      <dsp:spPr>
        <a:xfrm>
          <a:off x="6812992" y="1519827"/>
          <a:ext cx="812133" cy="812133"/>
        </a:xfrm>
        <a:prstGeom prst="ellipse">
          <a:avLst/>
        </a:prstGeom>
        <a:solidFill>
          <a:schemeClr val="dk1">
            <a:tint val="40000"/>
            <a:hueOff val="0"/>
            <a:satOff val="0"/>
            <a:lumOff val="0"/>
            <a:alphaOff val="0"/>
          </a:schemeClr>
        </a:solidFill>
        <a:ln>
          <a:noFill/>
        </a:ln>
        <a:effectLst>
          <a:softEdge rad="12700"/>
        </a:effectLst>
      </dsp:spPr>
      <dsp:style>
        <a:lnRef idx="0">
          <a:scrgbClr r="0" g="0" b="0"/>
        </a:lnRef>
        <a:fillRef idx="1">
          <a:scrgbClr r="0" g="0" b="0"/>
        </a:fillRef>
        <a:effectRef idx="2">
          <a:scrgbClr r="0" g="0" b="0"/>
        </a:effectRef>
        <a:fontRef idx="minor"/>
      </dsp:style>
    </dsp:sp>
    <dsp:sp modelId="{0C382180-948F-4406-8D8A-895FA5C8B624}">
      <dsp:nvSpPr>
        <dsp:cNvPr id="0" name=""/>
        <dsp:cNvSpPr/>
      </dsp:nvSpPr>
      <dsp:spPr>
        <a:xfrm>
          <a:off x="6983540" y="1690374"/>
          <a:ext cx="471037" cy="471037"/>
        </a:xfrm>
        <a:prstGeom prst="rect">
          <a:avLst/>
        </a:prstGeom>
        <a:blipFill rotWithShape="1">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sp>
    <dsp:sp modelId="{48CFB6A5-A5D5-4FEA-BA84-4BACCFEEC6F1}">
      <dsp:nvSpPr>
        <dsp:cNvPr id="0" name=""/>
        <dsp:cNvSpPr/>
      </dsp:nvSpPr>
      <dsp:spPr>
        <a:xfrm>
          <a:off x="7799153" y="1519827"/>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Ranked system</a:t>
          </a:r>
        </a:p>
      </dsp:txBody>
      <dsp:txXfrm>
        <a:off x="7799153" y="1519827"/>
        <a:ext cx="1914313" cy="812133"/>
      </dsp:txXfrm>
    </dsp:sp>
    <dsp:sp modelId="{E65F5AD7-30C9-4FF7-9CB0-0F16DDC67443}">
      <dsp:nvSpPr>
        <dsp:cNvPr id="0" name=""/>
        <dsp:cNvSpPr/>
      </dsp:nvSpPr>
      <dsp:spPr>
        <a:xfrm>
          <a:off x="344932" y="2986763"/>
          <a:ext cx="812133" cy="812133"/>
        </a:xfrm>
        <a:prstGeom prst="ellipse">
          <a:avLst/>
        </a:prstGeom>
        <a:solidFill>
          <a:schemeClr val="dk1">
            <a:tint val="40000"/>
            <a:hueOff val="0"/>
            <a:satOff val="0"/>
            <a:lumOff val="0"/>
            <a:alphaOff val="0"/>
          </a:schemeClr>
        </a:solidFill>
        <a:ln>
          <a:noFill/>
        </a:ln>
        <a:effectLst>
          <a:softEdge rad="12700"/>
        </a:effectLst>
      </dsp:spPr>
      <dsp:style>
        <a:lnRef idx="0">
          <a:scrgbClr r="0" g="0" b="0"/>
        </a:lnRef>
        <a:fillRef idx="1">
          <a:scrgbClr r="0" g="0" b="0"/>
        </a:fillRef>
        <a:effectRef idx="2">
          <a:scrgbClr r="0" g="0" b="0"/>
        </a:effectRef>
        <a:fontRef idx="minor"/>
      </dsp:style>
    </dsp:sp>
    <dsp:sp modelId="{3E8F16E5-9BF0-4A80-AF04-F5FDE7CDFBFF}">
      <dsp:nvSpPr>
        <dsp:cNvPr id="0" name=""/>
        <dsp:cNvSpPr/>
      </dsp:nvSpPr>
      <dsp:spPr>
        <a:xfrm>
          <a:off x="515480" y="3157311"/>
          <a:ext cx="471037" cy="471037"/>
        </a:xfrm>
        <a:prstGeom prst="rect">
          <a:avLst/>
        </a:prstGeom>
        <a:blipFill rotWithShape="1">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sp>
    <dsp:sp modelId="{8904EBE7-2AE9-4350-9F1B-C8AED9C34ACD}">
      <dsp:nvSpPr>
        <dsp:cNvPr id="0" name=""/>
        <dsp:cNvSpPr/>
      </dsp:nvSpPr>
      <dsp:spPr>
        <a:xfrm>
          <a:off x="1331094" y="2986763"/>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dirty="0"/>
            <a:t>User interface</a:t>
          </a:r>
        </a:p>
      </dsp:txBody>
      <dsp:txXfrm>
        <a:off x="1331094" y="2986763"/>
        <a:ext cx="1914313" cy="81213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F4C1C4-24A8-47F1-8BC0-AB261E1A54DC}" type="datetimeFigureOut">
              <a:rPr lang="en-GB" smtClean="0"/>
              <a:t>17/10/2021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698CAC-E120-4EE0-AFBE-23510F42D694}" type="slidenum">
              <a:rPr lang="en-GB" smtClean="0"/>
              <a:t>‹#›</a:t>
            </a:fld>
            <a:endParaRPr lang="en-GB"/>
          </a:p>
        </p:txBody>
      </p:sp>
    </p:spTree>
    <p:extLst>
      <p:ext uri="{BB962C8B-B14F-4D97-AF65-F5344CB8AC3E}">
        <p14:creationId xmlns:p14="http://schemas.microsoft.com/office/powerpoint/2010/main" val="461603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 this is the concept for a new game called Bloodlust, a tactical turn based multiplayer game.</a:t>
            </a:r>
          </a:p>
        </p:txBody>
      </p:sp>
      <p:sp>
        <p:nvSpPr>
          <p:cNvPr id="4" name="Slide Number Placeholder 3"/>
          <p:cNvSpPr>
            <a:spLocks noGrp="1"/>
          </p:cNvSpPr>
          <p:nvPr>
            <p:ph type="sldNum" sz="quarter" idx="5"/>
          </p:nvPr>
        </p:nvSpPr>
        <p:spPr/>
        <p:txBody>
          <a:bodyPr/>
          <a:lstStyle/>
          <a:p>
            <a:fld id="{F3698CAC-E120-4EE0-AFBE-23510F42D694}" type="slidenum">
              <a:rPr lang="en-GB" smtClean="0"/>
              <a:t>1</a:t>
            </a:fld>
            <a:endParaRPr lang="en-GB"/>
          </a:p>
        </p:txBody>
      </p:sp>
    </p:spTree>
    <p:extLst>
      <p:ext uri="{BB962C8B-B14F-4D97-AF65-F5344CB8AC3E}">
        <p14:creationId xmlns:p14="http://schemas.microsoft.com/office/powerpoint/2010/main" val="2136196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Bloodlust is a fighting game in which players can pick characters from a roster, and use them to fight a character of their opponents choosing to the death.</a:t>
            </a:r>
          </a:p>
          <a:p>
            <a:r>
              <a:rPr lang="en-GB" dirty="0"/>
              <a:t>Each character has their own unique move sets based on their style and theme as well as strengths and weaknesses against other characters</a:t>
            </a:r>
          </a:p>
          <a:p>
            <a:r>
              <a:rPr lang="en-GB" dirty="0"/>
              <a:t>The aim of the game is to climb the leader board and increase your rank to prove your skill. Players will be placed into tournaments and battle it out against their opponents to gain points. The tournament victor will receive a bonus.</a:t>
            </a:r>
          </a:p>
          <a:p>
            <a:r>
              <a:rPr lang="en-GB" dirty="0"/>
              <a:t>These points will be added to your personal score which will determine your rank.</a:t>
            </a:r>
          </a:p>
        </p:txBody>
      </p:sp>
      <p:sp>
        <p:nvSpPr>
          <p:cNvPr id="4" name="Slide Number Placeholder 3"/>
          <p:cNvSpPr>
            <a:spLocks noGrp="1"/>
          </p:cNvSpPr>
          <p:nvPr>
            <p:ph type="sldNum" sz="quarter" idx="5"/>
          </p:nvPr>
        </p:nvSpPr>
        <p:spPr/>
        <p:txBody>
          <a:bodyPr/>
          <a:lstStyle/>
          <a:p>
            <a:fld id="{F3698CAC-E120-4EE0-AFBE-23510F42D694}" type="slidenum">
              <a:rPr lang="en-GB" smtClean="0"/>
              <a:t>2</a:t>
            </a:fld>
            <a:endParaRPr lang="en-GB"/>
          </a:p>
        </p:txBody>
      </p:sp>
    </p:spTree>
    <p:extLst>
      <p:ext uri="{BB962C8B-B14F-4D97-AF65-F5344CB8AC3E}">
        <p14:creationId xmlns:p14="http://schemas.microsoft.com/office/powerpoint/2010/main" val="1590879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Blood Lust features a live chat, to communicate with other players, to increase competitiveness. However players are expected to still be respectful so a moderated report system will be in place to warn or ban unsportsmanlike players.</a:t>
            </a:r>
          </a:p>
          <a:p>
            <a:r>
              <a:rPr lang="en-GB" dirty="0"/>
              <a:t>The main feature is a leader board to show players how they rank compared to other players making this game highly competitive. </a:t>
            </a:r>
          </a:p>
          <a:p>
            <a:r>
              <a:rPr lang="en-GB" dirty="0"/>
              <a:t>By making tournaments a standard part of gameplay players can have battles in quick succession rather than waiting in long queues after each match like other games.</a:t>
            </a:r>
          </a:p>
          <a:p>
            <a:r>
              <a:rPr lang="en-GB" dirty="0"/>
              <a:t>We will also include different maps to play on to keep the game from getting repetitive or boring.</a:t>
            </a:r>
          </a:p>
          <a:p>
            <a:r>
              <a:rPr lang="en-GB" dirty="0"/>
              <a:t>Bloodlust features an easy to navigate user interface from where players can queue for games, interact on live chats, view their rank and the rank of other players and change their settings</a:t>
            </a:r>
          </a:p>
        </p:txBody>
      </p:sp>
      <p:sp>
        <p:nvSpPr>
          <p:cNvPr id="4" name="Slide Number Placeholder 3"/>
          <p:cNvSpPr>
            <a:spLocks noGrp="1"/>
          </p:cNvSpPr>
          <p:nvPr>
            <p:ph type="sldNum" sz="quarter" idx="5"/>
          </p:nvPr>
        </p:nvSpPr>
        <p:spPr/>
        <p:txBody>
          <a:bodyPr/>
          <a:lstStyle/>
          <a:p>
            <a:fld id="{F3698CAC-E120-4EE0-AFBE-23510F42D694}" type="slidenum">
              <a:rPr lang="en-GB" smtClean="0"/>
              <a:t>3</a:t>
            </a:fld>
            <a:endParaRPr lang="en-GB"/>
          </a:p>
        </p:txBody>
      </p:sp>
    </p:spTree>
    <p:extLst>
      <p:ext uri="{BB962C8B-B14F-4D97-AF65-F5344CB8AC3E}">
        <p14:creationId xmlns:p14="http://schemas.microsoft.com/office/powerpoint/2010/main" val="536540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b="0" i="0" strike="noStrike" dirty="0">
                <a:solidFill>
                  <a:srgbClr val="C00000"/>
                </a:solidFill>
                <a:highlight>
                  <a:srgbClr val="FFFF00"/>
                </a:highlight>
              </a:rPr>
              <a:t>Bloodlust is a turn based game, each players take turns to attack, while the other blocks. If the opponent blocks with a move that’s weak to the attack, for example fire type block against water type attack, the attacker unleashes a combo move which filles up a level gauge. Once the player has maxed the level gauge they unlock a special move which can deal a lot of damage. Players win once the opponents health gauge is depleted. The players earn three points for a win, a single point for a draw and lose two point for a loss. these points go towards their tournament total, where the player with the most points wins.</a:t>
            </a:r>
          </a:p>
        </p:txBody>
      </p:sp>
      <p:sp>
        <p:nvSpPr>
          <p:cNvPr id="4" name="Slide Number Placeholder 3"/>
          <p:cNvSpPr>
            <a:spLocks noGrp="1"/>
          </p:cNvSpPr>
          <p:nvPr>
            <p:ph type="sldNum" sz="quarter" idx="5"/>
          </p:nvPr>
        </p:nvSpPr>
        <p:spPr/>
        <p:txBody>
          <a:bodyPr/>
          <a:lstStyle/>
          <a:p>
            <a:fld id="{F3698CAC-E120-4EE0-AFBE-23510F42D694}" type="slidenum">
              <a:rPr lang="en-GB" smtClean="0"/>
              <a:t>4</a:t>
            </a:fld>
            <a:endParaRPr lang="en-GB"/>
          </a:p>
        </p:txBody>
      </p:sp>
    </p:spTree>
    <p:extLst>
      <p:ext uri="{BB962C8B-B14F-4D97-AF65-F5344CB8AC3E}">
        <p14:creationId xmlns:p14="http://schemas.microsoft.com/office/powerpoint/2010/main" val="1134470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strike="noStrike" dirty="0"/>
              <a:t>Bloodlust is a new highly competitive game. by keeping the mechanics fairly simple, players should be able to pick up the game quickly, and get stuck straight into the fun. </a:t>
            </a:r>
          </a:p>
          <a:p>
            <a:r>
              <a:rPr lang="en-GB" b="0" strike="noStrike" dirty="0"/>
              <a:t>Combos add a little flair to gameplay and introduces a skill factor to the game which give players the ability to always improve.</a:t>
            </a:r>
          </a:p>
          <a:p>
            <a:r>
              <a:rPr lang="en-GB" b="0" strike="noStrike" dirty="0"/>
              <a:t>Ranking systems mean that players will always have a goal to reach, and the top ranking players will have to defend their title.</a:t>
            </a:r>
          </a:p>
          <a:p>
            <a:r>
              <a:rPr lang="en-GB" b="0" strike="noStrike" dirty="0"/>
              <a:t>By making tournaments the main method of gameplay players can compete in consecutive battles in quick succession eliminating time waiting around to find other players to queue up against.</a:t>
            </a:r>
          </a:p>
          <a:p>
            <a:r>
              <a:rPr lang="en-GB" b="0" strike="noStrike" dirty="0"/>
              <a:t>A live chat allows you to interact with other players, kindling friendships or sparking up competition</a:t>
            </a:r>
          </a:p>
          <a:p>
            <a:r>
              <a:rPr lang="en-GB" b="0" strike="noStrike" dirty="0"/>
              <a:t>Multiple maps keep the game bright and entertaining with an everchanging mood an atmosphere</a:t>
            </a:r>
          </a:p>
          <a:p>
            <a:r>
              <a:rPr lang="en-GB" b="0" strike="noStrike" dirty="0"/>
              <a:t>Finally a wide variety of characters means there are an infinite number of matchups and every player can learn to master their favourite combatant or play a new character every game depending on their mood.</a:t>
            </a:r>
          </a:p>
        </p:txBody>
      </p:sp>
      <p:sp>
        <p:nvSpPr>
          <p:cNvPr id="4" name="Slide Number Placeholder 3"/>
          <p:cNvSpPr>
            <a:spLocks noGrp="1"/>
          </p:cNvSpPr>
          <p:nvPr>
            <p:ph type="sldNum" sz="quarter" idx="5"/>
          </p:nvPr>
        </p:nvSpPr>
        <p:spPr/>
        <p:txBody>
          <a:bodyPr/>
          <a:lstStyle/>
          <a:p>
            <a:fld id="{F3698CAC-E120-4EE0-AFBE-23510F42D694}" type="slidenum">
              <a:rPr lang="en-GB" smtClean="0"/>
              <a:t>5</a:t>
            </a:fld>
            <a:endParaRPr lang="en-GB"/>
          </a:p>
        </p:txBody>
      </p:sp>
    </p:spTree>
    <p:extLst>
      <p:ext uri="{BB962C8B-B14F-4D97-AF65-F5344CB8AC3E}">
        <p14:creationId xmlns:p14="http://schemas.microsoft.com/office/powerpoint/2010/main" val="360346844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30EA680-D336-4FF7-8B7A-9848BB0A1C32}" type="slidenum">
              <a:rPr lang="en-US" smtClean="0"/>
              <a:t>‹#›</a:t>
            </a:fld>
            <a:endParaRPr lang="en-US"/>
          </a:p>
        </p:txBody>
      </p:sp>
    </p:spTree>
    <p:extLst>
      <p:ext uri="{BB962C8B-B14F-4D97-AF65-F5344CB8AC3E}">
        <p14:creationId xmlns:p14="http://schemas.microsoft.com/office/powerpoint/2010/main" val="3084190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19163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6035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13824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46CE7D5-CF57-46EF-B807-FDD0502418D4}" type="datetimeFigureOut">
              <a:rPr lang="en-US" smtClean="0"/>
              <a:t>10/17/21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30EA680-D336-4FF7-8B7A-9848BB0A1C32}" type="slidenum">
              <a:rPr lang="en-US" smtClean="0"/>
              <a:t>‹#›</a:t>
            </a:fld>
            <a:endParaRPr lang="en-US"/>
          </a:p>
        </p:txBody>
      </p:sp>
    </p:spTree>
    <p:extLst>
      <p:ext uri="{BB962C8B-B14F-4D97-AF65-F5344CB8AC3E}">
        <p14:creationId xmlns:p14="http://schemas.microsoft.com/office/powerpoint/2010/main" val="3334111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9425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51666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10/17/21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39919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31284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10/17/21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36348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10/17/21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36758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46CE7D5-CF57-46EF-B807-FDD0502418D4}" type="datetimeFigureOut">
              <a:rPr lang="en-US" smtClean="0"/>
              <a:t>10/17/21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416894306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5.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png"/><Relationship Id="rId2" Type="http://schemas.openxmlformats.org/officeDocument/2006/relationships/audio" Target="../media/media2.m4a"/><Relationship Id="rId1" Type="http://schemas.microsoft.com/office/2007/relationships/media" Target="../media/media2.m4a"/><Relationship Id="rId6" Type="http://schemas.microsoft.com/office/2007/relationships/hdphoto" Target="../media/hdphoto2.wdp"/><Relationship Id="rId5" Type="http://schemas.openxmlformats.org/officeDocument/2006/relationships/image" Target="../media/image4.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image" Target="../media/image5.png"/><Relationship Id="rId3" Type="http://schemas.openxmlformats.org/officeDocument/2006/relationships/slideLayout" Target="../slideLayouts/slideLayout2.xml"/><Relationship Id="rId7" Type="http://schemas.openxmlformats.org/officeDocument/2006/relationships/diagramData" Target="../diagrams/data1.xml"/><Relationship Id="rId12" Type="http://schemas.openxmlformats.org/officeDocument/2006/relationships/image" Target="../media/image2.png"/><Relationship Id="rId2" Type="http://schemas.openxmlformats.org/officeDocument/2006/relationships/audio" Target="../media/media3.m4a"/><Relationship Id="rId1" Type="http://schemas.microsoft.com/office/2007/relationships/media" Target="../media/media3.m4a"/><Relationship Id="rId6" Type="http://schemas.microsoft.com/office/2007/relationships/hdphoto" Target="../media/hdphoto2.wdp"/><Relationship Id="rId11" Type="http://schemas.microsoft.com/office/2007/relationships/diagramDrawing" Target="../diagrams/drawing1.xml"/><Relationship Id="rId5" Type="http://schemas.openxmlformats.org/officeDocument/2006/relationships/image" Target="../media/image4.png"/><Relationship Id="rId10" Type="http://schemas.openxmlformats.org/officeDocument/2006/relationships/diagramColors" Target="../diagrams/colors1.xml"/><Relationship Id="rId4" Type="http://schemas.openxmlformats.org/officeDocument/2006/relationships/notesSlide" Target="../notesSlides/notesSlide3.xml"/><Relationship Id="rId9"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png"/><Relationship Id="rId2" Type="http://schemas.openxmlformats.org/officeDocument/2006/relationships/audio" Target="../media/media4.m4a"/><Relationship Id="rId1" Type="http://schemas.microsoft.com/office/2007/relationships/media" Target="../media/media4.m4a"/><Relationship Id="rId6" Type="http://schemas.microsoft.com/office/2007/relationships/hdphoto" Target="../media/hdphoto2.wdp"/><Relationship Id="rId5" Type="http://schemas.openxmlformats.org/officeDocument/2006/relationships/image" Target="../media/image4.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audio" Target="../media/media5.m4a"/><Relationship Id="rId1" Type="http://schemas.microsoft.com/office/2007/relationships/media" Target="../media/media5.m4a"/><Relationship Id="rId6" Type="http://schemas.microsoft.com/office/2007/relationships/hdphoto" Target="../media/hdphoto3.wdp"/><Relationship Id="rId5" Type="http://schemas.openxmlformats.org/officeDocument/2006/relationships/image" Target="../media/image20.png"/><Relationship Id="rId4"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ctrTitle"/>
          </p:nvPr>
        </p:nvSpPr>
        <p:spPr>
          <a:xfrm>
            <a:off x="1051560" y="643468"/>
            <a:ext cx="9966960" cy="3592432"/>
          </a:xfrm>
        </p:spPr>
        <p:txBody>
          <a:bodyPr vert="horz" lIns="91440" tIns="45720" rIns="91440" bIns="45720" rtlCol="0">
            <a:normAutofit/>
          </a:bodyPr>
          <a:lstStyle/>
          <a:p>
            <a:r>
              <a:rPr lang="en-US" dirty="0" err="1">
                <a:cs typeface="Calibri Light"/>
              </a:rPr>
              <a:t>BloodLust</a:t>
            </a:r>
          </a:p>
        </p:txBody>
      </p:sp>
      <p:sp>
        <p:nvSpPr>
          <p:cNvPr id="10" name="Rectangle 9">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5">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069848" y="4913336"/>
            <a:ext cx="7891272" cy="1069848"/>
          </a:xfrm>
        </p:spPr>
        <p:txBody>
          <a:bodyPr>
            <a:normAutofit/>
          </a:bodyPr>
          <a:lstStyle/>
          <a:p>
            <a:r>
              <a:rPr lang="en-US" dirty="0">
                <a:solidFill>
                  <a:srgbClr val="000000"/>
                </a:solidFill>
              </a:rPr>
              <a:t>A Tactical, Turn based Multiplayer Game</a:t>
            </a:r>
          </a:p>
        </p:txBody>
      </p:sp>
      <p:grpSp>
        <p:nvGrpSpPr>
          <p:cNvPr id="12" name="Group 11">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13" name="Oval 12">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6">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15" name="Audio 14">
            <a:hlinkClick r:id="" action="ppaction://media"/>
            <a:extLst>
              <a:ext uri="{FF2B5EF4-FFF2-40B4-BE49-F238E27FC236}">
                <a16:creationId xmlns:a16="http://schemas.microsoft.com/office/drawing/2014/main" id="{DC2F439B-54D4-4D50-BC93-ED48C88B456F}"/>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slow" p14:dur="2000" advTm="9044"/>
    </mc:Choice>
    <mc:Fallback xmlns="">
      <p:transition spd="slow" advTm="904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5"/>
                                        </p:tgtEl>
                                      </p:cBhvr>
                                    </p:cmd>
                                  </p:childTnLst>
                                </p:cTn>
                              </p:par>
                              <p:par>
                                <p:cTn id="7" presetID="10" presetClass="entr" presetSubtype="0" fill="hold" grpId="0" nodeType="withEffect">
                                  <p:stCondLst>
                                    <p:cond delay="500"/>
                                  </p:stCondLst>
                                  <p:iterate>
                                    <p:tmPct val="10000"/>
                                  </p:iterate>
                                  <p:childTnLst>
                                    <p:set>
                                      <p:cBhvr>
                                        <p:cTn id="8" dur="1" fill="hold">
                                          <p:stCondLst>
                                            <p:cond delay="0"/>
                                          </p:stCondLst>
                                        </p:cTn>
                                        <p:tgtEl>
                                          <p:spTgt spid="2"/>
                                        </p:tgtEl>
                                        <p:attrNameLst>
                                          <p:attrName>style.visibility</p:attrName>
                                        </p:attrNameLst>
                                      </p:cBhvr>
                                      <p:to>
                                        <p:strVal val="visible"/>
                                      </p:to>
                                    </p:set>
                                    <p:animEffect transition="in" filter="fade">
                                      <p:cBhvr>
                                        <p:cTn id="9"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0" fill="hold" display="0">
                  <p:stCondLst>
                    <p:cond delay="indefinite"/>
                  </p:stCondLst>
                  <p:endCondLst>
                    <p:cond evt="onStopAudio" delay="0">
                      <p:tgtEl>
                        <p:sldTgt/>
                      </p:tgtEl>
                    </p:cond>
                  </p:endCondLst>
                </p:cTn>
                <p:tgtEl>
                  <p:spTgt spid="15"/>
                </p:tgtEl>
              </p:cMediaNode>
            </p:audio>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D1ABF5-74C1-4C39-A2D0-C52DB9D6E838}"/>
              </a:ext>
            </a:extLst>
          </p:cNvPr>
          <p:cNvSpPr>
            <a:spLocks noGrp="1"/>
          </p:cNvSpPr>
          <p:nvPr>
            <p:ph type="title"/>
          </p:nvPr>
        </p:nvSpPr>
        <p:spPr>
          <a:xfrm>
            <a:off x="1286934" y="1465790"/>
            <a:ext cx="3860798" cy="3941345"/>
          </a:xfrm>
        </p:spPr>
        <p:txBody>
          <a:bodyPr>
            <a:normAutofit/>
          </a:bodyPr>
          <a:lstStyle/>
          <a:p>
            <a:r>
              <a:rPr lang="en-US" sz="6000" dirty="0">
                <a:cs typeface="Calibri Light" panose="020F0302020204030204"/>
              </a:rPr>
              <a:t>About the Game</a:t>
            </a:r>
          </a:p>
        </p:txBody>
      </p:sp>
      <p:sp>
        <p:nvSpPr>
          <p:cNvPr id="3" name="Content Placeholder 2">
            <a:extLst>
              <a:ext uri="{FF2B5EF4-FFF2-40B4-BE49-F238E27FC236}">
                <a16:creationId xmlns:a16="http://schemas.microsoft.com/office/drawing/2014/main" id="{0B83E256-235F-45D0-8603-20CDECB01B22}"/>
              </a:ext>
            </a:extLst>
          </p:cNvPr>
          <p:cNvSpPr>
            <a:spLocks noGrp="1"/>
          </p:cNvSpPr>
          <p:nvPr>
            <p:ph idx="1"/>
          </p:nvPr>
        </p:nvSpPr>
        <p:spPr>
          <a:xfrm>
            <a:off x="6417733" y="1359090"/>
            <a:ext cx="5132665" cy="4048046"/>
          </a:xfrm>
        </p:spPr>
        <p:txBody>
          <a:bodyPr vert="horz" lIns="91440" tIns="45720" rIns="91440" bIns="45720" rtlCol="0" anchor="ctr">
            <a:normAutofit lnSpcReduction="10000"/>
          </a:bodyPr>
          <a:lstStyle/>
          <a:p>
            <a:r>
              <a:rPr lang="en-US" sz="1700" dirty="0">
                <a:ea typeface="+mn-lt"/>
                <a:cs typeface="+mn-lt"/>
              </a:rPr>
              <a:t>Gory/Bloody game</a:t>
            </a:r>
          </a:p>
          <a:p>
            <a:r>
              <a:rPr lang="en-US" sz="1700" dirty="0">
                <a:ea typeface="+mn-lt"/>
                <a:cs typeface="+mn-lt"/>
              </a:rPr>
              <a:t>Players can pick characters to play as from a roster</a:t>
            </a:r>
            <a:endParaRPr lang="en-US" sz="1700" dirty="0">
              <a:cs typeface="Calibri" panose="020F0502020204030204"/>
            </a:endParaRPr>
          </a:p>
          <a:p>
            <a:r>
              <a:rPr lang="en-US" sz="1700" dirty="0">
                <a:ea typeface="+mn-lt"/>
                <a:cs typeface="+mn-lt"/>
              </a:rPr>
              <a:t>Each character has their own theme/style, strengths, weaknesses and move sets/counters</a:t>
            </a:r>
            <a:endParaRPr lang="en-US" sz="1700" dirty="0"/>
          </a:p>
          <a:p>
            <a:r>
              <a:rPr lang="en-US" sz="1700" dirty="0">
                <a:ea typeface="+mn-lt"/>
                <a:cs typeface="+mn-lt"/>
              </a:rPr>
              <a:t>Players will join tournaments and compete in a series of battles gaining or losing points according to performance. The player with most points in the end wins the tournament and is rewarded with bonus points</a:t>
            </a:r>
            <a:endParaRPr lang="en-US" sz="1700" dirty="0"/>
          </a:p>
          <a:p>
            <a:r>
              <a:rPr lang="en-US" sz="1700" dirty="0">
                <a:ea typeface="+mn-lt"/>
                <a:cs typeface="+mn-lt"/>
              </a:rPr>
              <a:t>Points players accumulate will be added to their personal score ranked on a leader board with all other players</a:t>
            </a:r>
            <a:endParaRPr lang="en-US" sz="1700" dirty="0"/>
          </a:p>
          <a:p>
            <a:r>
              <a:rPr lang="en-US" sz="1700" dirty="0">
                <a:cs typeface="Calibri"/>
              </a:rPr>
              <a:t>Players compete to increase their rank and reach the top of the leaderboard</a:t>
            </a:r>
          </a:p>
        </p:txBody>
      </p:sp>
      <p:sp>
        <p:nvSpPr>
          <p:cNvPr id="14" name="Rectangle 13">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Audio 6">
            <a:hlinkClick r:id="" action="ppaction://media"/>
            <a:extLst>
              <a:ext uri="{FF2B5EF4-FFF2-40B4-BE49-F238E27FC236}">
                <a16:creationId xmlns:a16="http://schemas.microsoft.com/office/drawing/2014/main" id="{294641BF-ED05-4B44-870F-799FE6C8B874}"/>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509727834"/>
      </p:ext>
    </p:extLst>
  </p:cSld>
  <p:clrMapOvr>
    <a:masterClrMapping/>
  </p:clrMapOvr>
  <mc:AlternateContent xmlns:mc="http://schemas.openxmlformats.org/markup-compatibility/2006" xmlns:p14="http://schemas.microsoft.com/office/powerpoint/2010/main">
    <mc:Choice Requires="p14">
      <p:transition spd="slow" p14:dur="2000" advTm="40183"/>
    </mc:Choice>
    <mc:Fallback xmlns="">
      <p:transition spd="slow" advTm="4018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9078F82-5123-4CD6-9FAD-AF85680E6D28}"/>
              </a:ext>
            </a:extLst>
          </p:cNvPr>
          <p:cNvSpPr>
            <a:spLocks noGrp="1"/>
          </p:cNvSpPr>
          <p:nvPr>
            <p:ph type="title"/>
          </p:nvPr>
        </p:nvSpPr>
        <p:spPr>
          <a:xfrm>
            <a:off x="1069848" y="484632"/>
            <a:ext cx="10058400" cy="1609344"/>
          </a:xfrm>
        </p:spPr>
        <p:txBody>
          <a:bodyPr>
            <a:normAutofit/>
          </a:bodyPr>
          <a:lstStyle/>
          <a:p>
            <a:r>
              <a:rPr lang="en-US" dirty="0">
                <a:cs typeface="Calibri Light" panose="020F0302020204030204"/>
              </a:rPr>
              <a:t>Game Features</a:t>
            </a:r>
          </a:p>
        </p:txBody>
      </p:sp>
      <p:graphicFrame>
        <p:nvGraphicFramePr>
          <p:cNvPr id="40" name="Content Placeholder 2">
            <a:extLst>
              <a:ext uri="{FF2B5EF4-FFF2-40B4-BE49-F238E27FC236}">
                <a16:creationId xmlns:a16="http://schemas.microsoft.com/office/drawing/2014/main" id="{F047202D-197B-4CFA-A50C-C26898F5CA27}"/>
              </a:ext>
            </a:extLst>
          </p:cNvPr>
          <p:cNvGraphicFramePr>
            <a:graphicFrameLocks noGrp="1"/>
          </p:cNvGraphicFramePr>
          <p:nvPr>
            <p:ph idx="1"/>
            <p:extLst>
              <p:ext uri="{D42A27DB-BD31-4B8C-83A1-F6EECF244321}">
                <p14:modId xmlns:p14="http://schemas.microsoft.com/office/powerpoint/2010/main" val="3483751425"/>
              </p:ext>
            </p:extLst>
          </p:nvPr>
        </p:nvGraphicFramePr>
        <p:xfrm>
          <a:off x="1069848" y="2320412"/>
          <a:ext cx="10058400" cy="38517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1"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1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42"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pic>
        <p:nvPicPr>
          <p:cNvPr id="3" name="Recorded Sound">
            <a:hlinkClick r:id="" action="ppaction://media"/>
            <a:extLst>
              <a:ext uri="{FF2B5EF4-FFF2-40B4-BE49-F238E27FC236}">
                <a16:creationId xmlns:a16="http://schemas.microsoft.com/office/drawing/2014/main" id="{A02D752B-1312-40AA-AAF2-E0697DF4D292}"/>
              </a:ext>
            </a:extLst>
          </p:cNvPr>
          <p:cNvPicPr>
            <a:picLocks noChangeAspect="1"/>
          </p:cNvPicPr>
          <p:nvPr>
            <a:audioFile r:link="rId2"/>
            <p:extLst>
              <p:ext uri="{DAA4B4D4-6D71-4841-9C94-3DE7FCFB9230}">
                <p14:media xmlns:p14="http://schemas.microsoft.com/office/powerpoint/2010/main" r:embed="rId1"/>
              </p:ext>
            </p:extLst>
          </p:nvPr>
        </p:nvPicPr>
        <p:blipFill>
          <a:blip r:embed="rId13"/>
          <a:stretch>
            <a:fillRect/>
          </a:stretch>
        </p:blipFill>
        <p:spPr>
          <a:xfrm>
            <a:off x="11355324" y="6172199"/>
            <a:ext cx="609600" cy="609600"/>
          </a:xfrm>
          <a:prstGeom prst="rect">
            <a:avLst/>
          </a:prstGeom>
        </p:spPr>
      </p:pic>
    </p:spTree>
    <p:extLst>
      <p:ext uri="{BB962C8B-B14F-4D97-AF65-F5344CB8AC3E}">
        <p14:creationId xmlns:p14="http://schemas.microsoft.com/office/powerpoint/2010/main" val="4107045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1999"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1" y="822324"/>
            <a:ext cx="5149596" cy="5228279"/>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B05BC4-B412-43F2-B6FC-4696C791AF7A}"/>
              </a:ext>
            </a:extLst>
          </p:cNvPr>
          <p:cNvSpPr>
            <a:spLocks noGrp="1"/>
          </p:cNvSpPr>
          <p:nvPr>
            <p:ph type="title"/>
          </p:nvPr>
        </p:nvSpPr>
        <p:spPr>
          <a:xfrm>
            <a:off x="7044268" y="1465790"/>
            <a:ext cx="3860798" cy="3941345"/>
          </a:xfrm>
        </p:spPr>
        <p:txBody>
          <a:bodyPr>
            <a:normAutofit/>
          </a:bodyPr>
          <a:lstStyle/>
          <a:p>
            <a:r>
              <a:rPr lang="en-US" sz="6000">
                <a:cs typeface="Calibri Light" panose="020F0302020204030204"/>
              </a:rPr>
              <a:t>Game mechanics</a:t>
            </a:r>
          </a:p>
        </p:txBody>
      </p:sp>
      <p:sp>
        <p:nvSpPr>
          <p:cNvPr id="3" name="Content Placeholder 2">
            <a:extLst>
              <a:ext uri="{FF2B5EF4-FFF2-40B4-BE49-F238E27FC236}">
                <a16:creationId xmlns:a16="http://schemas.microsoft.com/office/drawing/2014/main" id="{3C1E8952-87A5-42F2-A196-FF9AC1E5F627}"/>
              </a:ext>
            </a:extLst>
          </p:cNvPr>
          <p:cNvSpPr>
            <a:spLocks noGrp="1"/>
          </p:cNvSpPr>
          <p:nvPr>
            <p:ph idx="1"/>
          </p:nvPr>
        </p:nvSpPr>
        <p:spPr>
          <a:xfrm>
            <a:off x="641602" y="1359090"/>
            <a:ext cx="5132665" cy="4048046"/>
          </a:xfrm>
        </p:spPr>
        <p:txBody>
          <a:bodyPr vert="horz" lIns="91440" tIns="45720" rIns="91440" bIns="45720" rtlCol="0" anchor="ctr">
            <a:normAutofit/>
          </a:bodyPr>
          <a:lstStyle/>
          <a:p>
            <a:r>
              <a:rPr lang="en-US" dirty="0">
                <a:ea typeface="+mn-lt"/>
                <a:cs typeface="+mn-lt"/>
              </a:rPr>
              <a:t>Characters attack and counter in turn</a:t>
            </a:r>
            <a:endParaRPr lang="en-US" dirty="0">
              <a:cs typeface="Calibri" panose="020F0502020204030204"/>
            </a:endParaRPr>
          </a:p>
          <a:p>
            <a:r>
              <a:rPr lang="en-US" dirty="0">
                <a:ea typeface="+mn-lt"/>
                <a:cs typeface="+mn-lt"/>
              </a:rPr>
              <a:t>If a player hits a combo increases a level gauge which unlocks a special move when full.</a:t>
            </a:r>
            <a:endParaRPr lang="en-US" dirty="0"/>
          </a:p>
          <a:p>
            <a:r>
              <a:rPr lang="en-US" dirty="0">
                <a:ea typeface="+mn-lt"/>
                <a:cs typeface="+mn-lt"/>
              </a:rPr>
              <a:t>Attacks can be stronger or weaker against different characters depending on their type and how they choose to counter</a:t>
            </a:r>
            <a:endParaRPr lang="en-US" dirty="0"/>
          </a:p>
          <a:p>
            <a:r>
              <a:rPr lang="en-US" dirty="0">
                <a:ea typeface="+mn-lt"/>
                <a:cs typeface="+mn-lt"/>
              </a:rPr>
              <a:t>Players win once their opponents health gauge has been depleted</a:t>
            </a:r>
            <a:endParaRPr lang="en-US" dirty="0"/>
          </a:p>
          <a:p>
            <a:r>
              <a:rPr lang="en-US" dirty="0">
                <a:ea typeface="+mn-lt"/>
                <a:cs typeface="+mn-lt"/>
              </a:rPr>
              <a:t>Players earns 3 points for a win, 1 point for a draw and lose two points for a loss.</a:t>
            </a:r>
            <a:endParaRPr lang="en-US" dirty="0"/>
          </a:p>
          <a:p>
            <a:endParaRPr lang="en-US" dirty="0">
              <a:cs typeface="Calibri"/>
            </a:endParaRPr>
          </a:p>
        </p:txBody>
      </p:sp>
      <p:sp>
        <p:nvSpPr>
          <p:cNvPr id="14" name="Rectangle 13">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corded Sound">
            <a:hlinkClick r:id="" action="ppaction://media"/>
            <a:extLst>
              <a:ext uri="{FF2B5EF4-FFF2-40B4-BE49-F238E27FC236}">
                <a16:creationId xmlns:a16="http://schemas.microsoft.com/office/drawing/2014/main" id="{0535A6A4-7BA7-418B-B382-75A991B4CA94}"/>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470640" y="6162003"/>
            <a:ext cx="609600" cy="609600"/>
          </a:xfrm>
          <a:prstGeom prst="rect">
            <a:avLst/>
          </a:prstGeom>
        </p:spPr>
      </p:pic>
    </p:spTree>
    <p:extLst>
      <p:ext uri="{BB962C8B-B14F-4D97-AF65-F5344CB8AC3E}">
        <p14:creationId xmlns:p14="http://schemas.microsoft.com/office/powerpoint/2010/main" val="1694744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192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E68B6992-5AB3-4481-A3BA-6DF8F858731D}"/>
              </a:ext>
            </a:extLst>
          </p:cNvPr>
          <p:cNvSpPr>
            <a:spLocks noGrp="1"/>
          </p:cNvSpPr>
          <p:nvPr>
            <p:ph type="title"/>
          </p:nvPr>
        </p:nvSpPr>
        <p:spPr>
          <a:xfrm>
            <a:off x="643468" y="643466"/>
            <a:ext cx="3686312" cy="5528734"/>
          </a:xfrm>
        </p:spPr>
        <p:txBody>
          <a:bodyPr>
            <a:normAutofit/>
          </a:bodyPr>
          <a:lstStyle/>
          <a:p>
            <a:pPr algn="r"/>
            <a:r>
              <a:rPr lang="en-US" sz="4800">
                <a:solidFill>
                  <a:srgbClr val="FFFFFF"/>
                </a:solidFill>
                <a:cs typeface="Calibri Light" panose="020F0302020204030204"/>
              </a:rPr>
              <a:t>Why you should play this game</a:t>
            </a:r>
          </a:p>
        </p:txBody>
      </p:sp>
      <p:sp>
        <p:nvSpPr>
          <p:cNvPr id="3" name="Content Placeholder 2">
            <a:extLst>
              <a:ext uri="{FF2B5EF4-FFF2-40B4-BE49-F238E27FC236}">
                <a16:creationId xmlns:a16="http://schemas.microsoft.com/office/drawing/2014/main" id="{F663D407-84BB-409C-AF25-6B4A5D979887}"/>
              </a:ext>
            </a:extLst>
          </p:cNvPr>
          <p:cNvSpPr>
            <a:spLocks noGrp="1"/>
          </p:cNvSpPr>
          <p:nvPr>
            <p:ph idx="1"/>
          </p:nvPr>
        </p:nvSpPr>
        <p:spPr>
          <a:xfrm>
            <a:off x="5053780" y="599768"/>
            <a:ext cx="6074467" cy="5572432"/>
          </a:xfrm>
        </p:spPr>
        <p:txBody>
          <a:bodyPr vert="horz" lIns="91440" tIns="45720" rIns="91440" bIns="45720" rtlCol="0" anchor="ctr">
            <a:normAutofit/>
          </a:bodyPr>
          <a:lstStyle/>
          <a:p>
            <a:r>
              <a:rPr lang="en-US">
                <a:cs typeface="Calibri"/>
              </a:rPr>
              <a:t>Combos</a:t>
            </a:r>
          </a:p>
          <a:p>
            <a:r>
              <a:rPr lang="en-US">
                <a:cs typeface="Calibri"/>
              </a:rPr>
              <a:t>Ranking system</a:t>
            </a:r>
          </a:p>
          <a:p>
            <a:r>
              <a:rPr lang="en-US">
                <a:cs typeface="Calibri"/>
              </a:rPr>
              <a:t>Tournaments</a:t>
            </a:r>
          </a:p>
          <a:p>
            <a:r>
              <a:rPr lang="en-US">
                <a:cs typeface="Calibri"/>
              </a:rPr>
              <a:t>Live chat</a:t>
            </a:r>
          </a:p>
          <a:p>
            <a:r>
              <a:rPr lang="en-US">
                <a:cs typeface="Calibri"/>
              </a:rPr>
              <a:t>Maps</a:t>
            </a:r>
          </a:p>
          <a:p>
            <a:r>
              <a:rPr lang="en-US">
                <a:cs typeface="Calibri"/>
              </a:rPr>
              <a:t>Wide variety of characters </a:t>
            </a:r>
          </a:p>
          <a:p>
            <a:pPr marL="0" indent="0">
              <a:buNone/>
            </a:pPr>
            <a:endParaRPr lang="en-US" dirty="0">
              <a:cs typeface="Calibri"/>
            </a:endParaRPr>
          </a:p>
        </p:txBody>
      </p:sp>
      <p:sp>
        <p:nvSpPr>
          <p:cNvPr id="1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7">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1" name="Audio Recording 17 Oct 2021 at 13:41:21" descr="Audio Recording 17 Oct 2021 at 13:41:21">
            <a:hlinkClick r:id="" action="ppaction://media"/>
            <a:extLst>
              <a:ext uri="{FF2B5EF4-FFF2-40B4-BE49-F238E27FC236}">
                <a16:creationId xmlns:a16="http://schemas.microsoft.com/office/drawing/2014/main" id="{0386406D-555C-DB42-B97E-D29EED726A73}"/>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252199" y="6051881"/>
            <a:ext cx="812800" cy="812800"/>
          </a:xfrm>
          <a:prstGeom prst="rect">
            <a:avLst/>
          </a:prstGeom>
        </p:spPr>
      </p:pic>
    </p:spTree>
    <p:extLst>
      <p:ext uri="{BB962C8B-B14F-4D97-AF65-F5344CB8AC3E}">
        <p14:creationId xmlns:p14="http://schemas.microsoft.com/office/powerpoint/2010/main" val="2488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4256"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1"/>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270</TotalTime>
  <Words>808</Words>
  <Application>Microsoft Macintosh PowerPoint</Application>
  <PresentationFormat>Widescreen</PresentationFormat>
  <Paragraphs>53</Paragraphs>
  <Slides>5</Slides>
  <Notes>5</Notes>
  <HiddenSlides>0</HiddenSlides>
  <MMClips>5</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Rockwell</vt:lpstr>
      <vt:lpstr>Rockwell Condensed</vt:lpstr>
      <vt:lpstr>Rockwell Extra Bold</vt:lpstr>
      <vt:lpstr>Wingdings</vt:lpstr>
      <vt:lpstr>Wood Type</vt:lpstr>
      <vt:lpstr>BloodLust</vt:lpstr>
      <vt:lpstr>About the Game</vt:lpstr>
      <vt:lpstr>Game Features</vt:lpstr>
      <vt:lpstr>Game mechanics</vt:lpstr>
      <vt:lpstr>Why you should play this 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hamam</dc:creator>
  <cp:lastModifiedBy>Khan, Arif (Student)</cp:lastModifiedBy>
  <cp:revision>47</cp:revision>
  <dcterms:created xsi:type="dcterms:W3CDTF">2021-10-16T20:08:07Z</dcterms:created>
  <dcterms:modified xsi:type="dcterms:W3CDTF">2021-10-17T12:43:06Z</dcterms:modified>
</cp:coreProperties>
</file>