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6DE9-F2B2-FF41-8115-9596A3B5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6DC4-468D-0840-ADA2-0900D505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524F-8D64-A146-B49A-8501B8E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89A75-774D-C64E-803B-3E3119CD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F204D-C32D-E147-A5D8-C6EA9D9B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6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1B20A-8B40-C246-A7B2-DE181B3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2100E-AD5D-8449-9395-F1CD339D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BC3C-136B-224D-B2DF-6CD50C2B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6FA4-FF85-B249-AD60-290F9030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F7BE-0321-D141-8144-3ADA17C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F7A51E-8183-5F4B-AB32-F9C1D61A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D3C924-6ED0-1A47-8694-2EC181D6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17816-5528-7845-9C5D-A6A51A50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1559A-04F0-6B4B-98A6-97F0F56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868B-51F9-A145-955B-67B42D5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E6F6-942C-6F42-BFC6-65F39006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F17CD-A224-9B48-AE3D-A14ACC8F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F93A4-51C4-A741-8B75-FE100BB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530A0-6F24-6D4A-BA66-8594241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1E260-5036-2D45-964F-AE7F7EE3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5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4E20-CCE1-1942-BC01-17F050E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F1895-4B06-434E-A71E-326D4D4C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20F65-7E23-AD49-BBFE-064F2DF4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AFA23-8FCB-6545-AA41-77019ED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D4FFE-787F-A847-97A5-60D0FB4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B666-8B0D-3D4E-9C3E-70D8A9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809C4-FEE3-284A-87F3-2ED865ED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47093F-39BD-B54A-8A4B-DCF74B42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02C0B-2058-1642-AB74-B81EDAF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1BDB8-7952-784C-AE15-78075E7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F687F-9064-A843-BBD6-924006F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1529-70EC-DA40-9CF9-6561C643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74985-7A75-104F-896E-F7309C15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2AA56-C289-1C4A-A121-55634987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1B9740-A576-C840-AF60-58C5EF28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DE033-DE3E-CF44-8F90-E15762E6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A80C5-6371-5F43-BE77-02F9DF4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CAB283-80EA-5142-9269-1C631F8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CB991E-CC52-6340-A9D1-E0D17D7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C9DF-583C-1641-8833-18CEDEA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1E3D95-0C7E-7C44-BE5F-972DA05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F1093-2A63-0E4E-ABD5-E34B91F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4CD3E6-B85E-EB41-8B83-5C8B0D86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91BDFA-5E61-294B-B025-161DE2F6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D01D66-54F0-B248-93C8-463D616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2D62D-3D86-7C4A-AB82-76EC38F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7400C-7F0F-3446-88E4-E58C280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2A658-017B-974F-B604-E5ECD8BC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B6434C-5E7E-3D4F-8A8D-97D22850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96CB0-232B-D248-8C1A-77AC4787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9CF0D-616B-2041-B462-CB6DC78E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F174-01E1-ED4A-BD26-BA65234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D1B90-3C58-5A40-B0E1-FFC4901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9B55AE-7F17-0E44-8D5B-A09254679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9137E-3B45-0140-AA46-E390D790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38F1E-6767-8F42-91B7-59DAB917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ED482-9C9D-4847-AE9A-D783EE7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2665A-0063-7D47-A530-ABF40AE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0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D30D71-FD59-6847-8B2B-D79FDA94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3E6D7-EFF7-3E4E-ADB3-3530D504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2E82C-AEB5-CC46-BFAF-C0D4EACB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16C9-7FDA-EC44-B1C0-F58A733469AD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109A-777A-064F-A927-0F1DB18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B873F1-8B83-8349-A655-66077DBC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5672478" y="2913456"/>
            <a:ext cx="72400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Mr. </a:t>
            </a:r>
            <a:r>
              <a:rPr lang="de-DE" sz="2800" dirty="0" err="1"/>
              <a:t>Mäxchen</a:t>
            </a:r>
            <a:endParaRPr lang="de-DE" sz="2800" dirty="0"/>
          </a:p>
          <a:p>
            <a:endParaRPr lang="de-DE" sz="2800" dirty="0"/>
          </a:p>
          <a:p>
            <a:r>
              <a:rPr lang="de-DE" dirty="0"/>
              <a:t>GAME „MAIERN“ // LYING // 21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505" y="2365608"/>
            <a:ext cx="2608891" cy="26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GAME „Mr. Mäxchen“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168596" y="1610146"/>
            <a:ext cx="716452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Min 3 Player around a table – no maxium of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Play with </a:t>
            </a:r>
            <a:r>
              <a:rPr lang="en-GB" u="sng"/>
              <a:t>one</a:t>
            </a:r>
            <a:r>
              <a:rPr lang="en-GB"/>
              <a:t> device, the device will be handed over to the next 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play clockwise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In each step you have to choice between saying the truth or to lie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7B7CF0-BB2C-5942-B9A3-3E6E4E5B6C43}"/>
              </a:ext>
            </a:extLst>
          </p:cNvPr>
          <p:cNvSpPr txBox="1"/>
          <p:nvPr/>
        </p:nvSpPr>
        <p:spPr>
          <a:xfrm>
            <a:off x="691769" y="3884811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Order of numbers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C72797E-EE3B-0046-B763-7001888D3EEA}"/>
              </a:ext>
            </a:extLst>
          </p:cNvPr>
          <p:cNvSpPr txBox="1"/>
          <p:nvPr/>
        </p:nvSpPr>
        <p:spPr>
          <a:xfrm>
            <a:off x="2844301" y="3900200"/>
            <a:ext cx="842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31 &lt; 32 &lt; 41 &lt; 42 &lt; 43 &lt; 51 &lt; 52 &lt; 53 &lt; 54 &lt; 61 &lt; 62 &lt; 63 &lt; 64 &lt; 65 &lt; 11 &lt; 22 &lt; 33 &lt; 44 &lt; 55 &lt; 66 &lt; 21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2E4A03-FCC2-8341-A4FA-22F43B0741A3}"/>
              </a:ext>
            </a:extLst>
          </p:cNvPr>
          <p:cNvSpPr txBox="1"/>
          <p:nvPr/>
        </p:nvSpPr>
        <p:spPr>
          <a:xfrm>
            <a:off x="691769" y="4402169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Spezial „Mäxchen“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0BBB756-C9CA-D041-B534-CF80BDC0DF54}"/>
              </a:ext>
            </a:extLst>
          </p:cNvPr>
          <p:cNvSpPr txBox="1"/>
          <p:nvPr/>
        </p:nvSpPr>
        <p:spPr>
          <a:xfrm>
            <a:off x="2844301" y="4417558"/>
            <a:ext cx="821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21 -&gt; Game is over everybody has to take a drink, espect of the one how get the “Mäxchen“</a:t>
            </a:r>
          </a:p>
        </p:txBody>
      </p:sp>
      <p:pic>
        <p:nvPicPr>
          <p:cNvPr id="5" name="Grafik 4" descr="Benutzer">
            <a:extLst>
              <a:ext uri="{FF2B5EF4-FFF2-40B4-BE49-F238E27FC236}">
                <a16:creationId xmlns:a16="http://schemas.microsoft.com/office/drawing/2014/main" id="{F207E6E9-5793-FC41-85EB-0433DAAE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92" y="2451816"/>
            <a:ext cx="687002" cy="687002"/>
          </a:xfrm>
          <a:prstGeom prst="rect">
            <a:avLst/>
          </a:prstGeom>
        </p:spPr>
      </p:pic>
      <p:pic>
        <p:nvPicPr>
          <p:cNvPr id="74" name="Grafik 73" descr="Benutzer">
            <a:extLst>
              <a:ext uri="{FF2B5EF4-FFF2-40B4-BE49-F238E27FC236}">
                <a16:creationId xmlns:a16="http://schemas.microsoft.com/office/drawing/2014/main" id="{B162AA89-E718-6841-A797-A7EC4B74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457" y="2414956"/>
            <a:ext cx="687002" cy="687002"/>
          </a:xfrm>
          <a:prstGeom prst="rect">
            <a:avLst/>
          </a:prstGeom>
        </p:spPr>
      </p:pic>
      <p:pic>
        <p:nvPicPr>
          <p:cNvPr id="75" name="Grafik 74" descr="Benutzer">
            <a:extLst>
              <a:ext uri="{FF2B5EF4-FFF2-40B4-BE49-F238E27FC236}">
                <a16:creationId xmlns:a16="http://schemas.microsoft.com/office/drawing/2014/main" id="{B576E684-1B7C-4C43-BC2F-AE81EC97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493" y="1288866"/>
            <a:ext cx="687002" cy="6870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2576F42-64B3-1C41-A9B2-92712D200B66}"/>
              </a:ext>
            </a:extLst>
          </p:cNvPr>
          <p:cNvSpPr/>
          <p:nvPr/>
        </p:nvSpPr>
        <p:spPr>
          <a:xfrm>
            <a:off x="1427493" y="2087624"/>
            <a:ext cx="687002" cy="6870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5FADA5D8-FAD1-734E-A2AE-73E208369BF7}"/>
              </a:ext>
            </a:extLst>
          </p:cNvPr>
          <p:cNvSpPr/>
          <p:nvPr/>
        </p:nvSpPr>
        <p:spPr>
          <a:xfrm>
            <a:off x="1918400" y="1790880"/>
            <a:ext cx="712331" cy="712331"/>
          </a:xfrm>
          <a:prstGeom prst="arc">
            <a:avLst>
              <a:gd name="adj1" fmla="val 16200000"/>
              <a:gd name="adj2" fmla="val 25003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8E58CE-59EA-CC48-B9D9-6B92D13ECB7C}"/>
              </a:ext>
            </a:extLst>
          </p:cNvPr>
          <p:cNvSpPr/>
          <p:nvPr/>
        </p:nvSpPr>
        <p:spPr>
          <a:xfrm>
            <a:off x="2473698" y="1807712"/>
            <a:ext cx="268932" cy="33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D104FA1A-3D03-CA44-A194-C99A1ED3E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9876" y="1721290"/>
            <a:ext cx="387795" cy="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71" y="318878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FF65831-4A34-D744-BF5B-02068AD9E4C8}"/>
              </a:ext>
            </a:extLst>
          </p:cNvPr>
          <p:cNvSpPr txBox="1"/>
          <p:nvPr/>
        </p:nvSpPr>
        <p:spPr>
          <a:xfrm>
            <a:off x="239165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3260594-19D6-3145-89DD-74184A65698B}"/>
              </a:ext>
            </a:extLst>
          </p:cNvPr>
          <p:cNvGrpSpPr/>
          <p:nvPr/>
        </p:nvGrpSpPr>
        <p:grpSpPr>
          <a:xfrm>
            <a:off x="760342" y="1092419"/>
            <a:ext cx="1794125" cy="914400"/>
            <a:chOff x="642931" y="1147442"/>
            <a:chExt cx="1794125" cy="914400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931" y="1147442"/>
              <a:ext cx="914400" cy="91440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2CA2E3A-760F-DB4D-B473-51F5E0B7ACBE}"/>
                </a:ext>
              </a:extLst>
            </p:cNvPr>
            <p:cNvSpPr txBox="1"/>
            <p:nvPr/>
          </p:nvSpPr>
          <p:spPr>
            <a:xfrm>
              <a:off x="1507699" y="141997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2EA1136-654B-8841-AB32-4212A18789F5}"/>
              </a:ext>
            </a:extLst>
          </p:cNvPr>
          <p:cNvGrpSpPr/>
          <p:nvPr/>
        </p:nvGrpSpPr>
        <p:grpSpPr>
          <a:xfrm>
            <a:off x="4252503" y="1092419"/>
            <a:ext cx="1992713" cy="914400"/>
            <a:chOff x="4252503" y="1147442"/>
            <a:chExt cx="1992713" cy="914400"/>
          </a:xfrm>
        </p:grpSpPr>
        <p:pic>
          <p:nvPicPr>
            <p:cNvPr id="7" name="Grafik 6" descr="Benutzer">
              <a:extLst>
                <a:ext uri="{FF2B5EF4-FFF2-40B4-BE49-F238E27FC236}">
                  <a16:creationId xmlns:a16="http://schemas.microsoft.com/office/drawing/2014/main" id="{BED0A538-638F-354E-A8C7-4DD3B2107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2503" y="1147442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BC295B1-887E-5544-89A1-A60DC36556DC}"/>
                </a:ext>
              </a:extLst>
            </p:cNvPr>
            <p:cNvSpPr txBox="1"/>
            <p:nvPr/>
          </p:nvSpPr>
          <p:spPr>
            <a:xfrm>
              <a:off x="5315858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2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6A75907-1E3C-A747-A6DB-4E86A2ED303B}"/>
              </a:ext>
            </a:extLst>
          </p:cNvPr>
          <p:cNvCxnSpPr>
            <a:cxnSpLocks/>
          </p:cNvCxnSpPr>
          <p:nvPr/>
        </p:nvCxnSpPr>
        <p:spPr>
          <a:xfrm>
            <a:off x="3666120" y="4093830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Würfel">
            <a:extLst>
              <a:ext uri="{FF2B5EF4-FFF2-40B4-BE49-F238E27FC236}">
                <a16:creationId xmlns:a16="http://schemas.microsoft.com/office/drawing/2014/main" id="{B64A10A0-CB68-8647-97E3-0F7FEA4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729" y="3256526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2E0BB06-8D5D-1041-9F26-E52658EA51C9}"/>
              </a:ext>
            </a:extLst>
          </p:cNvPr>
          <p:cNvSpPr txBox="1"/>
          <p:nvPr/>
        </p:nvSpPr>
        <p:spPr>
          <a:xfrm>
            <a:off x="5423555" y="328535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A79151-FF81-B44C-86B6-AEAE8B94B416}"/>
              </a:ext>
            </a:extLst>
          </p:cNvPr>
          <p:cNvSpPr txBox="1"/>
          <p:nvPr/>
        </p:nvSpPr>
        <p:spPr>
          <a:xfrm>
            <a:off x="5460855" y="3730259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5603F9-7083-A640-8F21-5C9DF8B26603}"/>
              </a:ext>
            </a:extLst>
          </p:cNvPr>
          <p:cNvSpPr txBox="1"/>
          <p:nvPr/>
        </p:nvSpPr>
        <p:spPr>
          <a:xfrm>
            <a:off x="5830668" y="4222587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21" name="Grafik 20" descr="Würfel">
            <a:extLst>
              <a:ext uri="{FF2B5EF4-FFF2-40B4-BE49-F238E27FC236}">
                <a16:creationId xmlns:a16="http://schemas.microsoft.com/office/drawing/2014/main" id="{0F2B9CB8-A0AA-2F49-BBBA-5C6A134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3018" y="4276367"/>
            <a:ext cx="567771" cy="56777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63B1776-27FB-3F45-8D14-F6F7A877CC72}"/>
              </a:ext>
            </a:extLst>
          </p:cNvPr>
          <p:cNvSpPr/>
          <p:nvPr/>
        </p:nvSpPr>
        <p:spPr>
          <a:xfrm>
            <a:off x="5356043" y="3277588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11C0F8B-F50D-744C-9435-18D9BE3894F7}"/>
              </a:ext>
            </a:extLst>
          </p:cNvPr>
          <p:cNvSpPr/>
          <p:nvPr/>
        </p:nvSpPr>
        <p:spPr>
          <a:xfrm>
            <a:off x="5356043" y="3706331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6C47F32-D4E6-AA42-9596-1D0F59A98027}"/>
              </a:ext>
            </a:extLst>
          </p:cNvPr>
          <p:cNvSpPr/>
          <p:nvPr/>
        </p:nvSpPr>
        <p:spPr>
          <a:xfrm>
            <a:off x="5774861" y="4173482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7244E1-E64F-7A4F-B0DE-CAC27A897C26}"/>
              </a:ext>
            </a:extLst>
          </p:cNvPr>
          <p:cNvSpPr txBox="1"/>
          <p:nvPr/>
        </p:nvSpPr>
        <p:spPr>
          <a:xfrm>
            <a:off x="4318336" y="57237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31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C82018E-2A76-2649-B64B-161835F85D0F}"/>
              </a:ext>
            </a:extLst>
          </p:cNvPr>
          <p:cNvGrpSpPr/>
          <p:nvPr/>
        </p:nvGrpSpPr>
        <p:grpSpPr>
          <a:xfrm>
            <a:off x="8383931" y="1092419"/>
            <a:ext cx="1901153" cy="914400"/>
            <a:chOff x="8383931" y="1147442"/>
            <a:chExt cx="1901153" cy="914400"/>
          </a:xfrm>
        </p:grpSpPr>
        <p:pic>
          <p:nvPicPr>
            <p:cNvPr id="8" name="Grafik 7" descr="Benutzer">
              <a:extLst>
                <a:ext uri="{FF2B5EF4-FFF2-40B4-BE49-F238E27FC236}">
                  <a16:creationId xmlns:a16="http://schemas.microsoft.com/office/drawing/2014/main" id="{01BCA832-977D-C34D-93F6-89AF3C899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3931" y="1147442"/>
              <a:ext cx="914400" cy="91440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E5E9167-B329-EF49-93B3-09322CBA6701}"/>
                </a:ext>
              </a:extLst>
            </p:cNvPr>
            <p:cNvSpPr txBox="1"/>
            <p:nvPr/>
          </p:nvSpPr>
          <p:spPr>
            <a:xfrm>
              <a:off x="9355726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3</a:t>
              </a:r>
            </a:p>
          </p:txBody>
        </p:sp>
      </p:grp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1C9DA09-4DDA-0A4D-8680-FB7456D23EF2}"/>
              </a:ext>
            </a:extLst>
          </p:cNvPr>
          <p:cNvCxnSpPr>
            <a:cxnSpLocks/>
          </p:cNvCxnSpPr>
          <p:nvPr/>
        </p:nvCxnSpPr>
        <p:spPr>
          <a:xfrm>
            <a:off x="3666120" y="2758117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19C7B3B6-D970-3644-B942-926DCB71598E}"/>
              </a:ext>
            </a:extLst>
          </p:cNvPr>
          <p:cNvCxnSpPr>
            <a:cxnSpLocks/>
          </p:cNvCxnSpPr>
          <p:nvPr/>
        </p:nvCxnSpPr>
        <p:spPr>
          <a:xfrm flipH="1">
            <a:off x="3263071" y="4093830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34C29F4-DE56-7B45-A9D9-A5586827D4C9}"/>
              </a:ext>
            </a:extLst>
          </p:cNvPr>
          <p:cNvSpPr txBox="1"/>
          <p:nvPr/>
        </p:nvSpPr>
        <p:spPr>
          <a:xfrm>
            <a:off x="111972" y="490780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Example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6851EE7-4D73-CB4A-9DEF-51A82EB9259B}"/>
              </a:ext>
            </a:extLst>
          </p:cNvPr>
          <p:cNvSpPr/>
          <p:nvPr/>
        </p:nvSpPr>
        <p:spPr>
          <a:xfrm>
            <a:off x="3479138" y="2288840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D434C5-4263-0642-BA76-71491ACD41DD}"/>
              </a:ext>
            </a:extLst>
          </p:cNvPr>
          <p:cNvSpPr txBox="1"/>
          <p:nvPr/>
        </p:nvSpPr>
        <p:spPr>
          <a:xfrm>
            <a:off x="1320171" y="3245653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82BA01-2A4D-BD47-BA5C-99C0EC8D1410}"/>
              </a:ext>
            </a:extLst>
          </p:cNvPr>
          <p:cNvSpPr txBox="1"/>
          <p:nvPr/>
        </p:nvSpPr>
        <p:spPr>
          <a:xfrm>
            <a:off x="1357471" y="3690561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F7E618-2BE3-544A-9C7A-CFEEF3B93EA9}"/>
              </a:ext>
            </a:extLst>
          </p:cNvPr>
          <p:cNvSpPr txBox="1"/>
          <p:nvPr/>
        </p:nvSpPr>
        <p:spPr>
          <a:xfrm>
            <a:off x="1727284" y="4182889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56" name="Grafik 55" descr="Würfel">
            <a:extLst>
              <a:ext uri="{FF2B5EF4-FFF2-40B4-BE49-F238E27FC236}">
                <a16:creationId xmlns:a16="http://schemas.microsoft.com/office/drawing/2014/main" id="{1B26B5F8-787C-0D4D-A593-0BBF2F40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34" y="4236669"/>
            <a:ext cx="567771" cy="567771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8E90ADFC-B80D-C642-A579-591AFD2E1BF4}"/>
              </a:ext>
            </a:extLst>
          </p:cNvPr>
          <p:cNvSpPr/>
          <p:nvPr/>
        </p:nvSpPr>
        <p:spPr>
          <a:xfrm>
            <a:off x="1252659" y="3237890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852F827-D7DC-0A46-A64A-0F7B443D9E99}"/>
              </a:ext>
            </a:extLst>
          </p:cNvPr>
          <p:cNvSpPr/>
          <p:nvPr/>
        </p:nvSpPr>
        <p:spPr>
          <a:xfrm>
            <a:off x="1252659" y="3666633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24A318-3528-A142-AAA0-C018D13B0A64}"/>
              </a:ext>
            </a:extLst>
          </p:cNvPr>
          <p:cNvSpPr/>
          <p:nvPr/>
        </p:nvSpPr>
        <p:spPr>
          <a:xfrm>
            <a:off x="1671477" y="4133784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56A274-734D-8644-B7C8-AF3BC3A4043E}"/>
              </a:ext>
            </a:extLst>
          </p:cNvPr>
          <p:cNvGrpSpPr/>
          <p:nvPr/>
        </p:nvGrpSpPr>
        <p:grpSpPr>
          <a:xfrm>
            <a:off x="539889" y="4284969"/>
            <a:ext cx="484919" cy="345281"/>
            <a:chOff x="539889" y="4182889"/>
            <a:chExt cx="484919" cy="345281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9073E0-34F8-A344-8E62-8545811B4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2190D450-A6BB-7A46-A8EF-28FE8CCCF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075465-A519-B848-87A7-ABEE224FCB67}"/>
              </a:ext>
            </a:extLst>
          </p:cNvPr>
          <p:cNvCxnSpPr>
            <a:cxnSpLocks/>
          </p:cNvCxnSpPr>
          <p:nvPr/>
        </p:nvCxnSpPr>
        <p:spPr>
          <a:xfrm>
            <a:off x="4925286" y="2467606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90690DD-D2F5-EA47-836C-068770DBF21E}"/>
              </a:ext>
            </a:extLst>
          </p:cNvPr>
          <p:cNvSpPr txBox="1"/>
          <p:nvPr/>
        </p:nvSpPr>
        <p:spPr>
          <a:xfrm>
            <a:off x="5363219" y="2028799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7654F9-D203-8946-8CDD-DA98AF267BF5}"/>
              </a:ext>
            </a:extLst>
          </p:cNvPr>
          <p:cNvSpPr txBox="1"/>
          <p:nvPr/>
        </p:nvSpPr>
        <p:spPr>
          <a:xfrm>
            <a:off x="5383159" y="2713827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0&gt;num1 -&gt; Player 2 is drinking</a:t>
            </a:r>
          </a:p>
          <a:p>
            <a:r>
              <a:rPr lang="en-GB" sz="1100"/>
              <a:t>0&lt;num1 -&gt; Player 1 is drinking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D07D69A-4F8A-E54F-BB5E-FDAA2C552A82}"/>
              </a:ext>
            </a:extLst>
          </p:cNvPr>
          <p:cNvCxnSpPr>
            <a:cxnSpLocks/>
          </p:cNvCxnSpPr>
          <p:nvPr/>
        </p:nvCxnSpPr>
        <p:spPr>
          <a:xfrm>
            <a:off x="8030071" y="4095383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 descr="Würfel">
            <a:extLst>
              <a:ext uri="{FF2B5EF4-FFF2-40B4-BE49-F238E27FC236}">
                <a16:creationId xmlns:a16="http://schemas.microsoft.com/office/drawing/2014/main" id="{E3C7275D-FDCC-CE48-AF0A-0F47009C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680" y="3258079"/>
            <a:ext cx="914400" cy="914400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F83A23A-6B85-BD4C-8691-DE98C0BEC2DB}"/>
              </a:ext>
            </a:extLst>
          </p:cNvPr>
          <p:cNvSpPr txBox="1"/>
          <p:nvPr/>
        </p:nvSpPr>
        <p:spPr>
          <a:xfrm>
            <a:off x="9787506" y="3286904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B8EBE55-CC3F-DE4C-A6F2-FCCD16201C57}"/>
              </a:ext>
            </a:extLst>
          </p:cNvPr>
          <p:cNvSpPr txBox="1"/>
          <p:nvPr/>
        </p:nvSpPr>
        <p:spPr>
          <a:xfrm>
            <a:off x="9824806" y="3731812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F1EDB07-C22F-1F4C-B489-E41678AEF21E}"/>
              </a:ext>
            </a:extLst>
          </p:cNvPr>
          <p:cNvSpPr txBox="1"/>
          <p:nvPr/>
        </p:nvSpPr>
        <p:spPr>
          <a:xfrm>
            <a:off x="10194619" y="4224140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91" name="Grafik 90" descr="Würfel">
            <a:extLst>
              <a:ext uri="{FF2B5EF4-FFF2-40B4-BE49-F238E27FC236}">
                <a16:creationId xmlns:a16="http://schemas.microsoft.com/office/drawing/2014/main" id="{4E3DD374-C5E2-B041-BA1E-C5F08C8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6969" y="4277920"/>
            <a:ext cx="567771" cy="567771"/>
          </a:xfrm>
          <a:prstGeom prst="rect">
            <a:avLst/>
          </a:prstGeom>
        </p:spPr>
      </p:pic>
      <p:sp>
        <p:nvSpPr>
          <p:cNvPr id="92" name="Rechteck 91">
            <a:extLst>
              <a:ext uri="{FF2B5EF4-FFF2-40B4-BE49-F238E27FC236}">
                <a16:creationId xmlns:a16="http://schemas.microsoft.com/office/drawing/2014/main" id="{5C28A306-75E1-B848-B187-8698A1B0A3A7}"/>
              </a:ext>
            </a:extLst>
          </p:cNvPr>
          <p:cNvSpPr/>
          <p:nvPr/>
        </p:nvSpPr>
        <p:spPr>
          <a:xfrm>
            <a:off x="9719994" y="3279141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66203B-2862-D14B-A4B0-9D1A9509D0F3}"/>
              </a:ext>
            </a:extLst>
          </p:cNvPr>
          <p:cNvSpPr/>
          <p:nvPr/>
        </p:nvSpPr>
        <p:spPr>
          <a:xfrm>
            <a:off x="9719994" y="3707884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423D33-F29A-2D46-A619-EB4E1B9D0131}"/>
              </a:ext>
            </a:extLst>
          </p:cNvPr>
          <p:cNvSpPr/>
          <p:nvPr/>
        </p:nvSpPr>
        <p:spPr>
          <a:xfrm>
            <a:off x="10138812" y="4175035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98188509-4332-1647-BEB4-731E506A8BC4}"/>
              </a:ext>
            </a:extLst>
          </p:cNvPr>
          <p:cNvCxnSpPr>
            <a:cxnSpLocks/>
          </p:cNvCxnSpPr>
          <p:nvPr/>
        </p:nvCxnSpPr>
        <p:spPr>
          <a:xfrm>
            <a:off x="8030071" y="2759670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EA36436B-24E9-1144-9543-B179DCD05FD2}"/>
              </a:ext>
            </a:extLst>
          </p:cNvPr>
          <p:cNvCxnSpPr>
            <a:cxnSpLocks/>
          </p:cNvCxnSpPr>
          <p:nvPr/>
        </p:nvCxnSpPr>
        <p:spPr>
          <a:xfrm flipH="1">
            <a:off x="7627022" y="4095383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5F363D1B-840E-FC4E-920C-5DBD29DE4763}"/>
              </a:ext>
            </a:extLst>
          </p:cNvPr>
          <p:cNvSpPr/>
          <p:nvPr/>
        </p:nvSpPr>
        <p:spPr>
          <a:xfrm>
            <a:off x="7843089" y="2290393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7A5E5CD-032C-D549-A018-64E8D7F857DF}"/>
              </a:ext>
            </a:extLst>
          </p:cNvPr>
          <p:cNvCxnSpPr>
            <a:cxnSpLocks/>
          </p:cNvCxnSpPr>
          <p:nvPr/>
        </p:nvCxnSpPr>
        <p:spPr>
          <a:xfrm>
            <a:off x="9289237" y="2469159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91CD70-6A15-5249-A6F3-2527E9493ED4}"/>
              </a:ext>
            </a:extLst>
          </p:cNvPr>
          <p:cNvSpPr txBox="1"/>
          <p:nvPr/>
        </p:nvSpPr>
        <p:spPr>
          <a:xfrm>
            <a:off x="9727170" y="2030352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0B1AE74-AF1B-4A4F-ABB8-B41A6CFD6252}"/>
              </a:ext>
            </a:extLst>
          </p:cNvPr>
          <p:cNvSpPr txBox="1"/>
          <p:nvPr/>
        </p:nvSpPr>
        <p:spPr>
          <a:xfrm>
            <a:off x="9699298" y="2758117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num1&gt;num2 -&gt; Player 3 is drinking</a:t>
            </a:r>
          </a:p>
          <a:p>
            <a:r>
              <a:rPr lang="en-GB" sz="1100"/>
              <a:t>num1&lt;num2 -&gt; Player 2 is drinking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A7A50BD4-E779-944F-B5A9-AAF3D49F47FA}"/>
              </a:ext>
            </a:extLst>
          </p:cNvPr>
          <p:cNvGrpSpPr/>
          <p:nvPr/>
        </p:nvGrpSpPr>
        <p:grpSpPr>
          <a:xfrm>
            <a:off x="4638153" y="4284969"/>
            <a:ext cx="484919" cy="345281"/>
            <a:chOff x="539889" y="4182889"/>
            <a:chExt cx="484919" cy="345281"/>
          </a:xfrm>
        </p:grpSpPr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B5AB0B21-A38D-FC4A-977C-2C991D4F5D0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8604671C-56C9-1C48-B14B-BE8EE5B3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6A6755C-3255-EC48-AD01-27F43DC41EC3}"/>
              </a:ext>
            </a:extLst>
          </p:cNvPr>
          <p:cNvGrpSpPr/>
          <p:nvPr/>
        </p:nvGrpSpPr>
        <p:grpSpPr>
          <a:xfrm>
            <a:off x="9050294" y="4284969"/>
            <a:ext cx="484919" cy="345281"/>
            <a:chOff x="539889" y="4182889"/>
            <a:chExt cx="484919" cy="345281"/>
          </a:xfrm>
        </p:grpSpPr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02FD522-8FD7-5548-833F-C5B1AB94B63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>
              <a:extLst>
                <a:ext uri="{FF2B5EF4-FFF2-40B4-BE49-F238E27FC236}">
                  <a16:creationId xmlns:a16="http://schemas.microsoft.com/office/drawing/2014/main" id="{0F2FEF88-7662-6643-8499-1D840A2FB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7D04463-E8DC-634D-BA5F-4E8A66D9CFE4}"/>
              </a:ext>
            </a:extLst>
          </p:cNvPr>
          <p:cNvSpPr txBox="1"/>
          <p:nvPr/>
        </p:nvSpPr>
        <p:spPr>
          <a:xfrm>
            <a:off x="277688" y="5262076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44C9E04-952A-CA4F-9ABF-75FF800F5F54}"/>
              </a:ext>
            </a:extLst>
          </p:cNvPr>
          <p:cNvSpPr txBox="1"/>
          <p:nvPr/>
        </p:nvSpPr>
        <p:spPr>
          <a:xfrm>
            <a:off x="5291371" y="2466861"/>
            <a:ext cx="2332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num1 ≠ num1ly -&gt; Player 1 is drinking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523B73F-6C53-1440-851B-E12977F1A7A9}"/>
              </a:ext>
            </a:extLst>
          </p:cNvPr>
          <p:cNvSpPr txBox="1"/>
          <p:nvPr/>
        </p:nvSpPr>
        <p:spPr>
          <a:xfrm>
            <a:off x="9743020" y="2527019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num2 ≠ num2 -&gt; Player 2 is drinking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F4174D3-107D-5345-9DAB-89C87DEC2CA5}"/>
              </a:ext>
            </a:extLst>
          </p:cNvPr>
          <p:cNvSpPr txBox="1"/>
          <p:nvPr/>
        </p:nvSpPr>
        <p:spPr>
          <a:xfrm>
            <a:off x="8893525" y="52620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num3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786640-762F-254E-A9C2-6AB97E74E0AE}"/>
              </a:ext>
            </a:extLst>
          </p:cNvPr>
          <p:cNvSpPr txBox="1"/>
          <p:nvPr/>
        </p:nvSpPr>
        <p:spPr>
          <a:xfrm>
            <a:off x="1024808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B0DD1DD-C96F-D14D-88C9-E7F16E577064}"/>
              </a:ext>
            </a:extLst>
          </p:cNvPr>
          <p:cNvSpPr txBox="1"/>
          <p:nvPr/>
        </p:nvSpPr>
        <p:spPr>
          <a:xfrm>
            <a:off x="1063331" y="5254209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54D1F2-9D1E-B74B-9437-F72B85168690}"/>
              </a:ext>
            </a:extLst>
          </p:cNvPr>
          <p:cNvSpPr txBox="1"/>
          <p:nvPr/>
        </p:nvSpPr>
        <p:spPr>
          <a:xfrm>
            <a:off x="4296927" y="5266914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50AFC5-7C82-7340-8834-558F8D64462C}"/>
              </a:ext>
            </a:extLst>
          </p:cNvPr>
          <p:cNvSpPr txBox="1"/>
          <p:nvPr/>
        </p:nvSpPr>
        <p:spPr>
          <a:xfrm>
            <a:off x="5082570" y="5259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1EA8D2-4899-CF4B-8C14-C7B995D38153}"/>
              </a:ext>
            </a:extLst>
          </p:cNvPr>
          <p:cNvSpPr txBox="1"/>
          <p:nvPr/>
        </p:nvSpPr>
        <p:spPr>
          <a:xfrm>
            <a:off x="5052854" y="573873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53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F472C2D-3E9F-F24A-9FAF-8BB861F2A44C}"/>
              </a:ext>
            </a:extLst>
          </p:cNvPr>
          <p:cNvSpPr txBox="1"/>
          <p:nvPr/>
        </p:nvSpPr>
        <p:spPr>
          <a:xfrm>
            <a:off x="8030071" y="5567719"/>
            <a:ext cx="333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Lying option</a:t>
            </a:r>
            <a:br>
              <a:rPr lang="en-GB" sz="2000" dirty="0"/>
            </a:br>
            <a:r>
              <a:rPr lang="en-GB" sz="2000" dirty="0"/>
              <a:t>=&gt; Player 2 had to take a drink</a:t>
            </a:r>
          </a:p>
        </p:txBody>
      </p:sp>
    </p:spTree>
    <p:extLst>
      <p:ext uri="{BB962C8B-B14F-4D97-AF65-F5344CB8AC3E}">
        <p14:creationId xmlns:p14="http://schemas.microsoft.com/office/powerpoint/2010/main" val="41949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9C5B6A-823F-FA48-B902-CF9F601BF3DE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0BBC51-FC5C-3949-AACE-79CC900DC506}"/>
              </a:ext>
            </a:extLst>
          </p:cNvPr>
          <p:cNvSpPr txBox="1"/>
          <p:nvPr/>
        </p:nvSpPr>
        <p:spPr>
          <a:xfrm>
            <a:off x="989351" y="1049311"/>
            <a:ext cx="15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To-Do´s: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5E73D3-276E-634D-96B2-8A9636D5E18A}"/>
              </a:ext>
            </a:extLst>
          </p:cNvPr>
          <p:cNvSpPr txBox="1"/>
          <p:nvPr/>
        </p:nvSpPr>
        <p:spPr>
          <a:xfrm>
            <a:off x="989351" y="1594005"/>
            <a:ext cx="959370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the number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Random dice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Order the random numbers of dice in the right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a class with player number (maybe only update the the figures)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1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Schweers</dc:creator>
  <cp:lastModifiedBy>Thomas Schweers</cp:lastModifiedBy>
  <cp:revision>25</cp:revision>
  <dcterms:created xsi:type="dcterms:W3CDTF">2020-10-17T07:11:22Z</dcterms:created>
  <dcterms:modified xsi:type="dcterms:W3CDTF">2020-10-22T20:22:15Z</dcterms:modified>
</cp:coreProperties>
</file>