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8d6248c8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8d6248c8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8dd51547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8dd51547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8dd51547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8dd51547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8dd51547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8dd51547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8dd51547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8dd51547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8dd51547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8dd51547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8d6248c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8d6248c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8d6248c8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8d6248c8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8d6248c8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8d6248c8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LinkedList Reversal LLNode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Tanishq Padwal 664972389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 </a:t>
            </a:r>
            <a:endParaRPr/>
          </a:p>
        </p:txBody>
      </p:sp>
      <p:sp>
        <p:nvSpPr>
          <p:cNvPr id="149" name="Google Shape;149;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Given the constraints against using additional structures or modifying the original list, devising a method to reverse print a singly linked list presents a significant challenge. Traditional approaches either modify the list structure, use additional memory, or both. This highlights a fundamental limitation in singly linked list design for reverse operations, underscoring the importance of choosing the right data structure based on use case requirements.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an N numbers string list in a Linked List</a:t>
            </a:r>
            <a:endParaRPr/>
          </a:p>
        </p:txBody>
      </p:sp>
      <p:sp>
        <p:nvSpPr>
          <p:cNvPr id="93" name="Google Shape;93;p14"/>
          <p:cNvSpPr txBox="1"/>
          <p:nvPr>
            <p:ph idx="1" type="body"/>
          </p:nvPr>
        </p:nvSpPr>
        <p:spPr>
          <a:xfrm>
            <a:off x="727650" y="1853850"/>
            <a:ext cx="7688700" cy="22611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We start by creating an instance of our linkedlist&lt;String&gt;, which sets up our singly linked list for storing string elements.</a:t>
            </a:r>
            <a:endParaRPr sz="1100"/>
          </a:p>
          <a:p>
            <a:pPr indent="-298450" lvl="0" marL="457200" rtl="0" algn="l">
              <a:spcBef>
                <a:spcPts val="0"/>
              </a:spcBef>
              <a:spcAft>
                <a:spcPts val="0"/>
              </a:spcAft>
              <a:buSzPts val="1100"/>
              <a:buChar char="●"/>
            </a:pPr>
            <a:r>
              <a:rPr lang="en" sz="1100"/>
              <a:t>To populate the list, we use a for loop counting down from N to 1. This backward counting ensures that when we add elements at the list's front, they end up ordered from "N1" to "N40". Each insertion with the addAtFront method places a new string node at the list's start, effectively reversing their order.</a:t>
            </a:r>
            <a:endParaRPr sz="1100"/>
          </a:p>
          <a:p>
            <a:pPr indent="-298450" lvl="0" marL="457200" rtl="0" algn="l">
              <a:spcBef>
                <a:spcPts val="0"/>
              </a:spcBef>
              <a:spcAft>
                <a:spcPts val="0"/>
              </a:spcAft>
              <a:buSzPts val="1100"/>
              <a:buChar char="●"/>
            </a:pPr>
            <a:r>
              <a:rPr lang="en" sz="1100"/>
              <a:t>Finally, we showcase the list using the printForward method. It walks through the list from start to end, displaying each string and its link to the next, ending with "null" to indicate the list's end.</a:t>
            </a:r>
            <a:endParaRPr sz="1100"/>
          </a:p>
        </p:txBody>
      </p:sp>
      <p:pic>
        <p:nvPicPr>
          <p:cNvPr id="94" name="Google Shape;94;p14"/>
          <p:cNvPicPr preferRelativeResize="0"/>
          <p:nvPr/>
        </p:nvPicPr>
        <p:blipFill>
          <a:blip r:embed="rId3">
            <a:alphaModFix/>
          </a:blip>
          <a:stretch>
            <a:fillRect/>
          </a:stretch>
        </p:blipFill>
        <p:spPr>
          <a:xfrm>
            <a:off x="3099987" y="3512500"/>
            <a:ext cx="2944018" cy="137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the LLnode class : </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LLNode class is essentially the backbone of our linked list, designed to hold any type of data and a link to the next node. It's pretty straightforward, with info for the data part and link to point to the next item in the list. This setup lets us easily add and link up nodes to build the list.</a:t>
            </a:r>
            <a:endParaRPr/>
          </a:p>
        </p:txBody>
      </p:sp>
      <p:pic>
        <p:nvPicPr>
          <p:cNvPr id="101" name="Google Shape;101;p15"/>
          <p:cNvPicPr preferRelativeResize="0"/>
          <p:nvPr/>
        </p:nvPicPr>
        <p:blipFill>
          <a:blip r:embed="rId3">
            <a:alphaModFix/>
          </a:blip>
          <a:stretch>
            <a:fillRect/>
          </a:stretch>
        </p:blipFill>
        <p:spPr>
          <a:xfrm>
            <a:off x="3126607" y="3036375"/>
            <a:ext cx="2894401" cy="1764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Storing Data and Printing List in Order</a:t>
            </a:r>
            <a:endParaRPr/>
          </a:p>
        </p:txBody>
      </p:sp>
      <p:sp>
        <p:nvSpPr>
          <p:cNvPr id="107" name="Google Shape;107;p16"/>
          <p:cNvSpPr txBox="1"/>
          <p:nvPr>
            <p:ph idx="1" type="body"/>
          </p:nvPr>
        </p:nvSpPr>
        <p:spPr>
          <a:xfrm>
            <a:off x="727650" y="18864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created a program that initializes a singly linked list and populates it with string data. Each node, made with the LLNode class, contains data and a link to the next. To display the list, I used a method that iterates from the first node to the last, printing each node's data in the order they were added, demonstrating the list's orderly and accessible nature.</a:t>
            </a:r>
            <a:endParaRPr/>
          </a:p>
        </p:txBody>
      </p:sp>
      <p:pic>
        <p:nvPicPr>
          <p:cNvPr id="108" name="Google Shape;108;p16"/>
          <p:cNvPicPr preferRelativeResize="0"/>
          <p:nvPr/>
        </p:nvPicPr>
        <p:blipFill>
          <a:blip r:embed="rId3">
            <a:alphaModFix/>
          </a:blip>
          <a:stretch>
            <a:fillRect/>
          </a:stretch>
        </p:blipFill>
        <p:spPr>
          <a:xfrm>
            <a:off x="798075" y="2971900"/>
            <a:ext cx="4012250" cy="1156850"/>
          </a:xfrm>
          <a:prstGeom prst="rect">
            <a:avLst/>
          </a:prstGeom>
          <a:noFill/>
          <a:ln>
            <a:noFill/>
          </a:ln>
        </p:spPr>
      </p:pic>
      <p:pic>
        <p:nvPicPr>
          <p:cNvPr id="109" name="Google Shape;109;p16"/>
          <p:cNvPicPr preferRelativeResize="0"/>
          <p:nvPr/>
        </p:nvPicPr>
        <p:blipFill>
          <a:blip r:embed="rId4">
            <a:alphaModFix/>
          </a:blip>
          <a:stretch>
            <a:fillRect/>
          </a:stretch>
        </p:blipFill>
        <p:spPr>
          <a:xfrm>
            <a:off x="729450" y="4263425"/>
            <a:ext cx="7852001" cy="406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Printing the list in a Reverse Order </a:t>
            </a:r>
            <a:endParaRPr/>
          </a:p>
        </p:txBody>
      </p:sp>
      <p:sp>
        <p:nvSpPr>
          <p:cNvPr id="115" name="Google Shape;115;p17"/>
          <p:cNvSpPr txBox="1"/>
          <p:nvPr>
            <p:ph idx="1" type="body"/>
          </p:nvPr>
        </p:nvSpPr>
        <p:spPr>
          <a:xfrm>
            <a:off x="729450" y="18538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method leverages the recursive nature of the list to navigate to the list's end before printing each node's data on the return journey.</a:t>
            </a:r>
            <a:endParaRPr/>
          </a:p>
          <a:p>
            <a:pPr indent="0" lvl="0" marL="0" rtl="0" algn="l">
              <a:spcBef>
                <a:spcPts val="1200"/>
              </a:spcBef>
              <a:spcAft>
                <a:spcPts val="1200"/>
              </a:spcAft>
              <a:buNone/>
            </a:pPr>
            <a:r>
              <a:rPr lang="en"/>
              <a:t>This approach efficiently prints the list in reverse order by calling recPrintList with the head node. The recursion unwinds from the last node back to the first, printing each node's data in reverse order. </a:t>
            </a:r>
            <a:endParaRPr/>
          </a:p>
        </p:txBody>
      </p:sp>
      <p:pic>
        <p:nvPicPr>
          <p:cNvPr id="116" name="Google Shape;116;p17"/>
          <p:cNvPicPr preferRelativeResize="0"/>
          <p:nvPr/>
        </p:nvPicPr>
        <p:blipFill>
          <a:blip r:embed="rId3">
            <a:alphaModFix/>
          </a:blip>
          <a:stretch>
            <a:fillRect/>
          </a:stretch>
        </p:blipFill>
        <p:spPr>
          <a:xfrm>
            <a:off x="827100" y="3108475"/>
            <a:ext cx="3602324" cy="1415525"/>
          </a:xfrm>
          <a:prstGeom prst="rect">
            <a:avLst/>
          </a:prstGeom>
          <a:noFill/>
          <a:ln>
            <a:noFill/>
          </a:ln>
        </p:spPr>
      </p:pic>
      <p:pic>
        <p:nvPicPr>
          <p:cNvPr id="117" name="Google Shape;117;p17"/>
          <p:cNvPicPr preferRelativeResize="0"/>
          <p:nvPr/>
        </p:nvPicPr>
        <p:blipFill>
          <a:blip r:embed="rId4">
            <a:alphaModFix/>
          </a:blip>
          <a:stretch>
            <a:fillRect/>
          </a:stretch>
        </p:blipFill>
        <p:spPr>
          <a:xfrm>
            <a:off x="4791850" y="3108475"/>
            <a:ext cx="759825" cy="1919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30000" y="1318650"/>
            <a:ext cx="3300900" cy="60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Pseudocode</a:t>
            </a:r>
            <a:endParaRPr/>
          </a:p>
        </p:txBody>
      </p:sp>
      <p:sp>
        <p:nvSpPr>
          <p:cNvPr id="123" name="Google Shape;123;p18"/>
          <p:cNvSpPr txBox="1"/>
          <p:nvPr>
            <p:ph idx="1" type="body"/>
          </p:nvPr>
        </p:nvSpPr>
        <p:spPr>
          <a:xfrm>
            <a:off x="721225" y="2017975"/>
            <a:ext cx="3300900" cy="30318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t>Class LLNode</a:t>
            </a:r>
            <a:r>
              <a:rPr lang="en"/>
              <a:t>: Defines the structure of each node in the linked list, including the data it holds (info) and a reference to the next node (link).</a:t>
            </a:r>
            <a:endParaRPr/>
          </a:p>
          <a:p>
            <a:pPr indent="0" lvl="0" marL="0" rtl="0" algn="l">
              <a:spcBef>
                <a:spcPts val="1200"/>
              </a:spcBef>
              <a:spcAft>
                <a:spcPts val="0"/>
              </a:spcAft>
              <a:buNone/>
            </a:pPr>
            <a:r>
              <a:rPr b="1" lang="en"/>
              <a:t>Class LinkedList</a:t>
            </a:r>
            <a:r>
              <a:rPr lang="en"/>
              <a:t>: Manages operations on the list, including initialization (Constructor LinkedList), adding elements to the front (Method addAtFront), printing the list in forward order (Method printForward), and printing the list in reverse order (Method printReverse).</a:t>
            </a:r>
            <a:endParaRPr/>
          </a:p>
          <a:p>
            <a:pPr indent="0" lvl="0" marL="0" rtl="0" algn="l">
              <a:spcBef>
                <a:spcPts val="1200"/>
              </a:spcBef>
              <a:spcAft>
                <a:spcPts val="0"/>
              </a:spcAft>
              <a:buNone/>
            </a:pPr>
            <a:r>
              <a:rPr b="1" lang="en"/>
              <a:t>Procedure Main</a:t>
            </a:r>
            <a:r>
              <a:rPr lang="en"/>
              <a:t>: Demonstrates creating a linked list, populating it with N elements in reverse order so they appear in ascending order when traversed from the head, and invoking both print methods to display the list's content in forward and reverse order.</a:t>
            </a:r>
            <a:endParaRPr/>
          </a:p>
          <a:p>
            <a:pPr indent="0" lvl="0" marL="0" rtl="0" algn="l">
              <a:spcBef>
                <a:spcPts val="1200"/>
              </a:spcBef>
              <a:spcAft>
                <a:spcPts val="1200"/>
              </a:spcAft>
              <a:buNone/>
            </a:pPr>
            <a:r>
              <a:t/>
            </a:r>
            <a:endParaRPr/>
          </a:p>
        </p:txBody>
      </p:sp>
      <p:pic>
        <p:nvPicPr>
          <p:cNvPr id="124" name="Google Shape;124;p18"/>
          <p:cNvPicPr preferRelativeResize="0"/>
          <p:nvPr/>
        </p:nvPicPr>
        <p:blipFill>
          <a:blip r:embed="rId3">
            <a:alphaModFix/>
          </a:blip>
          <a:stretch>
            <a:fillRect/>
          </a:stretch>
        </p:blipFill>
        <p:spPr>
          <a:xfrm>
            <a:off x="5422275" y="1086300"/>
            <a:ext cx="2056849" cy="353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and Output : </a:t>
            </a:r>
            <a:endParaRPr/>
          </a:p>
        </p:txBody>
      </p:sp>
      <p:pic>
        <p:nvPicPr>
          <p:cNvPr id="130" name="Google Shape;130;p19"/>
          <p:cNvPicPr preferRelativeResize="0"/>
          <p:nvPr/>
        </p:nvPicPr>
        <p:blipFill>
          <a:blip r:embed="rId3">
            <a:alphaModFix/>
          </a:blip>
          <a:stretch>
            <a:fillRect/>
          </a:stretch>
        </p:blipFill>
        <p:spPr>
          <a:xfrm>
            <a:off x="891375" y="1853850"/>
            <a:ext cx="1568576" cy="3159448"/>
          </a:xfrm>
          <a:prstGeom prst="rect">
            <a:avLst/>
          </a:prstGeom>
          <a:noFill/>
          <a:ln>
            <a:noFill/>
          </a:ln>
        </p:spPr>
      </p:pic>
      <p:pic>
        <p:nvPicPr>
          <p:cNvPr id="131" name="Google Shape;131;p19"/>
          <p:cNvPicPr preferRelativeResize="0"/>
          <p:nvPr/>
        </p:nvPicPr>
        <p:blipFill>
          <a:blip r:embed="rId4">
            <a:alphaModFix/>
          </a:blip>
          <a:stretch>
            <a:fillRect/>
          </a:stretch>
        </p:blipFill>
        <p:spPr>
          <a:xfrm>
            <a:off x="2612350" y="2006250"/>
            <a:ext cx="6379254" cy="22053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ByteCode File compilation </a:t>
            </a:r>
            <a:endParaRPr/>
          </a:p>
        </p:txBody>
      </p:sp>
      <p:pic>
        <p:nvPicPr>
          <p:cNvPr id="137" name="Google Shape;137;p20"/>
          <p:cNvPicPr preferRelativeResize="0"/>
          <p:nvPr/>
        </p:nvPicPr>
        <p:blipFill>
          <a:blip r:embed="rId3">
            <a:alphaModFix/>
          </a:blip>
          <a:stretch>
            <a:fillRect/>
          </a:stretch>
        </p:blipFill>
        <p:spPr>
          <a:xfrm>
            <a:off x="842275" y="1893625"/>
            <a:ext cx="6558986" cy="2984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Singly Linked Lists </a:t>
            </a:r>
            <a:endParaRPr/>
          </a:p>
        </p:txBody>
      </p:sp>
      <p:sp>
        <p:nvSpPr>
          <p:cNvPr id="143" name="Google Shape;143;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Singly Linked Lists Are Forward-Only</a:t>
            </a:r>
            <a:r>
              <a:rPr lang="en"/>
              <a:t>: They lack backlinks to previous nodes, making backward traversal inherently require additional memory or structural modifications.</a:t>
            </a:r>
            <a:endParaRPr/>
          </a:p>
          <a:p>
            <a:pPr indent="0" lvl="0" marL="0" rtl="0" algn="l">
              <a:spcBef>
                <a:spcPts val="1200"/>
              </a:spcBef>
              <a:spcAft>
                <a:spcPts val="0"/>
              </a:spcAft>
              <a:buNone/>
            </a:pPr>
            <a:r>
              <a:rPr b="1" lang="en"/>
              <a:t>Recursion Implies Additional Memory Usage</a:t>
            </a:r>
            <a:r>
              <a:rPr lang="en"/>
              <a:t>: Using recursion for reverse printing implicitly uses the call stack to store return addresses, which conflicts with the constraint against using additional structures.</a:t>
            </a:r>
            <a:endParaRPr/>
          </a:p>
          <a:p>
            <a:pPr indent="0" lvl="0" marL="0" rtl="0" algn="l">
              <a:spcBef>
                <a:spcPts val="1200"/>
              </a:spcBef>
              <a:spcAft>
                <a:spcPts val="1200"/>
              </a:spcAft>
              <a:buNone/>
            </a:pPr>
            <a:r>
              <a:rPr b="1" lang="en"/>
              <a:t>In-Place Reversal Modifies the List</a:t>
            </a:r>
            <a:r>
              <a:rPr lang="en"/>
              <a:t>: Reversing the list's links in place to then print it in reverse order modifies the original structure, which may not be desired.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