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ED4CE1-5DAD-48DF-9CE0-2024BE279730}">
          <p14:sldIdLst>
            <p14:sldId id="256"/>
            <p14:sldId id="262"/>
            <p14:sldId id="257"/>
          </p14:sldIdLst>
        </p14:section>
        <p14:section name="Untitled Section" id="{F14B25E7-A96C-4842-A8D9-1F74FFEAF2C5}">
          <p14:sldIdLst>
            <p14:sldId id="263"/>
            <p14:sldId id="264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CFA30-C0BE-49FE-999F-F9C644F8A11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D62A1E-FB35-4573-ACB9-73870A1D80AC}">
      <dgm:prSet/>
      <dgm:spPr/>
      <dgm:t>
        <a:bodyPr/>
        <a:lstStyle/>
        <a:p>
          <a:pPr>
            <a:defRPr b="1"/>
          </a:pPr>
          <a:r>
            <a:rPr lang="en-US"/>
            <a:t>Key Features:</a:t>
          </a:r>
        </a:p>
      </dgm:t>
    </dgm:pt>
    <dgm:pt modelId="{BA332BB0-44A5-4046-B35D-F93B04F5EE3B}" type="parTrans" cxnId="{B3F3F004-B889-4071-8F18-B6A0982387C7}">
      <dgm:prSet/>
      <dgm:spPr/>
      <dgm:t>
        <a:bodyPr/>
        <a:lstStyle/>
        <a:p>
          <a:endParaRPr lang="en-US"/>
        </a:p>
      </dgm:t>
    </dgm:pt>
    <dgm:pt modelId="{0EA102DB-1019-45E4-9936-214C118307FA}" type="sibTrans" cxnId="{B3F3F004-B889-4071-8F18-B6A0982387C7}">
      <dgm:prSet/>
      <dgm:spPr/>
      <dgm:t>
        <a:bodyPr/>
        <a:lstStyle/>
        <a:p>
          <a:endParaRPr lang="en-US"/>
        </a:p>
      </dgm:t>
    </dgm:pt>
    <dgm:pt modelId="{A849E970-1DFB-4BE4-B379-18D816687849}">
      <dgm:prSet/>
      <dgm:spPr/>
      <dgm:t>
        <a:bodyPr/>
        <a:lstStyle/>
        <a:p>
          <a:r>
            <a:rPr lang="en-US" dirty="0"/>
            <a:t>Loading product data from a CSV file.</a:t>
          </a:r>
        </a:p>
      </dgm:t>
    </dgm:pt>
    <dgm:pt modelId="{123207C0-98ED-4DDC-89B0-8CE13312A66F}" type="parTrans" cxnId="{FE89E303-F2B0-4254-BA5C-484EEC6A1876}">
      <dgm:prSet/>
      <dgm:spPr/>
      <dgm:t>
        <a:bodyPr/>
        <a:lstStyle/>
        <a:p>
          <a:endParaRPr lang="en-US"/>
        </a:p>
      </dgm:t>
    </dgm:pt>
    <dgm:pt modelId="{21291B41-4E22-4452-92A0-CBED5EF031D4}" type="sibTrans" cxnId="{FE89E303-F2B0-4254-BA5C-484EEC6A1876}">
      <dgm:prSet/>
      <dgm:spPr/>
      <dgm:t>
        <a:bodyPr/>
        <a:lstStyle/>
        <a:p>
          <a:endParaRPr lang="en-US"/>
        </a:p>
      </dgm:t>
    </dgm:pt>
    <dgm:pt modelId="{251DD5EB-31DF-42C8-8487-293831022BFC}">
      <dgm:prSet/>
      <dgm:spPr/>
      <dgm:t>
        <a:bodyPr/>
        <a:lstStyle/>
        <a:p>
          <a:r>
            <a:rPr lang="en-US"/>
            <a:t>Dynamic display of items in a table.</a:t>
          </a:r>
        </a:p>
      </dgm:t>
    </dgm:pt>
    <dgm:pt modelId="{0E776348-0E5B-41C8-A37A-510F1DCD835A}" type="parTrans" cxnId="{986407F3-567F-43BF-8347-ED1FA923CED8}">
      <dgm:prSet/>
      <dgm:spPr/>
      <dgm:t>
        <a:bodyPr/>
        <a:lstStyle/>
        <a:p>
          <a:endParaRPr lang="en-US"/>
        </a:p>
      </dgm:t>
    </dgm:pt>
    <dgm:pt modelId="{264E1927-D666-4B78-A347-DA8CC3A0444E}" type="sibTrans" cxnId="{986407F3-567F-43BF-8347-ED1FA923CED8}">
      <dgm:prSet/>
      <dgm:spPr/>
      <dgm:t>
        <a:bodyPr/>
        <a:lstStyle/>
        <a:p>
          <a:endParaRPr lang="en-US"/>
        </a:p>
      </dgm:t>
    </dgm:pt>
    <dgm:pt modelId="{12067240-F4E8-4835-9F41-9CB92708FB7F}">
      <dgm:prSet/>
      <dgm:spPr/>
      <dgm:t>
        <a:bodyPr/>
        <a:lstStyle/>
        <a:p>
          <a:r>
            <a:rPr lang="en-US" dirty="0"/>
            <a:t>Calculation of total prices for scanned items.</a:t>
          </a:r>
        </a:p>
      </dgm:t>
    </dgm:pt>
    <dgm:pt modelId="{A00BBA30-3799-456C-8A1B-D361E0F48A44}" type="parTrans" cxnId="{D4807992-BF31-44E6-BE52-D3EDF19C3AAF}">
      <dgm:prSet/>
      <dgm:spPr/>
      <dgm:t>
        <a:bodyPr/>
        <a:lstStyle/>
        <a:p>
          <a:endParaRPr lang="en-US"/>
        </a:p>
      </dgm:t>
    </dgm:pt>
    <dgm:pt modelId="{1CB802CD-544C-4EDC-ABA3-D471FCF89FD3}" type="sibTrans" cxnId="{D4807992-BF31-44E6-BE52-D3EDF19C3AAF}">
      <dgm:prSet/>
      <dgm:spPr/>
      <dgm:t>
        <a:bodyPr/>
        <a:lstStyle/>
        <a:p>
          <a:endParaRPr lang="en-US"/>
        </a:p>
      </dgm:t>
    </dgm:pt>
    <dgm:pt modelId="{37905907-CCB2-4F8B-B4A5-B41CFC00668D}">
      <dgm:prSet/>
      <dgm:spPr/>
      <dgm:t>
        <a:bodyPr/>
        <a:lstStyle/>
        <a:p>
          <a:pPr>
            <a:defRPr b="1"/>
          </a:pPr>
          <a:r>
            <a:rPr lang="en-US"/>
            <a:t>Significance:</a:t>
          </a:r>
        </a:p>
      </dgm:t>
    </dgm:pt>
    <dgm:pt modelId="{5AF79008-750C-48AE-BC77-07EB76AFE0C7}" type="parTrans" cxnId="{BAE41417-5DEF-44A8-A6E7-40CD9D14DD84}">
      <dgm:prSet/>
      <dgm:spPr/>
      <dgm:t>
        <a:bodyPr/>
        <a:lstStyle/>
        <a:p>
          <a:endParaRPr lang="en-US"/>
        </a:p>
      </dgm:t>
    </dgm:pt>
    <dgm:pt modelId="{A4D39A25-0D89-4C43-A28D-726E6ADAF858}" type="sibTrans" cxnId="{BAE41417-5DEF-44A8-A6E7-40CD9D14DD84}">
      <dgm:prSet/>
      <dgm:spPr/>
      <dgm:t>
        <a:bodyPr/>
        <a:lstStyle/>
        <a:p>
          <a:endParaRPr lang="en-US"/>
        </a:p>
      </dgm:t>
    </dgm:pt>
    <dgm:pt modelId="{380A975D-126C-475D-9382-394CCEB0B2CB}">
      <dgm:prSet/>
      <dgm:spPr/>
      <dgm:t>
        <a:bodyPr/>
        <a:lstStyle/>
        <a:p>
          <a:r>
            <a:rPr lang="en-US"/>
            <a:t>Enhances inventory and point-of-sale management using efficient backend logic.</a:t>
          </a:r>
        </a:p>
      </dgm:t>
    </dgm:pt>
    <dgm:pt modelId="{1CC12FF6-9897-404E-A8CC-FFCE70271747}" type="parTrans" cxnId="{8692A4D6-29F0-4C17-9CCB-E77B7ADE6A82}">
      <dgm:prSet/>
      <dgm:spPr/>
      <dgm:t>
        <a:bodyPr/>
        <a:lstStyle/>
        <a:p>
          <a:endParaRPr lang="en-US"/>
        </a:p>
      </dgm:t>
    </dgm:pt>
    <dgm:pt modelId="{1A4EED64-0948-4CB5-95CE-5C3943A53D5C}" type="sibTrans" cxnId="{8692A4D6-29F0-4C17-9CCB-E77B7ADE6A82}">
      <dgm:prSet/>
      <dgm:spPr/>
      <dgm:t>
        <a:bodyPr/>
        <a:lstStyle/>
        <a:p>
          <a:endParaRPr lang="en-US"/>
        </a:p>
      </dgm:t>
    </dgm:pt>
    <dgm:pt modelId="{94513F53-8B10-4B23-8A12-C1D330A38747}" type="pres">
      <dgm:prSet presAssocID="{EF0CFA30-C0BE-49FE-999F-F9C644F8A11A}" presName="root" presStyleCnt="0">
        <dgm:presLayoutVars>
          <dgm:dir/>
          <dgm:resizeHandles val="exact"/>
        </dgm:presLayoutVars>
      </dgm:prSet>
      <dgm:spPr/>
    </dgm:pt>
    <dgm:pt modelId="{C88C301E-2547-436D-931D-7AC9735253AA}" type="pres">
      <dgm:prSet presAssocID="{62D62A1E-FB35-4573-ACB9-73870A1D80AC}" presName="compNode" presStyleCnt="0"/>
      <dgm:spPr/>
    </dgm:pt>
    <dgm:pt modelId="{34F2E982-3968-4C4F-9671-F519C9305D1C}" type="pres">
      <dgm:prSet presAssocID="{62D62A1E-FB35-4573-ACB9-73870A1D80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F68337C3-57D1-44EA-9E48-5B76E7375137}" type="pres">
      <dgm:prSet presAssocID="{62D62A1E-FB35-4573-ACB9-73870A1D80AC}" presName="iconSpace" presStyleCnt="0"/>
      <dgm:spPr/>
    </dgm:pt>
    <dgm:pt modelId="{75961FD6-633F-4AB0-8930-2F53F21820C8}" type="pres">
      <dgm:prSet presAssocID="{62D62A1E-FB35-4573-ACB9-73870A1D80AC}" presName="parTx" presStyleLbl="revTx" presStyleIdx="0" presStyleCnt="4">
        <dgm:presLayoutVars>
          <dgm:chMax val="0"/>
          <dgm:chPref val="0"/>
        </dgm:presLayoutVars>
      </dgm:prSet>
      <dgm:spPr/>
    </dgm:pt>
    <dgm:pt modelId="{F1BAAFA4-A7E4-4EB5-95B2-564891355AC8}" type="pres">
      <dgm:prSet presAssocID="{62D62A1E-FB35-4573-ACB9-73870A1D80AC}" presName="txSpace" presStyleCnt="0"/>
      <dgm:spPr/>
    </dgm:pt>
    <dgm:pt modelId="{5B9E1F99-C571-4A13-847E-3151EC7B1641}" type="pres">
      <dgm:prSet presAssocID="{62D62A1E-FB35-4573-ACB9-73870A1D80AC}" presName="desTx" presStyleLbl="revTx" presStyleIdx="1" presStyleCnt="4">
        <dgm:presLayoutVars/>
      </dgm:prSet>
      <dgm:spPr/>
    </dgm:pt>
    <dgm:pt modelId="{E2736FD5-296E-46E6-A1AE-BD72C7D62964}" type="pres">
      <dgm:prSet presAssocID="{0EA102DB-1019-45E4-9936-214C118307FA}" presName="sibTrans" presStyleCnt="0"/>
      <dgm:spPr/>
    </dgm:pt>
    <dgm:pt modelId="{0DE64CE7-7F1B-4A34-9745-F4110EBE2C41}" type="pres">
      <dgm:prSet presAssocID="{37905907-CCB2-4F8B-B4A5-B41CFC00668D}" presName="compNode" presStyleCnt="0"/>
      <dgm:spPr/>
    </dgm:pt>
    <dgm:pt modelId="{4CC70E72-3B2C-4AF9-A664-4C6EEF0A1E5E}" type="pres">
      <dgm:prSet presAssocID="{37905907-CCB2-4F8B-B4A5-B41CFC0066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966DA6-2AC4-4BD8-B7B0-84B54860137B}" type="pres">
      <dgm:prSet presAssocID="{37905907-CCB2-4F8B-B4A5-B41CFC00668D}" presName="iconSpace" presStyleCnt="0"/>
      <dgm:spPr/>
    </dgm:pt>
    <dgm:pt modelId="{B1C27E4A-7E8E-482B-84F6-2A9AEDCCBA09}" type="pres">
      <dgm:prSet presAssocID="{37905907-CCB2-4F8B-B4A5-B41CFC00668D}" presName="parTx" presStyleLbl="revTx" presStyleIdx="2" presStyleCnt="4">
        <dgm:presLayoutVars>
          <dgm:chMax val="0"/>
          <dgm:chPref val="0"/>
        </dgm:presLayoutVars>
      </dgm:prSet>
      <dgm:spPr/>
    </dgm:pt>
    <dgm:pt modelId="{6CD01D31-A06D-4AD2-A152-8D23ACF6A374}" type="pres">
      <dgm:prSet presAssocID="{37905907-CCB2-4F8B-B4A5-B41CFC00668D}" presName="txSpace" presStyleCnt="0"/>
      <dgm:spPr/>
    </dgm:pt>
    <dgm:pt modelId="{EA99D315-805A-4CA6-8164-2F3979EA9DE9}" type="pres">
      <dgm:prSet presAssocID="{37905907-CCB2-4F8B-B4A5-B41CFC00668D}" presName="desTx" presStyleLbl="revTx" presStyleIdx="3" presStyleCnt="4">
        <dgm:presLayoutVars/>
      </dgm:prSet>
      <dgm:spPr/>
    </dgm:pt>
  </dgm:ptLst>
  <dgm:cxnLst>
    <dgm:cxn modelId="{FE89E303-F2B0-4254-BA5C-484EEC6A1876}" srcId="{62D62A1E-FB35-4573-ACB9-73870A1D80AC}" destId="{A849E970-1DFB-4BE4-B379-18D816687849}" srcOrd="0" destOrd="0" parTransId="{123207C0-98ED-4DDC-89B0-8CE13312A66F}" sibTransId="{21291B41-4E22-4452-92A0-CBED5EF031D4}"/>
    <dgm:cxn modelId="{B3F3F004-B889-4071-8F18-B6A0982387C7}" srcId="{EF0CFA30-C0BE-49FE-999F-F9C644F8A11A}" destId="{62D62A1E-FB35-4573-ACB9-73870A1D80AC}" srcOrd="0" destOrd="0" parTransId="{BA332BB0-44A5-4046-B35D-F93B04F5EE3B}" sibTransId="{0EA102DB-1019-45E4-9936-214C118307FA}"/>
    <dgm:cxn modelId="{0334130D-F303-4069-B8E0-CC00A8673B19}" type="presOf" srcId="{12067240-F4E8-4835-9F41-9CB92708FB7F}" destId="{5B9E1F99-C571-4A13-847E-3151EC7B1641}" srcOrd="0" destOrd="2" presId="urn:microsoft.com/office/officeart/2018/5/layout/CenteredIconLabelDescriptionList"/>
    <dgm:cxn modelId="{7AF1BE11-EC39-46BD-A4EC-9E50E42AFA17}" type="presOf" srcId="{251DD5EB-31DF-42C8-8487-293831022BFC}" destId="{5B9E1F99-C571-4A13-847E-3151EC7B1641}" srcOrd="0" destOrd="1" presId="urn:microsoft.com/office/officeart/2018/5/layout/CenteredIconLabelDescriptionList"/>
    <dgm:cxn modelId="{BAE41417-5DEF-44A8-A6E7-40CD9D14DD84}" srcId="{EF0CFA30-C0BE-49FE-999F-F9C644F8A11A}" destId="{37905907-CCB2-4F8B-B4A5-B41CFC00668D}" srcOrd="1" destOrd="0" parTransId="{5AF79008-750C-48AE-BC77-07EB76AFE0C7}" sibTransId="{A4D39A25-0D89-4C43-A28D-726E6ADAF858}"/>
    <dgm:cxn modelId="{0CC92A68-46C3-4348-9C05-2F59E3BFA277}" type="presOf" srcId="{37905907-CCB2-4F8B-B4A5-B41CFC00668D}" destId="{B1C27E4A-7E8E-482B-84F6-2A9AEDCCBA09}" srcOrd="0" destOrd="0" presId="urn:microsoft.com/office/officeart/2018/5/layout/CenteredIconLabelDescriptionList"/>
    <dgm:cxn modelId="{29243083-3291-4109-B615-0179634D54FA}" type="presOf" srcId="{62D62A1E-FB35-4573-ACB9-73870A1D80AC}" destId="{75961FD6-633F-4AB0-8930-2F53F21820C8}" srcOrd="0" destOrd="0" presId="urn:microsoft.com/office/officeart/2018/5/layout/CenteredIconLabelDescriptionList"/>
    <dgm:cxn modelId="{A84EAA87-98C0-4FDC-A3E6-3AC471C0104C}" type="presOf" srcId="{A849E970-1DFB-4BE4-B379-18D816687849}" destId="{5B9E1F99-C571-4A13-847E-3151EC7B1641}" srcOrd="0" destOrd="0" presId="urn:microsoft.com/office/officeart/2018/5/layout/CenteredIconLabelDescriptionList"/>
    <dgm:cxn modelId="{D4807992-BF31-44E6-BE52-D3EDF19C3AAF}" srcId="{62D62A1E-FB35-4573-ACB9-73870A1D80AC}" destId="{12067240-F4E8-4835-9F41-9CB92708FB7F}" srcOrd="2" destOrd="0" parTransId="{A00BBA30-3799-456C-8A1B-D361E0F48A44}" sibTransId="{1CB802CD-544C-4EDC-ABA3-D471FCF89FD3}"/>
    <dgm:cxn modelId="{612CE6AE-C338-4CE3-98B5-5D9876A269DA}" type="presOf" srcId="{EF0CFA30-C0BE-49FE-999F-F9C644F8A11A}" destId="{94513F53-8B10-4B23-8A12-C1D330A38747}" srcOrd="0" destOrd="0" presId="urn:microsoft.com/office/officeart/2018/5/layout/CenteredIconLabelDescriptionList"/>
    <dgm:cxn modelId="{625630D0-80CB-4559-8CBF-F7F4778D9685}" type="presOf" srcId="{380A975D-126C-475D-9382-394CCEB0B2CB}" destId="{EA99D315-805A-4CA6-8164-2F3979EA9DE9}" srcOrd="0" destOrd="0" presId="urn:microsoft.com/office/officeart/2018/5/layout/CenteredIconLabelDescriptionList"/>
    <dgm:cxn modelId="{8692A4D6-29F0-4C17-9CCB-E77B7ADE6A82}" srcId="{37905907-CCB2-4F8B-B4A5-B41CFC00668D}" destId="{380A975D-126C-475D-9382-394CCEB0B2CB}" srcOrd="0" destOrd="0" parTransId="{1CC12FF6-9897-404E-A8CC-FFCE70271747}" sibTransId="{1A4EED64-0948-4CB5-95CE-5C3943A53D5C}"/>
    <dgm:cxn modelId="{986407F3-567F-43BF-8347-ED1FA923CED8}" srcId="{62D62A1E-FB35-4573-ACB9-73870A1D80AC}" destId="{251DD5EB-31DF-42C8-8487-293831022BFC}" srcOrd="1" destOrd="0" parTransId="{0E776348-0E5B-41C8-A37A-510F1DCD835A}" sibTransId="{264E1927-D666-4B78-A347-DA8CC3A0444E}"/>
    <dgm:cxn modelId="{6C7E58E4-49C7-413F-99DF-6BD7605FC0F7}" type="presParOf" srcId="{94513F53-8B10-4B23-8A12-C1D330A38747}" destId="{C88C301E-2547-436D-931D-7AC9735253AA}" srcOrd="0" destOrd="0" presId="urn:microsoft.com/office/officeart/2018/5/layout/CenteredIconLabelDescriptionList"/>
    <dgm:cxn modelId="{91F6130D-D1F0-417C-B0C1-18CE2E518271}" type="presParOf" srcId="{C88C301E-2547-436D-931D-7AC9735253AA}" destId="{34F2E982-3968-4C4F-9671-F519C9305D1C}" srcOrd="0" destOrd="0" presId="urn:microsoft.com/office/officeart/2018/5/layout/CenteredIconLabelDescriptionList"/>
    <dgm:cxn modelId="{88DEF4CE-FD4E-460B-97EA-3F10001B18D6}" type="presParOf" srcId="{C88C301E-2547-436D-931D-7AC9735253AA}" destId="{F68337C3-57D1-44EA-9E48-5B76E7375137}" srcOrd="1" destOrd="0" presId="urn:microsoft.com/office/officeart/2018/5/layout/CenteredIconLabelDescriptionList"/>
    <dgm:cxn modelId="{17A1FD88-8EA1-4940-AD48-310840CAF8C9}" type="presParOf" srcId="{C88C301E-2547-436D-931D-7AC9735253AA}" destId="{75961FD6-633F-4AB0-8930-2F53F21820C8}" srcOrd="2" destOrd="0" presId="urn:microsoft.com/office/officeart/2018/5/layout/CenteredIconLabelDescriptionList"/>
    <dgm:cxn modelId="{17424A3B-9C72-4A3D-8A3F-552C4F7594BE}" type="presParOf" srcId="{C88C301E-2547-436D-931D-7AC9735253AA}" destId="{F1BAAFA4-A7E4-4EB5-95B2-564891355AC8}" srcOrd="3" destOrd="0" presId="urn:microsoft.com/office/officeart/2018/5/layout/CenteredIconLabelDescriptionList"/>
    <dgm:cxn modelId="{4ADAA718-D38A-4D10-B39E-55D01E0F01C1}" type="presParOf" srcId="{C88C301E-2547-436D-931D-7AC9735253AA}" destId="{5B9E1F99-C571-4A13-847E-3151EC7B1641}" srcOrd="4" destOrd="0" presId="urn:microsoft.com/office/officeart/2018/5/layout/CenteredIconLabelDescriptionList"/>
    <dgm:cxn modelId="{0F546846-B995-4959-A838-B7AB861C42AB}" type="presParOf" srcId="{94513F53-8B10-4B23-8A12-C1D330A38747}" destId="{E2736FD5-296E-46E6-A1AE-BD72C7D62964}" srcOrd="1" destOrd="0" presId="urn:microsoft.com/office/officeart/2018/5/layout/CenteredIconLabelDescriptionList"/>
    <dgm:cxn modelId="{92ABA42A-25F3-44B7-B7CB-47D50D27F400}" type="presParOf" srcId="{94513F53-8B10-4B23-8A12-C1D330A38747}" destId="{0DE64CE7-7F1B-4A34-9745-F4110EBE2C41}" srcOrd="2" destOrd="0" presId="urn:microsoft.com/office/officeart/2018/5/layout/CenteredIconLabelDescriptionList"/>
    <dgm:cxn modelId="{ABD75FCD-D035-4C79-B75C-A80685D77101}" type="presParOf" srcId="{0DE64CE7-7F1B-4A34-9745-F4110EBE2C41}" destId="{4CC70E72-3B2C-4AF9-A664-4C6EEF0A1E5E}" srcOrd="0" destOrd="0" presId="urn:microsoft.com/office/officeart/2018/5/layout/CenteredIconLabelDescriptionList"/>
    <dgm:cxn modelId="{FE8877E8-351C-49C2-9203-5A99E8635EA2}" type="presParOf" srcId="{0DE64CE7-7F1B-4A34-9745-F4110EBE2C41}" destId="{5D966DA6-2AC4-4BD8-B7B0-84B54860137B}" srcOrd="1" destOrd="0" presId="urn:microsoft.com/office/officeart/2018/5/layout/CenteredIconLabelDescriptionList"/>
    <dgm:cxn modelId="{13B4D7A4-FCA1-469E-AE60-FEE653CABD08}" type="presParOf" srcId="{0DE64CE7-7F1B-4A34-9745-F4110EBE2C41}" destId="{B1C27E4A-7E8E-482B-84F6-2A9AEDCCBA09}" srcOrd="2" destOrd="0" presId="urn:microsoft.com/office/officeart/2018/5/layout/CenteredIconLabelDescriptionList"/>
    <dgm:cxn modelId="{A76556C5-C6C9-4FF4-BBC7-AE4596B0755C}" type="presParOf" srcId="{0DE64CE7-7F1B-4A34-9745-F4110EBE2C41}" destId="{6CD01D31-A06D-4AD2-A152-8D23ACF6A374}" srcOrd="3" destOrd="0" presId="urn:microsoft.com/office/officeart/2018/5/layout/CenteredIconLabelDescriptionList"/>
    <dgm:cxn modelId="{A85783B1-9516-4989-8F0F-F324EC4D0362}" type="presParOf" srcId="{0DE64CE7-7F1B-4A34-9745-F4110EBE2C41}" destId="{EA99D315-805A-4CA6-8164-2F3979EA9DE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79593-88BE-4D75-AF44-DB2F1C3FE6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129FD6-1296-49FB-A590-D11295EC0BB3}">
      <dgm:prSet/>
      <dgm:spPr/>
      <dgm:t>
        <a:bodyPr/>
        <a:lstStyle/>
        <a:p>
          <a:r>
            <a:rPr lang="en-US"/>
            <a:t>1. </a:t>
          </a:r>
          <a:r>
            <a:rPr lang="en-US" b="1"/>
            <a:t>Loading Product Data:</a:t>
          </a:r>
          <a:r>
            <a:rPr lang="en-US"/>
            <a:t>   </a:t>
          </a:r>
        </a:p>
      </dgm:t>
    </dgm:pt>
    <dgm:pt modelId="{C164825A-CDCC-4857-A27F-6547F51D9AB4}" type="parTrans" cxnId="{67ED85D5-3C0A-4558-89DA-F354045A552A}">
      <dgm:prSet/>
      <dgm:spPr/>
      <dgm:t>
        <a:bodyPr/>
        <a:lstStyle/>
        <a:p>
          <a:endParaRPr lang="en-US"/>
        </a:p>
      </dgm:t>
    </dgm:pt>
    <dgm:pt modelId="{8532C031-3531-4EC2-A17E-983B25BFF429}" type="sibTrans" cxnId="{67ED85D5-3C0A-4558-89DA-F354045A552A}">
      <dgm:prSet/>
      <dgm:spPr/>
      <dgm:t>
        <a:bodyPr/>
        <a:lstStyle/>
        <a:p>
          <a:endParaRPr lang="en-US"/>
        </a:p>
      </dgm:t>
    </dgm:pt>
    <dgm:pt modelId="{FBD59263-94D0-4401-B71A-1F1695A754A6}">
      <dgm:prSet/>
      <dgm:spPr/>
      <dgm:t>
        <a:bodyPr/>
        <a:lstStyle/>
        <a:p>
          <a:r>
            <a:rPr lang="en-US"/>
            <a:t>- Function: `loadProductsFromCSV`</a:t>
          </a:r>
        </a:p>
      </dgm:t>
    </dgm:pt>
    <dgm:pt modelId="{5FDF4925-5386-4479-9D40-77ECC7BE443A}" type="parTrans" cxnId="{5DDBB1ED-381A-43EB-83F3-54F5FA57EA47}">
      <dgm:prSet/>
      <dgm:spPr/>
      <dgm:t>
        <a:bodyPr/>
        <a:lstStyle/>
        <a:p>
          <a:endParaRPr lang="en-US"/>
        </a:p>
      </dgm:t>
    </dgm:pt>
    <dgm:pt modelId="{B4574E50-2BDF-4AFB-B772-BC06ADA0F958}" type="sibTrans" cxnId="{5DDBB1ED-381A-43EB-83F3-54F5FA57EA47}">
      <dgm:prSet/>
      <dgm:spPr/>
      <dgm:t>
        <a:bodyPr/>
        <a:lstStyle/>
        <a:p>
          <a:endParaRPr lang="en-US"/>
        </a:p>
      </dgm:t>
    </dgm:pt>
    <dgm:pt modelId="{DCE21FC1-3E48-40D4-9237-D0C9C64E65C4}">
      <dgm:prSet/>
      <dgm:spPr/>
      <dgm:t>
        <a:bodyPr/>
        <a:lstStyle/>
        <a:p>
          <a:r>
            <a:rPr lang="en-US"/>
            <a:t>- Reads a CSV file and organizes data into an associative array.</a:t>
          </a:r>
        </a:p>
      </dgm:t>
    </dgm:pt>
    <dgm:pt modelId="{5B1A8575-D344-4982-A0CE-607D8FD54600}" type="parTrans" cxnId="{5912D4FF-0F7D-402F-86FC-3D5B1A3E5E52}">
      <dgm:prSet/>
      <dgm:spPr/>
      <dgm:t>
        <a:bodyPr/>
        <a:lstStyle/>
        <a:p>
          <a:endParaRPr lang="en-US"/>
        </a:p>
      </dgm:t>
    </dgm:pt>
    <dgm:pt modelId="{A944745D-94FD-402E-85F9-77E00EA5CE00}" type="sibTrans" cxnId="{5912D4FF-0F7D-402F-86FC-3D5B1A3E5E52}">
      <dgm:prSet/>
      <dgm:spPr/>
      <dgm:t>
        <a:bodyPr/>
        <a:lstStyle/>
        <a:p>
          <a:endParaRPr lang="en-US"/>
        </a:p>
      </dgm:t>
    </dgm:pt>
    <dgm:pt modelId="{EA4AA5D5-9C45-4126-A521-9DAF20186A79}">
      <dgm:prSet/>
      <dgm:spPr/>
      <dgm:t>
        <a:bodyPr/>
        <a:lstStyle/>
        <a:p>
          <a:r>
            <a:rPr lang="en-US"/>
            <a:t>2. </a:t>
          </a:r>
          <a:r>
            <a:rPr lang="en-US" b="1"/>
            <a:t>Displaying Items</a:t>
          </a:r>
          <a:r>
            <a:rPr lang="en-US"/>
            <a:t>:</a:t>
          </a:r>
        </a:p>
      </dgm:t>
    </dgm:pt>
    <dgm:pt modelId="{1B07725A-A4C3-483E-9C2C-61AA740F8115}" type="parTrans" cxnId="{C9322476-334A-4295-B6ED-185613E5BE78}">
      <dgm:prSet/>
      <dgm:spPr/>
      <dgm:t>
        <a:bodyPr/>
        <a:lstStyle/>
        <a:p>
          <a:endParaRPr lang="en-US"/>
        </a:p>
      </dgm:t>
    </dgm:pt>
    <dgm:pt modelId="{77FAFAE6-8E1A-43D2-8C42-36C091859BDD}" type="sibTrans" cxnId="{C9322476-334A-4295-B6ED-185613E5BE78}">
      <dgm:prSet/>
      <dgm:spPr/>
      <dgm:t>
        <a:bodyPr/>
        <a:lstStyle/>
        <a:p>
          <a:endParaRPr lang="en-US"/>
        </a:p>
      </dgm:t>
    </dgm:pt>
    <dgm:pt modelId="{C63F2C6E-FEAE-4BA3-B7AA-7139CDAC9736}">
      <dgm:prSet/>
      <dgm:spPr/>
      <dgm:t>
        <a:bodyPr/>
        <a:lstStyle/>
        <a:p>
          <a:r>
            <a:rPr lang="en-US"/>
            <a:t>- Function: `displayTable`</a:t>
          </a:r>
        </a:p>
      </dgm:t>
    </dgm:pt>
    <dgm:pt modelId="{F4066AEF-2A33-4C1A-B7CC-2B16A741F725}" type="parTrans" cxnId="{5B69C988-5CB7-467B-81E2-D84E51038E6D}">
      <dgm:prSet/>
      <dgm:spPr/>
      <dgm:t>
        <a:bodyPr/>
        <a:lstStyle/>
        <a:p>
          <a:endParaRPr lang="en-US"/>
        </a:p>
      </dgm:t>
    </dgm:pt>
    <dgm:pt modelId="{7E794335-C341-4F09-B927-0E86A27F5222}" type="sibTrans" cxnId="{5B69C988-5CB7-467B-81E2-D84E51038E6D}">
      <dgm:prSet/>
      <dgm:spPr/>
      <dgm:t>
        <a:bodyPr/>
        <a:lstStyle/>
        <a:p>
          <a:endParaRPr lang="en-US"/>
        </a:p>
      </dgm:t>
    </dgm:pt>
    <dgm:pt modelId="{44C911D9-EEEF-4325-BC02-BD111ADDE31C}">
      <dgm:prSet/>
      <dgm:spPr/>
      <dgm:t>
        <a:bodyPr/>
        <a:lstStyle/>
        <a:p>
          <a:r>
            <a:rPr lang="en-US"/>
            <a:t>- Dynamically generates an HTML table to display product details.</a:t>
          </a:r>
        </a:p>
      </dgm:t>
    </dgm:pt>
    <dgm:pt modelId="{F666DA35-CF61-4B2E-AE64-A78F200CA775}" type="parTrans" cxnId="{BD7EF5D4-2379-4CAC-B017-BF14B429E118}">
      <dgm:prSet/>
      <dgm:spPr/>
      <dgm:t>
        <a:bodyPr/>
        <a:lstStyle/>
        <a:p>
          <a:endParaRPr lang="en-US"/>
        </a:p>
      </dgm:t>
    </dgm:pt>
    <dgm:pt modelId="{A38B426C-4B6D-4F9E-916D-149BF59F2D11}" type="sibTrans" cxnId="{BD7EF5D4-2379-4CAC-B017-BF14B429E118}">
      <dgm:prSet/>
      <dgm:spPr/>
      <dgm:t>
        <a:bodyPr/>
        <a:lstStyle/>
        <a:p>
          <a:endParaRPr lang="en-US"/>
        </a:p>
      </dgm:t>
    </dgm:pt>
    <dgm:pt modelId="{0FDBD5F9-AE78-4970-89B6-C520B52D027A}">
      <dgm:prSet/>
      <dgm:spPr/>
      <dgm:t>
        <a:bodyPr/>
        <a:lstStyle/>
        <a:p>
          <a:r>
            <a:rPr lang="en-US"/>
            <a:t>3. </a:t>
          </a:r>
          <a:r>
            <a:rPr lang="en-US" b="1"/>
            <a:t>Session Management:</a:t>
          </a:r>
          <a:endParaRPr lang="en-US"/>
        </a:p>
      </dgm:t>
    </dgm:pt>
    <dgm:pt modelId="{E05F9291-1AC8-4C77-9E30-343DF49B2DED}" type="parTrans" cxnId="{07335BA5-8EC8-4521-AEF5-BE00742ED0F5}">
      <dgm:prSet/>
      <dgm:spPr/>
      <dgm:t>
        <a:bodyPr/>
        <a:lstStyle/>
        <a:p>
          <a:endParaRPr lang="en-US"/>
        </a:p>
      </dgm:t>
    </dgm:pt>
    <dgm:pt modelId="{FDC12B99-0367-457B-B48A-7BEFC804D957}" type="sibTrans" cxnId="{07335BA5-8EC8-4521-AEF5-BE00742ED0F5}">
      <dgm:prSet/>
      <dgm:spPr/>
      <dgm:t>
        <a:bodyPr/>
        <a:lstStyle/>
        <a:p>
          <a:endParaRPr lang="en-US"/>
        </a:p>
      </dgm:t>
    </dgm:pt>
    <dgm:pt modelId="{8227B6CA-3D9F-4F08-AFAC-D70842C69119}">
      <dgm:prSet/>
      <dgm:spPr/>
      <dgm:t>
        <a:bodyPr/>
        <a:lstStyle/>
        <a:p>
          <a:r>
            <a:rPr lang="en-US"/>
            <a:t>- Tracks user session to persist scanned items.</a:t>
          </a:r>
        </a:p>
      </dgm:t>
    </dgm:pt>
    <dgm:pt modelId="{D07D94B3-D0A6-41A2-BAE2-A892ADBB4DB5}" type="parTrans" cxnId="{6B419C35-9F86-416D-87F1-13A1CDD89FFF}">
      <dgm:prSet/>
      <dgm:spPr/>
      <dgm:t>
        <a:bodyPr/>
        <a:lstStyle/>
        <a:p>
          <a:endParaRPr lang="en-US"/>
        </a:p>
      </dgm:t>
    </dgm:pt>
    <dgm:pt modelId="{02B54046-A5B2-4E14-9D0C-344D9443E459}" type="sibTrans" cxnId="{6B419C35-9F86-416D-87F1-13A1CDD89FFF}">
      <dgm:prSet/>
      <dgm:spPr/>
      <dgm:t>
        <a:bodyPr/>
        <a:lstStyle/>
        <a:p>
          <a:endParaRPr lang="en-US"/>
        </a:p>
      </dgm:t>
    </dgm:pt>
    <dgm:pt modelId="{FE34875E-F625-4277-BC8C-ED3BAA5A7273}">
      <dgm:prSet/>
      <dgm:spPr/>
      <dgm:t>
        <a:bodyPr/>
        <a:lstStyle/>
        <a:p>
          <a:r>
            <a:rPr lang="en-US" b="1"/>
            <a:t>Visual Representation:</a:t>
          </a:r>
          <a:endParaRPr lang="en-US"/>
        </a:p>
      </dgm:t>
    </dgm:pt>
    <dgm:pt modelId="{11F155F3-8311-4414-B720-6DD9E6502C6B}" type="parTrans" cxnId="{A9C44FB9-CDC0-4F64-BF60-DE9CA155BB9F}">
      <dgm:prSet/>
      <dgm:spPr/>
      <dgm:t>
        <a:bodyPr/>
        <a:lstStyle/>
        <a:p>
          <a:endParaRPr lang="en-US"/>
        </a:p>
      </dgm:t>
    </dgm:pt>
    <dgm:pt modelId="{E996CBD4-C275-49B4-8CF7-B77777B78C65}" type="sibTrans" cxnId="{A9C44FB9-CDC0-4F64-BF60-DE9CA155BB9F}">
      <dgm:prSet/>
      <dgm:spPr/>
      <dgm:t>
        <a:bodyPr/>
        <a:lstStyle/>
        <a:p>
          <a:endParaRPr lang="en-US"/>
        </a:p>
      </dgm:t>
    </dgm:pt>
    <dgm:pt modelId="{2778DB12-F27D-49E9-86AE-84703B79E053}">
      <dgm:prSet/>
      <dgm:spPr/>
      <dgm:t>
        <a:bodyPr/>
        <a:lstStyle/>
        <a:p>
          <a:r>
            <a:rPr lang="en-US"/>
            <a:t>- CSV Data → Backend Processing → Frontend Table Display</a:t>
          </a:r>
        </a:p>
      </dgm:t>
    </dgm:pt>
    <dgm:pt modelId="{9DC34F4E-4DA2-4100-B60A-1C62744BB66E}" type="parTrans" cxnId="{4E8D17B2-AFAB-4C48-B453-FC441C6A3A0B}">
      <dgm:prSet/>
      <dgm:spPr/>
      <dgm:t>
        <a:bodyPr/>
        <a:lstStyle/>
        <a:p>
          <a:endParaRPr lang="en-US"/>
        </a:p>
      </dgm:t>
    </dgm:pt>
    <dgm:pt modelId="{EC6709A2-717B-45C3-8E6C-24801E294C04}" type="sibTrans" cxnId="{4E8D17B2-AFAB-4C48-B453-FC441C6A3A0B}">
      <dgm:prSet/>
      <dgm:spPr/>
      <dgm:t>
        <a:bodyPr/>
        <a:lstStyle/>
        <a:p>
          <a:endParaRPr lang="en-US"/>
        </a:p>
      </dgm:t>
    </dgm:pt>
    <dgm:pt modelId="{B064CA6C-C71A-4826-A251-0EC94023EDE6}" type="pres">
      <dgm:prSet presAssocID="{70479593-88BE-4D75-AF44-DB2F1C3FE6D6}" presName="root" presStyleCnt="0">
        <dgm:presLayoutVars>
          <dgm:dir/>
          <dgm:resizeHandles val="exact"/>
        </dgm:presLayoutVars>
      </dgm:prSet>
      <dgm:spPr/>
    </dgm:pt>
    <dgm:pt modelId="{3A4E1694-6944-4EBA-99D3-C1D4901B4DAB}" type="pres">
      <dgm:prSet presAssocID="{E3129FD6-1296-49FB-A590-D11295EC0BB3}" presName="compNode" presStyleCnt="0"/>
      <dgm:spPr/>
    </dgm:pt>
    <dgm:pt modelId="{BE8470FB-3903-4F07-96C9-FB331ED3BA7A}" type="pres">
      <dgm:prSet presAssocID="{E3129FD6-1296-49FB-A590-D11295EC0BB3}" presName="bgRect" presStyleLbl="bgShp" presStyleIdx="0" presStyleCnt="4"/>
      <dgm:spPr/>
    </dgm:pt>
    <dgm:pt modelId="{E60997C4-45B2-4AD3-80C5-9BF3B8306EEB}" type="pres">
      <dgm:prSet presAssocID="{E3129FD6-1296-49FB-A590-D11295EC0B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70C2F28-7C3F-43B0-90B7-435B0487142A}" type="pres">
      <dgm:prSet presAssocID="{E3129FD6-1296-49FB-A590-D11295EC0BB3}" presName="spaceRect" presStyleCnt="0"/>
      <dgm:spPr/>
    </dgm:pt>
    <dgm:pt modelId="{5183CA16-0C7C-495C-9DA9-4ADFEF8A27CA}" type="pres">
      <dgm:prSet presAssocID="{E3129FD6-1296-49FB-A590-D11295EC0BB3}" presName="parTx" presStyleLbl="revTx" presStyleIdx="0" presStyleCnt="8">
        <dgm:presLayoutVars>
          <dgm:chMax val="0"/>
          <dgm:chPref val="0"/>
        </dgm:presLayoutVars>
      </dgm:prSet>
      <dgm:spPr/>
    </dgm:pt>
    <dgm:pt modelId="{3FBA7F50-BF5B-45E8-A69C-57F4D10BD19D}" type="pres">
      <dgm:prSet presAssocID="{E3129FD6-1296-49FB-A590-D11295EC0BB3}" presName="desTx" presStyleLbl="revTx" presStyleIdx="1" presStyleCnt="8">
        <dgm:presLayoutVars/>
      </dgm:prSet>
      <dgm:spPr/>
    </dgm:pt>
    <dgm:pt modelId="{827063F9-CB07-4202-B511-DBA07C036B8B}" type="pres">
      <dgm:prSet presAssocID="{8532C031-3531-4EC2-A17E-983B25BFF429}" presName="sibTrans" presStyleCnt="0"/>
      <dgm:spPr/>
    </dgm:pt>
    <dgm:pt modelId="{4B77EDBE-C42E-4450-B379-C3B50357196E}" type="pres">
      <dgm:prSet presAssocID="{EA4AA5D5-9C45-4126-A521-9DAF20186A79}" presName="compNode" presStyleCnt="0"/>
      <dgm:spPr/>
    </dgm:pt>
    <dgm:pt modelId="{62E5EFD7-2C1A-475F-ACAD-DD78FB4E87DC}" type="pres">
      <dgm:prSet presAssocID="{EA4AA5D5-9C45-4126-A521-9DAF20186A79}" presName="bgRect" presStyleLbl="bgShp" presStyleIdx="1" presStyleCnt="4"/>
      <dgm:spPr/>
    </dgm:pt>
    <dgm:pt modelId="{F05C1176-687F-47E9-B533-84EDC13C9A13}" type="pres">
      <dgm:prSet presAssocID="{EA4AA5D5-9C45-4126-A521-9DAF20186A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E861AD0-C852-4EA8-A95C-EFC9387E9DA1}" type="pres">
      <dgm:prSet presAssocID="{EA4AA5D5-9C45-4126-A521-9DAF20186A79}" presName="spaceRect" presStyleCnt="0"/>
      <dgm:spPr/>
    </dgm:pt>
    <dgm:pt modelId="{FA663B88-E8F8-4461-8594-C0C365E36C88}" type="pres">
      <dgm:prSet presAssocID="{EA4AA5D5-9C45-4126-A521-9DAF20186A79}" presName="parTx" presStyleLbl="revTx" presStyleIdx="2" presStyleCnt="8">
        <dgm:presLayoutVars>
          <dgm:chMax val="0"/>
          <dgm:chPref val="0"/>
        </dgm:presLayoutVars>
      </dgm:prSet>
      <dgm:spPr/>
    </dgm:pt>
    <dgm:pt modelId="{0207DA1E-2FF0-4A0F-8C71-3EFCD4D8A30E}" type="pres">
      <dgm:prSet presAssocID="{EA4AA5D5-9C45-4126-A521-9DAF20186A79}" presName="desTx" presStyleLbl="revTx" presStyleIdx="3" presStyleCnt="8">
        <dgm:presLayoutVars/>
      </dgm:prSet>
      <dgm:spPr/>
    </dgm:pt>
    <dgm:pt modelId="{F7892F7B-118D-4423-A0F3-6450C2F38DF2}" type="pres">
      <dgm:prSet presAssocID="{77FAFAE6-8E1A-43D2-8C42-36C091859BDD}" presName="sibTrans" presStyleCnt="0"/>
      <dgm:spPr/>
    </dgm:pt>
    <dgm:pt modelId="{DE507863-DE85-4835-B50C-3A90AA9F2C00}" type="pres">
      <dgm:prSet presAssocID="{0FDBD5F9-AE78-4970-89B6-C520B52D027A}" presName="compNode" presStyleCnt="0"/>
      <dgm:spPr/>
    </dgm:pt>
    <dgm:pt modelId="{65117574-51CA-4907-83B8-D42DCA9ABA70}" type="pres">
      <dgm:prSet presAssocID="{0FDBD5F9-AE78-4970-89B6-C520B52D027A}" presName="bgRect" presStyleLbl="bgShp" presStyleIdx="2" presStyleCnt="4"/>
      <dgm:spPr/>
    </dgm:pt>
    <dgm:pt modelId="{9D68942C-204B-4C45-B4BE-094A1A1D793C}" type="pres">
      <dgm:prSet presAssocID="{0FDBD5F9-AE78-4970-89B6-C520B52D02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3F29D667-AD0D-40A0-ABFC-2A2A7136F206}" type="pres">
      <dgm:prSet presAssocID="{0FDBD5F9-AE78-4970-89B6-C520B52D027A}" presName="spaceRect" presStyleCnt="0"/>
      <dgm:spPr/>
    </dgm:pt>
    <dgm:pt modelId="{F10FEEFA-A494-49BC-BA09-6ED272B8FD13}" type="pres">
      <dgm:prSet presAssocID="{0FDBD5F9-AE78-4970-89B6-C520B52D027A}" presName="parTx" presStyleLbl="revTx" presStyleIdx="4" presStyleCnt="8">
        <dgm:presLayoutVars>
          <dgm:chMax val="0"/>
          <dgm:chPref val="0"/>
        </dgm:presLayoutVars>
      </dgm:prSet>
      <dgm:spPr/>
    </dgm:pt>
    <dgm:pt modelId="{B62A743F-780B-48CA-83E8-CA41E9F59582}" type="pres">
      <dgm:prSet presAssocID="{0FDBD5F9-AE78-4970-89B6-C520B52D027A}" presName="desTx" presStyleLbl="revTx" presStyleIdx="5" presStyleCnt="8">
        <dgm:presLayoutVars/>
      </dgm:prSet>
      <dgm:spPr/>
    </dgm:pt>
    <dgm:pt modelId="{68CA679A-D5BB-40D3-BD77-541AACF31834}" type="pres">
      <dgm:prSet presAssocID="{FDC12B99-0367-457B-B48A-7BEFC804D957}" presName="sibTrans" presStyleCnt="0"/>
      <dgm:spPr/>
    </dgm:pt>
    <dgm:pt modelId="{F835445D-8222-48F2-9BF9-E06272A7B4A9}" type="pres">
      <dgm:prSet presAssocID="{FE34875E-F625-4277-BC8C-ED3BAA5A7273}" presName="compNode" presStyleCnt="0"/>
      <dgm:spPr/>
    </dgm:pt>
    <dgm:pt modelId="{0331AEF9-5A3F-47F4-8D36-35E61E4FFFEA}" type="pres">
      <dgm:prSet presAssocID="{FE34875E-F625-4277-BC8C-ED3BAA5A7273}" presName="bgRect" presStyleLbl="bgShp" presStyleIdx="3" presStyleCnt="4"/>
      <dgm:spPr/>
    </dgm:pt>
    <dgm:pt modelId="{FDF2BAF1-7933-4531-A057-F9DD5A811A13}" type="pres">
      <dgm:prSet presAssocID="{FE34875E-F625-4277-BC8C-ED3BAA5A72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2D4A7B7B-A86A-4402-85C8-35F4D8EACC03}" type="pres">
      <dgm:prSet presAssocID="{FE34875E-F625-4277-BC8C-ED3BAA5A7273}" presName="spaceRect" presStyleCnt="0"/>
      <dgm:spPr/>
    </dgm:pt>
    <dgm:pt modelId="{878563D3-5125-45A9-9DEC-88E2DF6FBA59}" type="pres">
      <dgm:prSet presAssocID="{FE34875E-F625-4277-BC8C-ED3BAA5A7273}" presName="parTx" presStyleLbl="revTx" presStyleIdx="6" presStyleCnt="8">
        <dgm:presLayoutVars>
          <dgm:chMax val="0"/>
          <dgm:chPref val="0"/>
        </dgm:presLayoutVars>
      </dgm:prSet>
      <dgm:spPr/>
    </dgm:pt>
    <dgm:pt modelId="{B8638B81-016F-4809-9AF3-D2E57D3DD0E5}" type="pres">
      <dgm:prSet presAssocID="{FE34875E-F625-4277-BC8C-ED3BAA5A7273}" presName="desTx" presStyleLbl="revTx" presStyleIdx="7" presStyleCnt="8">
        <dgm:presLayoutVars/>
      </dgm:prSet>
      <dgm:spPr/>
    </dgm:pt>
  </dgm:ptLst>
  <dgm:cxnLst>
    <dgm:cxn modelId="{225A5604-F19F-4507-9EBD-E62EA886B5E8}" type="presOf" srcId="{2778DB12-F27D-49E9-86AE-84703B79E053}" destId="{B8638B81-016F-4809-9AF3-D2E57D3DD0E5}" srcOrd="0" destOrd="0" presId="urn:microsoft.com/office/officeart/2018/2/layout/IconVerticalSolidList"/>
    <dgm:cxn modelId="{6B419C35-9F86-416D-87F1-13A1CDD89FFF}" srcId="{0FDBD5F9-AE78-4970-89B6-C520B52D027A}" destId="{8227B6CA-3D9F-4F08-AFAC-D70842C69119}" srcOrd="0" destOrd="0" parTransId="{D07D94B3-D0A6-41A2-BAE2-A892ADBB4DB5}" sibTransId="{02B54046-A5B2-4E14-9D0C-344D9443E459}"/>
    <dgm:cxn modelId="{7E7F5D4C-F5DB-45B1-9764-52465F3D2D21}" type="presOf" srcId="{44C911D9-EEEF-4325-BC02-BD111ADDE31C}" destId="{0207DA1E-2FF0-4A0F-8C71-3EFCD4D8A30E}" srcOrd="0" destOrd="1" presId="urn:microsoft.com/office/officeart/2018/2/layout/IconVerticalSolidList"/>
    <dgm:cxn modelId="{9BFDA54C-91A5-4C45-AC6A-9BE741124BEB}" type="presOf" srcId="{8227B6CA-3D9F-4F08-AFAC-D70842C69119}" destId="{B62A743F-780B-48CA-83E8-CA41E9F59582}" srcOrd="0" destOrd="0" presId="urn:microsoft.com/office/officeart/2018/2/layout/IconVerticalSolidList"/>
    <dgm:cxn modelId="{9FD39055-A2D7-4694-81DC-DD17713EFCA1}" type="presOf" srcId="{FE34875E-F625-4277-BC8C-ED3BAA5A7273}" destId="{878563D3-5125-45A9-9DEC-88E2DF6FBA59}" srcOrd="0" destOrd="0" presId="urn:microsoft.com/office/officeart/2018/2/layout/IconVerticalSolidList"/>
    <dgm:cxn modelId="{4631BF55-61B7-4F0E-9CF5-737A2A75BBBE}" type="presOf" srcId="{EA4AA5D5-9C45-4126-A521-9DAF20186A79}" destId="{FA663B88-E8F8-4461-8594-C0C365E36C88}" srcOrd="0" destOrd="0" presId="urn:microsoft.com/office/officeart/2018/2/layout/IconVerticalSolidList"/>
    <dgm:cxn modelId="{C9322476-334A-4295-B6ED-185613E5BE78}" srcId="{70479593-88BE-4D75-AF44-DB2F1C3FE6D6}" destId="{EA4AA5D5-9C45-4126-A521-9DAF20186A79}" srcOrd="1" destOrd="0" parTransId="{1B07725A-A4C3-483E-9C2C-61AA740F8115}" sibTransId="{77FAFAE6-8E1A-43D2-8C42-36C091859BDD}"/>
    <dgm:cxn modelId="{A5DD3976-5923-4DB0-893E-0824E484BD12}" type="presOf" srcId="{E3129FD6-1296-49FB-A590-D11295EC0BB3}" destId="{5183CA16-0C7C-495C-9DA9-4ADFEF8A27CA}" srcOrd="0" destOrd="0" presId="urn:microsoft.com/office/officeart/2018/2/layout/IconVerticalSolidList"/>
    <dgm:cxn modelId="{5B69C988-5CB7-467B-81E2-D84E51038E6D}" srcId="{EA4AA5D5-9C45-4126-A521-9DAF20186A79}" destId="{C63F2C6E-FEAE-4BA3-B7AA-7139CDAC9736}" srcOrd="0" destOrd="0" parTransId="{F4066AEF-2A33-4C1A-B7CC-2B16A741F725}" sibTransId="{7E794335-C341-4F09-B927-0E86A27F5222}"/>
    <dgm:cxn modelId="{4ED20798-58B1-42D6-91A1-17DE272162C9}" type="presOf" srcId="{DCE21FC1-3E48-40D4-9237-D0C9C64E65C4}" destId="{3FBA7F50-BF5B-45E8-A69C-57F4D10BD19D}" srcOrd="0" destOrd="1" presId="urn:microsoft.com/office/officeart/2018/2/layout/IconVerticalSolidList"/>
    <dgm:cxn modelId="{0A8E3B98-BB4E-40DD-841B-1F42137E93C3}" type="presOf" srcId="{FBD59263-94D0-4401-B71A-1F1695A754A6}" destId="{3FBA7F50-BF5B-45E8-A69C-57F4D10BD19D}" srcOrd="0" destOrd="0" presId="urn:microsoft.com/office/officeart/2018/2/layout/IconVerticalSolidList"/>
    <dgm:cxn modelId="{07335BA5-8EC8-4521-AEF5-BE00742ED0F5}" srcId="{70479593-88BE-4D75-AF44-DB2F1C3FE6D6}" destId="{0FDBD5F9-AE78-4970-89B6-C520B52D027A}" srcOrd="2" destOrd="0" parTransId="{E05F9291-1AC8-4C77-9E30-343DF49B2DED}" sibTransId="{FDC12B99-0367-457B-B48A-7BEFC804D957}"/>
    <dgm:cxn modelId="{DDD52BAF-61AB-41AE-A073-A06CDD136606}" type="presOf" srcId="{C63F2C6E-FEAE-4BA3-B7AA-7139CDAC9736}" destId="{0207DA1E-2FF0-4A0F-8C71-3EFCD4D8A30E}" srcOrd="0" destOrd="0" presId="urn:microsoft.com/office/officeart/2018/2/layout/IconVerticalSolidList"/>
    <dgm:cxn modelId="{4E8D17B2-AFAB-4C48-B453-FC441C6A3A0B}" srcId="{FE34875E-F625-4277-BC8C-ED3BAA5A7273}" destId="{2778DB12-F27D-49E9-86AE-84703B79E053}" srcOrd="0" destOrd="0" parTransId="{9DC34F4E-4DA2-4100-B60A-1C62744BB66E}" sibTransId="{EC6709A2-717B-45C3-8E6C-24801E294C04}"/>
    <dgm:cxn modelId="{A5423DB3-E1AD-482B-AF10-ACBFD092C644}" type="presOf" srcId="{70479593-88BE-4D75-AF44-DB2F1C3FE6D6}" destId="{B064CA6C-C71A-4826-A251-0EC94023EDE6}" srcOrd="0" destOrd="0" presId="urn:microsoft.com/office/officeart/2018/2/layout/IconVerticalSolidList"/>
    <dgm:cxn modelId="{A9C44FB9-CDC0-4F64-BF60-DE9CA155BB9F}" srcId="{70479593-88BE-4D75-AF44-DB2F1C3FE6D6}" destId="{FE34875E-F625-4277-BC8C-ED3BAA5A7273}" srcOrd="3" destOrd="0" parTransId="{11F155F3-8311-4414-B720-6DD9E6502C6B}" sibTransId="{E996CBD4-C275-49B4-8CF7-B77777B78C65}"/>
    <dgm:cxn modelId="{BD7EF5D4-2379-4CAC-B017-BF14B429E118}" srcId="{EA4AA5D5-9C45-4126-A521-9DAF20186A79}" destId="{44C911D9-EEEF-4325-BC02-BD111ADDE31C}" srcOrd="1" destOrd="0" parTransId="{F666DA35-CF61-4B2E-AE64-A78F200CA775}" sibTransId="{A38B426C-4B6D-4F9E-916D-149BF59F2D11}"/>
    <dgm:cxn modelId="{67ED85D5-3C0A-4558-89DA-F354045A552A}" srcId="{70479593-88BE-4D75-AF44-DB2F1C3FE6D6}" destId="{E3129FD6-1296-49FB-A590-D11295EC0BB3}" srcOrd="0" destOrd="0" parTransId="{C164825A-CDCC-4857-A27F-6547F51D9AB4}" sibTransId="{8532C031-3531-4EC2-A17E-983B25BFF429}"/>
    <dgm:cxn modelId="{E4177DDF-CFF8-4A21-874D-B2831211C49D}" type="presOf" srcId="{0FDBD5F9-AE78-4970-89B6-C520B52D027A}" destId="{F10FEEFA-A494-49BC-BA09-6ED272B8FD13}" srcOrd="0" destOrd="0" presId="urn:microsoft.com/office/officeart/2018/2/layout/IconVerticalSolidList"/>
    <dgm:cxn modelId="{5DDBB1ED-381A-43EB-83F3-54F5FA57EA47}" srcId="{E3129FD6-1296-49FB-A590-D11295EC0BB3}" destId="{FBD59263-94D0-4401-B71A-1F1695A754A6}" srcOrd="0" destOrd="0" parTransId="{5FDF4925-5386-4479-9D40-77ECC7BE443A}" sibTransId="{B4574E50-2BDF-4AFB-B772-BC06ADA0F958}"/>
    <dgm:cxn modelId="{5912D4FF-0F7D-402F-86FC-3D5B1A3E5E52}" srcId="{E3129FD6-1296-49FB-A590-D11295EC0BB3}" destId="{DCE21FC1-3E48-40D4-9237-D0C9C64E65C4}" srcOrd="1" destOrd="0" parTransId="{5B1A8575-D344-4982-A0CE-607D8FD54600}" sibTransId="{A944745D-94FD-402E-85F9-77E00EA5CE00}"/>
    <dgm:cxn modelId="{F500DF73-8AD1-4798-A732-57ACED6F7F65}" type="presParOf" srcId="{B064CA6C-C71A-4826-A251-0EC94023EDE6}" destId="{3A4E1694-6944-4EBA-99D3-C1D4901B4DAB}" srcOrd="0" destOrd="0" presId="urn:microsoft.com/office/officeart/2018/2/layout/IconVerticalSolidList"/>
    <dgm:cxn modelId="{A2CCDCAD-49B8-4C4C-9602-44E15171D2FE}" type="presParOf" srcId="{3A4E1694-6944-4EBA-99D3-C1D4901B4DAB}" destId="{BE8470FB-3903-4F07-96C9-FB331ED3BA7A}" srcOrd="0" destOrd="0" presId="urn:microsoft.com/office/officeart/2018/2/layout/IconVerticalSolidList"/>
    <dgm:cxn modelId="{B410C4E5-A774-433E-BF22-1FFCE2C6D655}" type="presParOf" srcId="{3A4E1694-6944-4EBA-99D3-C1D4901B4DAB}" destId="{E60997C4-45B2-4AD3-80C5-9BF3B8306EEB}" srcOrd="1" destOrd="0" presId="urn:microsoft.com/office/officeart/2018/2/layout/IconVerticalSolidList"/>
    <dgm:cxn modelId="{5942DDB9-988A-49AC-ACD2-99ECC186CB48}" type="presParOf" srcId="{3A4E1694-6944-4EBA-99D3-C1D4901B4DAB}" destId="{C70C2F28-7C3F-43B0-90B7-435B0487142A}" srcOrd="2" destOrd="0" presId="urn:microsoft.com/office/officeart/2018/2/layout/IconVerticalSolidList"/>
    <dgm:cxn modelId="{4434F59D-D2FB-4779-9BEF-19B78DCEB579}" type="presParOf" srcId="{3A4E1694-6944-4EBA-99D3-C1D4901B4DAB}" destId="{5183CA16-0C7C-495C-9DA9-4ADFEF8A27CA}" srcOrd="3" destOrd="0" presId="urn:microsoft.com/office/officeart/2018/2/layout/IconVerticalSolidList"/>
    <dgm:cxn modelId="{C32CEFBC-FB4D-4916-ADFC-7A0D6624E4FB}" type="presParOf" srcId="{3A4E1694-6944-4EBA-99D3-C1D4901B4DAB}" destId="{3FBA7F50-BF5B-45E8-A69C-57F4D10BD19D}" srcOrd="4" destOrd="0" presId="urn:microsoft.com/office/officeart/2018/2/layout/IconVerticalSolidList"/>
    <dgm:cxn modelId="{222E5BB2-43DB-4690-A591-CE2B4A64D20C}" type="presParOf" srcId="{B064CA6C-C71A-4826-A251-0EC94023EDE6}" destId="{827063F9-CB07-4202-B511-DBA07C036B8B}" srcOrd="1" destOrd="0" presId="urn:microsoft.com/office/officeart/2018/2/layout/IconVerticalSolidList"/>
    <dgm:cxn modelId="{CD27E0AD-A40F-4692-BF96-56AD75BD2BB8}" type="presParOf" srcId="{B064CA6C-C71A-4826-A251-0EC94023EDE6}" destId="{4B77EDBE-C42E-4450-B379-C3B50357196E}" srcOrd="2" destOrd="0" presId="urn:microsoft.com/office/officeart/2018/2/layout/IconVerticalSolidList"/>
    <dgm:cxn modelId="{A57E6C0F-FCC3-410C-995E-06E4ABED907D}" type="presParOf" srcId="{4B77EDBE-C42E-4450-B379-C3B50357196E}" destId="{62E5EFD7-2C1A-475F-ACAD-DD78FB4E87DC}" srcOrd="0" destOrd="0" presId="urn:microsoft.com/office/officeart/2018/2/layout/IconVerticalSolidList"/>
    <dgm:cxn modelId="{41AAE823-EBAE-4EC8-A40A-B995B1CDA68D}" type="presParOf" srcId="{4B77EDBE-C42E-4450-B379-C3B50357196E}" destId="{F05C1176-687F-47E9-B533-84EDC13C9A13}" srcOrd="1" destOrd="0" presId="urn:microsoft.com/office/officeart/2018/2/layout/IconVerticalSolidList"/>
    <dgm:cxn modelId="{EB1BCDBF-50D3-4639-A556-CCC9A764E3EA}" type="presParOf" srcId="{4B77EDBE-C42E-4450-B379-C3B50357196E}" destId="{AE861AD0-C852-4EA8-A95C-EFC9387E9DA1}" srcOrd="2" destOrd="0" presId="urn:microsoft.com/office/officeart/2018/2/layout/IconVerticalSolidList"/>
    <dgm:cxn modelId="{1865EBCD-F7C6-4BB2-9DF9-F9C49BCD07E7}" type="presParOf" srcId="{4B77EDBE-C42E-4450-B379-C3B50357196E}" destId="{FA663B88-E8F8-4461-8594-C0C365E36C88}" srcOrd="3" destOrd="0" presId="urn:microsoft.com/office/officeart/2018/2/layout/IconVerticalSolidList"/>
    <dgm:cxn modelId="{3300C3B3-7196-4645-8C08-F40F218DAC40}" type="presParOf" srcId="{4B77EDBE-C42E-4450-B379-C3B50357196E}" destId="{0207DA1E-2FF0-4A0F-8C71-3EFCD4D8A30E}" srcOrd="4" destOrd="0" presId="urn:microsoft.com/office/officeart/2018/2/layout/IconVerticalSolidList"/>
    <dgm:cxn modelId="{F98E557C-C804-40F2-955D-86164D62EEF7}" type="presParOf" srcId="{B064CA6C-C71A-4826-A251-0EC94023EDE6}" destId="{F7892F7B-118D-4423-A0F3-6450C2F38DF2}" srcOrd="3" destOrd="0" presId="urn:microsoft.com/office/officeart/2018/2/layout/IconVerticalSolidList"/>
    <dgm:cxn modelId="{073EBE12-E265-49E1-8E20-FC48D1BB81ED}" type="presParOf" srcId="{B064CA6C-C71A-4826-A251-0EC94023EDE6}" destId="{DE507863-DE85-4835-B50C-3A90AA9F2C00}" srcOrd="4" destOrd="0" presId="urn:microsoft.com/office/officeart/2018/2/layout/IconVerticalSolidList"/>
    <dgm:cxn modelId="{F5BFF326-2522-44BA-8C03-7E6354D9E4FE}" type="presParOf" srcId="{DE507863-DE85-4835-B50C-3A90AA9F2C00}" destId="{65117574-51CA-4907-83B8-D42DCA9ABA70}" srcOrd="0" destOrd="0" presId="urn:microsoft.com/office/officeart/2018/2/layout/IconVerticalSolidList"/>
    <dgm:cxn modelId="{FCE9C271-09FD-4846-BEA8-2C2B2637F393}" type="presParOf" srcId="{DE507863-DE85-4835-B50C-3A90AA9F2C00}" destId="{9D68942C-204B-4C45-B4BE-094A1A1D793C}" srcOrd="1" destOrd="0" presId="urn:microsoft.com/office/officeart/2018/2/layout/IconVerticalSolidList"/>
    <dgm:cxn modelId="{705AAC52-F667-4048-8CCF-5C36E90E640F}" type="presParOf" srcId="{DE507863-DE85-4835-B50C-3A90AA9F2C00}" destId="{3F29D667-AD0D-40A0-ABFC-2A2A7136F206}" srcOrd="2" destOrd="0" presId="urn:microsoft.com/office/officeart/2018/2/layout/IconVerticalSolidList"/>
    <dgm:cxn modelId="{05D23F84-8443-4535-B2B9-587BD4FEEA75}" type="presParOf" srcId="{DE507863-DE85-4835-B50C-3A90AA9F2C00}" destId="{F10FEEFA-A494-49BC-BA09-6ED272B8FD13}" srcOrd="3" destOrd="0" presId="urn:microsoft.com/office/officeart/2018/2/layout/IconVerticalSolidList"/>
    <dgm:cxn modelId="{1F6F924A-349D-4356-BA79-524603E8DA14}" type="presParOf" srcId="{DE507863-DE85-4835-B50C-3A90AA9F2C00}" destId="{B62A743F-780B-48CA-83E8-CA41E9F59582}" srcOrd="4" destOrd="0" presId="urn:microsoft.com/office/officeart/2018/2/layout/IconVerticalSolidList"/>
    <dgm:cxn modelId="{A4E4C10F-BCD1-4B88-BCF0-EBA9F33B8174}" type="presParOf" srcId="{B064CA6C-C71A-4826-A251-0EC94023EDE6}" destId="{68CA679A-D5BB-40D3-BD77-541AACF31834}" srcOrd="5" destOrd="0" presId="urn:microsoft.com/office/officeart/2018/2/layout/IconVerticalSolidList"/>
    <dgm:cxn modelId="{262B7996-8A38-429B-9A40-748D0E7680C8}" type="presParOf" srcId="{B064CA6C-C71A-4826-A251-0EC94023EDE6}" destId="{F835445D-8222-48F2-9BF9-E06272A7B4A9}" srcOrd="6" destOrd="0" presId="urn:microsoft.com/office/officeart/2018/2/layout/IconVerticalSolidList"/>
    <dgm:cxn modelId="{C875517F-4D2C-4730-A672-EE1A3F2D827D}" type="presParOf" srcId="{F835445D-8222-48F2-9BF9-E06272A7B4A9}" destId="{0331AEF9-5A3F-47F4-8D36-35E61E4FFFEA}" srcOrd="0" destOrd="0" presId="urn:microsoft.com/office/officeart/2018/2/layout/IconVerticalSolidList"/>
    <dgm:cxn modelId="{5261A38D-D3B8-4880-91B6-98FD86F17FC4}" type="presParOf" srcId="{F835445D-8222-48F2-9BF9-E06272A7B4A9}" destId="{FDF2BAF1-7933-4531-A057-F9DD5A811A13}" srcOrd="1" destOrd="0" presId="urn:microsoft.com/office/officeart/2018/2/layout/IconVerticalSolidList"/>
    <dgm:cxn modelId="{7E0D5AA1-55C9-42F1-A990-3F8A40B0C368}" type="presParOf" srcId="{F835445D-8222-48F2-9BF9-E06272A7B4A9}" destId="{2D4A7B7B-A86A-4402-85C8-35F4D8EACC03}" srcOrd="2" destOrd="0" presId="urn:microsoft.com/office/officeart/2018/2/layout/IconVerticalSolidList"/>
    <dgm:cxn modelId="{8BB14193-B9F4-4114-A052-AF97E13C1233}" type="presParOf" srcId="{F835445D-8222-48F2-9BF9-E06272A7B4A9}" destId="{878563D3-5125-45A9-9DEC-88E2DF6FBA59}" srcOrd="3" destOrd="0" presId="urn:microsoft.com/office/officeart/2018/2/layout/IconVerticalSolidList"/>
    <dgm:cxn modelId="{D05B625B-2302-4EFB-B605-CB0E026FB0F4}" type="presParOf" srcId="{F835445D-8222-48F2-9BF9-E06272A7B4A9}" destId="{B8638B81-016F-4809-9AF3-D2E57D3DD0E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82BDDF-F092-43C2-9BAD-500A429FB12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81538-BCA6-4470-B66A-3C684D281B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Worked:</a:t>
          </a:r>
        </a:p>
      </dgm:t>
    </dgm:pt>
    <dgm:pt modelId="{68B230C1-73F9-4827-8D17-F756492CEC85}" type="parTrans" cxnId="{47947CE0-750D-4588-8C76-4FF9D99A622A}">
      <dgm:prSet/>
      <dgm:spPr/>
      <dgm:t>
        <a:bodyPr/>
        <a:lstStyle/>
        <a:p>
          <a:endParaRPr lang="en-US"/>
        </a:p>
      </dgm:t>
    </dgm:pt>
    <dgm:pt modelId="{BF868CEA-DBCF-495F-BF59-09B062C9BF1E}" type="sibTrans" cxnId="{47947CE0-750D-4588-8C76-4FF9D99A622A}">
      <dgm:prSet/>
      <dgm:spPr/>
      <dgm:t>
        <a:bodyPr/>
        <a:lstStyle/>
        <a:p>
          <a:endParaRPr lang="en-US"/>
        </a:p>
      </dgm:t>
    </dgm:pt>
    <dgm:pt modelId="{DBE82C5A-E252-4F2B-8544-CA142AB90F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Dynamic loading and display of data.</a:t>
          </a:r>
        </a:p>
      </dgm:t>
    </dgm:pt>
    <dgm:pt modelId="{BF018FA3-F390-401C-895F-28332CD95AF3}" type="parTrans" cxnId="{0D426318-AB26-4B31-B7A5-120BC5B8F76F}">
      <dgm:prSet/>
      <dgm:spPr/>
      <dgm:t>
        <a:bodyPr/>
        <a:lstStyle/>
        <a:p>
          <a:endParaRPr lang="en-US"/>
        </a:p>
      </dgm:t>
    </dgm:pt>
    <dgm:pt modelId="{3C94240A-0B46-4FA3-B755-CCC14545BF6B}" type="sibTrans" cxnId="{0D426318-AB26-4B31-B7A5-120BC5B8F76F}">
      <dgm:prSet/>
      <dgm:spPr/>
      <dgm:t>
        <a:bodyPr/>
        <a:lstStyle/>
        <a:p>
          <a:endParaRPr lang="en-US"/>
        </a:p>
      </dgm:t>
    </dgm:pt>
    <dgm:pt modelId="{70AA83B5-EA77-49A9-918F-27AE61EE1F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Accurate calculation of totals.</a:t>
          </a:r>
        </a:p>
      </dgm:t>
    </dgm:pt>
    <dgm:pt modelId="{FF7B10A5-1686-46FB-B3D5-1B99E652497F}" type="parTrans" cxnId="{89611ABA-5123-447C-BBB0-E4800F17DEFA}">
      <dgm:prSet/>
      <dgm:spPr/>
      <dgm:t>
        <a:bodyPr/>
        <a:lstStyle/>
        <a:p>
          <a:endParaRPr lang="en-US"/>
        </a:p>
      </dgm:t>
    </dgm:pt>
    <dgm:pt modelId="{A8CAB704-1769-4AC3-8771-4DACF107095D}" type="sibTrans" cxnId="{89611ABA-5123-447C-BBB0-E4800F17DEFA}">
      <dgm:prSet/>
      <dgm:spPr/>
      <dgm:t>
        <a:bodyPr/>
        <a:lstStyle/>
        <a:p>
          <a:endParaRPr lang="en-US"/>
        </a:p>
      </dgm:t>
    </dgm:pt>
    <dgm:pt modelId="{8B29B617-63AF-4E4D-9D29-8959067F5E8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Needs Improvement:</a:t>
          </a:r>
        </a:p>
      </dgm:t>
    </dgm:pt>
    <dgm:pt modelId="{17168B19-97AC-45A7-9385-9CFD8AFBE984}" type="parTrans" cxnId="{4EBA94DE-2BED-44CA-BE85-AE4959963DF5}">
      <dgm:prSet/>
      <dgm:spPr/>
      <dgm:t>
        <a:bodyPr/>
        <a:lstStyle/>
        <a:p>
          <a:endParaRPr lang="en-US"/>
        </a:p>
      </dgm:t>
    </dgm:pt>
    <dgm:pt modelId="{A2271600-5913-4763-B2BF-A28CE4771C2C}" type="sibTrans" cxnId="{4EBA94DE-2BED-44CA-BE85-AE4959963DF5}">
      <dgm:prSet/>
      <dgm:spPr/>
      <dgm:t>
        <a:bodyPr/>
        <a:lstStyle/>
        <a:p>
          <a:endParaRPr lang="en-US"/>
        </a:p>
      </dgm:t>
    </dgm:pt>
    <dgm:pt modelId="{524B3D86-2055-4BD9-B2E0-E6B0F1286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User interface could be more interactive.</a:t>
          </a:r>
        </a:p>
      </dgm:t>
    </dgm:pt>
    <dgm:pt modelId="{E14265B3-8158-4FE4-B697-171837B186EE}" type="parTrans" cxnId="{2A6B4EC9-5C94-4BEB-8808-8C0B108B998F}">
      <dgm:prSet/>
      <dgm:spPr/>
      <dgm:t>
        <a:bodyPr/>
        <a:lstStyle/>
        <a:p>
          <a:endParaRPr lang="en-US"/>
        </a:p>
      </dgm:t>
    </dgm:pt>
    <dgm:pt modelId="{45B4F349-FF7B-47C2-B893-723BC44CD81F}" type="sibTrans" cxnId="{2A6B4EC9-5C94-4BEB-8808-8C0B108B998F}">
      <dgm:prSet/>
      <dgm:spPr/>
      <dgm:t>
        <a:bodyPr/>
        <a:lstStyle/>
        <a:p>
          <a:endParaRPr lang="en-US"/>
        </a:p>
      </dgm:t>
    </dgm:pt>
    <dgm:pt modelId="{890F7A2B-709D-4B20-8276-96BECA871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Add data validation for robustness.</a:t>
          </a:r>
        </a:p>
      </dgm:t>
    </dgm:pt>
    <dgm:pt modelId="{D43C28B7-E22C-4613-B258-F283F9E54E14}" type="parTrans" cxnId="{CBE291F9-C8B5-4D84-853C-E95B9A438D38}">
      <dgm:prSet/>
      <dgm:spPr/>
      <dgm:t>
        <a:bodyPr/>
        <a:lstStyle/>
        <a:p>
          <a:endParaRPr lang="en-US"/>
        </a:p>
      </dgm:t>
    </dgm:pt>
    <dgm:pt modelId="{B2978CA3-5C1F-4A33-821B-A9CC9A8E6E6C}" type="sibTrans" cxnId="{CBE291F9-C8B5-4D84-853C-E95B9A438D38}">
      <dgm:prSet/>
      <dgm:spPr/>
      <dgm:t>
        <a:bodyPr/>
        <a:lstStyle/>
        <a:p>
          <a:endParaRPr lang="en-US"/>
        </a:p>
      </dgm:t>
    </dgm:pt>
    <dgm:pt modelId="{7C883991-C0A6-4775-A328-17F4629364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Consider integrating a database for scalability.</a:t>
          </a:r>
        </a:p>
      </dgm:t>
    </dgm:pt>
    <dgm:pt modelId="{72EEDA35-C15B-454F-8A21-AA34A2ADD20D}" type="parTrans" cxnId="{768AF02F-FF7A-4164-B6EE-1C25868A296D}">
      <dgm:prSet/>
      <dgm:spPr/>
      <dgm:t>
        <a:bodyPr/>
        <a:lstStyle/>
        <a:p>
          <a:endParaRPr lang="en-US"/>
        </a:p>
      </dgm:t>
    </dgm:pt>
    <dgm:pt modelId="{CA662B0D-2A24-4BD8-A8D7-505110471AA6}" type="sibTrans" cxnId="{768AF02F-FF7A-4164-B6EE-1C25868A296D}">
      <dgm:prSet/>
      <dgm:spPr/>
      <dgm:t>
        <a:bodyPr/>
        <a:lstStyle/>
        <a:p>
          <a:endParaRPr lang="en-US"/>
        </a:p>
      </dgm:t>
    </dgm:pt>
    <dgm:pt modelId="{B96F84DE-2DA4-4FE0-83B9-D243ADE8806A}" type="pres">
      <dgm:prSet presAssocID="{3A82BDDF-F092-43C2-9BAD-500A429FB12B}" presName="root" presStyleCnt="0">
        <dgm:presLayoutVars>
          <dgm:dir/>
          <dgm:resizeHandles val="exact"/>
        </dgm:presLayoutVars>
      </dgm:prSet>
      <dgm:spPr/>
    </dgm:pt>
    <dgm:pt modelId="{5E5BAD06-B23F-4CF2-9BBA-D24488652D1B}" type="pres">
      <dgm:prSet presAssocID="{06981538-BCA6-4470-B66A-3C684D281B2F}" presName="compNode" presStyleCnt="0"/>
      <dgm:spPr/>
    </dgm:pt>
    <dgm:pt modelId="{00EFDB64-4911-49D0-B49A-8EE523443020}" type="pres">
      <dgm:prSet presAssocID="{06981538-BCA6-4470-B66A-3C684D281B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BB43E32-970B-4954-BE8C-D169EE20EB99}" type="pres">
      <dgm:prSet presAssocID="{06981538-BCA6-4470-B66A-3C684D281B2F}" presName="iconSpace" presStyleCnt="0"/>
      <dgm:spPr/>
    </dgm:pt>
    <dgm:pt modelId="{C92A23CB-0872-4EB6-8FA2-AE6EB21240C2}" type="pres">
      <dgm:prSet presAssocID="{06981538-BCA6-4470-B66A-3C684D281B2F}" presName="parTx" presStyleLbl="revTx" presStyleIdx="0" presStyleCnt="4">
        <dgm:presLayoutVars>
          <dgm:chMax val="0"/>
          <dgm:chPref val="0"/>
        </dgm:presLayoutVars>
      </dgm:prSet>
      <dgm:spPr/>
    </dgm:pt>
    <dgm:pt modelId="{31FF87A9-1D37-4A5A-9B8A-8320CF36F712}" type="pres">
      <dgm:prSet presAssocID="{06981538-BCA6-4470-B66A-3C684D281B2F}" presName="txSpace" presStyleCnt="0"/>
      <dgm:spPr/>
    </dgm:pt>
    <dgm:pt modelId="{EE82366C-9915-4BBE-A05A-45EF52F507BA}" type="pres">
      <dgm:prSet presAssocID="{06981538-BCA6-4470-B66A-3C684D281B2F}" presName="desTx" presStyleLbl="revTx" presStyleIdx="1" presStyleCnt="4">
        <dgm:presLayoutVars/>
      </dgm:prSet>
      <dgm:spPr/>
    </dgm:pt>
    <dgm:pt modelId="{DB66D87A-D67E-41B2-BCF4-74C184E13C4F}" type="pres">
      <dgm:prSet presAssocID="{BF868CEA-DBCF-495F-BF59-09B062C9BF1E}" presName="sibTrans" presStyleCnt="0"/>
      <dgm:spPr/>
    </dgm:pt>
    <dgm:pt modelId="{C1F7B125-9F21-4714-AC24-365204F345EF}" type="pres">
      <dgm:prSet presAssocID="{8B29B617-63AF-4E4D-9D29-8959067F5E8D}" presName="compNode" presStyleCnt="0"/>
      <dgm:spPr/>
    </dgm:pt>
    <dgm:pt modelId="{B7CAAE7A-5188-4B74-BD9C-6387C0F52EC7}" type="pres">
      <dgm:prSet presAssocID="{8B29B617-63AF-4E4D-9D29-8959067F5E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22FEB25-1A3A-47AF-83B1-68287DD8EC4A}" type="pres">
      <dgm:prSet presAssocID="{8B29B617-63AF-4E4D-9D29-8959067F5E8D}" presName="iconSpace" presStyleCnt="0"/>
      <dgm:spPr/>
    </dgm:pt>
    <dgm:pt modelId="{D1203EC6-DC4E-4F88-851A-91BDC27C45C7}" type="pres">
      <dgm:prSet presAssocID="{8B29B617-63AF-4E4D-9D29-8959067F5E8D}" presName="parTx" presStyleLbl="revTx" presStyleIdx="2" presStyleCnt="4">
        <dgm:presLayoutVars>
          <dgm:chMax val="0"/>
          <dgm:chPref val="0"/>
        </dgm:presLayoutVars>
      </dgm:prSet>
      <dgm:spPr/>
    </dgm:pt>
    <dgm:pt modelId="{33D3909E-D220-4987-AEB5-4B9FC48F8D70}" type="pres">
      <dgm:prSet presAssocID="{8B29B617-63AF-4E4D-9D29-8959067F5E8D}" presName="txSpace" presStyleCnt="0"/>
      <dgm:spPr/>
    </dgm:pt>
    <dgm:pt modelId="{A366966C-1FD1-4487-A6A4-E788FA599234}" type="pres">
      <dgm:prSet presAssocID="{8B29B617-63AF-4E4D-9D29-8959067F5E8D}" presName="desTx" presStyleLbl="revTx" presStyleIdx="3" presStyleCnt="4">
        <dgm:presLayoutVars/>
      </dgm:prSet>
      <dgm:spPr/>
    </dgm:pt>
  </dgm:ptLst>
  <dgm:cxnLst>
    <dgm:cxn modelId="{1BDF690B-FC23-485F-823D-9D43B7DF4853}" type="presOf" srcId="{70AA83B5-EA77-49A9-918F-27AE61EE1FC7}" destId="{EE82366C-9915-4BBE-A05A-45EF52F507BA}" srcOrd="0" destOrd="1" presId="urn:microsoft.com/office/officeart/2018/5/layout/CenteredIconLabelDescriptionList"/>
    <dgm:cxn modelId="{D6EAE111-1340-477D-8ABF-60E82A6CFD38}" type="presOf" srcId="{8B29B617-63AF-4E4D-9D29-8959067F5E8D}" destId="{D1203EC6-DC4E-4F88-851A-91BDC27C45C7}" srcOrd="0" destOrd="0" presId="urn:microsoft.com/office/officeart/2018/5/layout/CenteredIconLabelDescriptionList"/>
    <dgm:cxn modelId="{0D426318-AB26-4B31-B7A5-120BC5B8F76F}" srcId="{06981538-BCA6-4470-B66A-3C684D281B2F}" destId="{DBE82C5A-E252-4F2B-8544-CA142AB90F85}" srcOrd="0" destOrd="0" parTransId="{BF018FA3-F390-401C-895F-28332CD95AF3}" sibTransId="{3C94240A-0B46-4FA3-B755-CCC14545BF6B}"/>
    <dgm:cxn modelId="{6DF8991E-11D3-46EA-A2C6-36DA3E22EEE4}" type="presOf" srcId="{06981538-BCA6-4470-B66A-3C684D281B2F}" destId="{C92A23CB-0872-4EB6-8FA2-AE6EB21240C2}" srcOrd="0" destOrd="0" presId="urn:microsoft.com/office/officeart/2018/5/layout/CenteredIconLabelDescriptionList"/>
    <dgm:cxn modelId="{768AF02F-FF7A-4164-B6EE-1C25868A296D}" srcId="{8B29B617-63AF-4E4D-9D29-8959067F5E8D}" destId="{7C883991-C0A6-4775-A328-17F462936425}" srcOrd="2" destOrd="0" parTransId="{72EEDA35-C15B-454F-8A21-AA34A2ADD20D}" sibTransId="{CA662B0D-2A24-4BD8-A8D7-505110471AA6}"/>
    <dgm:cxn modelId="{82F4A355-C030-4257-B601-1A6DAA4E358C}" type="presOf" srcId="{890F7A2B-709D-4B20-8276-96BECA8713FD}" destId="{A366966C-1FD1-4487-A6A4-E788FA599234}" srcOrd="0" destOrd="1" presId="urn:microsoft.com/office/officeart/2018/5/layout/CenteredIconLabelDescriptionList"/>
    <dgm:cxn modelId="{670FAE9B-BC5B-4C66-B397-D19FF0FCBACC}" type="presOf" srcId="{524B3D86-2055-4BD9-B2E0-E6B0F1286687}" destId="{A366966C-1FD1-4487-A6A4-E788FA599234}" srcOrd="0" destOrd="0" presId="urn:microsoft.com/office/officeart/2018/5/layout/CenteredIconLabelDescriptionList"/>
    <dgm:cxn modelId="{0FB87EAE-1290-4185-A7EA-EB868CCD5D81}" type="presOf" srcId="{7C883991-C0A6-4775-A328-17F462936425}" destId="{A366966C-1FD1-4487-A6A4-E788FA599234}" srcOrd="0" destOrd="2" presId="urn:microsoft.com/office/officeart/2018/5/layout/CenteredIconLabelDescriptionList"/>
    <dgm:cxn modelId="{89611ABA-5123-447C-BBB0-E4800F17DEFA}" srcId="{06981538-BCA6-4470-B66A-3C684D281B2F}" destId="{70AA83B5-EA77-49A9-918F-27AE61EE1FC7}" srcOrd="1" destOrd="0" parTransId="{FF7B10A5-1686-46FB-B3D5-1B99E652497F}" sibTransId="{A8CAB704-1769-4AC3-8771-4DACF107095D}"/>
    <dgm:cxn modelId="{227153BD-11B2-4086-A49C-59DB441C2352}" type="presOf" srcId="{DBE82C5A-E252-4F2B-8544-CA142AB90F85}" destId="{EE82366C-9915-4BBE-A05A-45EF52F507BA}" srcOrd="0" destOrd="0" presId="urn:microsoft.com/office/officeart/2018/5/layout/CenteredIconLabelDescriptionList"/>
    <dgm:cxn modelId="{2A6B4EC9-5C94-4BEB-8808-8C0B108B998F}" srcId="{8B29B617-63AF-4E4D-9D29-8959067F5E8D}" destId="{524B3D86-2055-4BD9-B2E0-E6B0F1286687}" srcOrd="0" destOrd="0" parTransId="{E14265B3-8158-4FE4-B697-171837B186EE}" sibTransId="{45B4F349-FF7B-47C2-B893-723BC44CD81F}"/>
    <dgm:cxn modelId="{4EBA94DE-2BED-44CA-BE85-AE4959963DF5}" srcId="{3A82BDDF-F092-43C2-9BAD-500A429FB12B}" destId="{8B29B617-63AF-4E4D-9D29-8959067F5E8D}" srcOrd="1" destOrd="0" parTransId="{17168B19-97AC-45A7-9385-9CFD8AFBE984}" sibTransId="{A2271600-5913-4763-B2BF-A28CE4771C2C}"/>
    <dgm:cxn modelId="{47947CE0-750D-4588-8C76-4FF9D99A622A}" srcId="{3A82BDDF-F092-43C2-9BAD-500A429FB12B}" destId="{06981538-BCA6-4470-B66A-3C684D281B2F}" srcOrd="0" destOrd="0" parTransId="{68B230C1-73F9-4827-8D17-F756492CEC85}" sibTransId="{BF868CEA-DBCF-495F-BF59-09B062C9BF1E}"/>
    <dgm:cxn modelId="{6645A5E3-E15F-4F13-9918-4ADDC7ADEF70}" type="presOf" srcId="{3A82BDDF-F092-43C2-9BAD-500A429FB12B}" destId="{B96F84DE-2DA4-4FE0-83B9-D243ADE8806A}" srcOrd="0" destOrd="0" presId="urn:microsoft.com/office/officeart/2018/5/layout/CenteredIconLabelDescriptionList"/>
    <dgm:cxn modelId="{CBE291F9-C8B5-4D84-853C-E95B9A438D38}" srcId="{8B29B617-63AF-4E4D-9D29-8959067F5E8D}" destId="{890F7A2B-709D-4B20-8276-96BECA8713FD}" srcOrd="1" destOrd="0" parTransId="{D43C28B7-E22C-4613-B258-F283F9E54E14}" sibTransId="{B2978CA3-5C1F-4A33-821B-A9CC9A8E6E6C}"/>
    <dgm:cxn modelId="{3403C521-1572-44F7-B384-EA037EF32803}" type="presParOf" srcId="{B96F84DE-2DA4-4FE0-83B9-D243ADE8806A}" destId="{5E5BAD06-B23F-4CF2-9BBA-D24488652D1B}" srcOrd="0" destOrd="0" presId="urn:microsoft.com/office/officeart/2018/5/layout/CenteredIconLabelDescriptionList"/>
    <dgm:cxn modelId="{C98AB500-BD50-4F39-AC1A-BD614E06674B}" type="presParOf" srcId="{5E5BAD06-B23F-4CF2-9BBA-D24488652D1B}" destId="{00EFDB64-4911-49D0-B49A-8EE523443020}" srcOrd="0" destOrd="0" presId="urn:microsoft.com/office/officeart/2018/5/layout/CenteredIconLabelDescriptionList"/>
    <dgm:cxn modelId="{2F665797-5C18-4674-87B2-478968308D91}" type="presParOf" srcId="{5E5BAD06-B23F-4CF2-9BBA-D24488652D1B}" destId="{CBB43E32-970B-4954-BE8C-D169EE20EB99}" srcOrd="1" destOrd="0" presId="urn:microsoft.com/office/officeart/2018/5/layout/CenteredIconLabelDescriptionList"/>
    <dgm:cxn modelId="{7F3EDB99-FDDF-442A-B224-D340D9C9C87D}" type="presParOf" srcId="{5E5BAD06-B23F-4CF2-9BBA-D24488652D1B}" destId="{C92A23CB-0872-4EB6-8FA2-AE6EB21240C2}" srcOrd="2" destOrd="0" presId="urn:microsoft.com/office/officeart/2018/5/layout/CenteredIconLabelDescriptionList"/>
    <dgm:cxn modelId="{B4F05D39-9ADB-4E42-8084-9B408704F8BC}" type="presParOf" srcId="{5E5BAD06-B23F-4CF2-9BBA-D24488652D1B}" destId="{31FF87A9-1D37-4A5A-9B8A-8320CF36F712}" srcOrd="3" destOrd="0" presId="urn:microsoft.com/office/officeart/2018/5/layout/CenteredIconLabelDescriptionList"/>
    <dgm:cxn modelId="{DB0A6810-4D2A-4E7D-8171-DABD90DCD7CD}" type="presParOf" srcId="{5E5BAD06-B23F-4CF2-9BBA-D24488652D1B}" destId="{EE82366C-9915-4BBE-A05A-45EF52F507BA}" srcOrd="4" destOrd="0" presId="urn:microsoft.com/office/officeart/2018/5/layout/CenteredIconLabelDescriptionList"/>
    <dgm:cxn modelId="{ADEBA2BA-4855-49BD-8B09-8B94E0014879}" type="presParOf" srcId="{B96F84DE-2DA4-4FE0-83B9-D243ADE8806A}" destId="{DB66D87A-D67E-41B2-BCF4-74C184E13C4F}" srcOrd="1" destOrd="0" presId="urn:microsoft.com/office/officeart/2018/5/layout/CenteredIconLabelDescriptionList"/>
    <dgm:cxn modelId="{833A1988-C6F4-42D1-8EAA-0F014572637E}" type="presParOf" srcId="{B96F84DE-2DA4-4FE0-83B9-D243ADE8806A}" destId="{C1F7B125-9F21-4714-AC24-365204F345EF}" srcOrd="2" destOrd="0" presId="urn:microsoft.com/office/officeart/2018/5/layout/CenteredIconLabelDescriptionList"/>
    <dgm:cxn modelId="{F847930C-BE0D-4556-A3E3-CBAACC9D9EFD}" type="presParOf" srcId="{C1F7B125-9F21-4714-AC24-365204F345EF}" destId="{B7CAAE7A-5188-4B74-BD9C-6387C0F52EC7}" srcOrd="0" destOrd="0" presId="urn:microsoft.com/office/officeart/2018/5/layout/CenteredIconLabelDescriptionList"/>
    <dgm:cxn modelId="{4CEE7FD1-A42C-4A5E-A61F-99C8E5ADD011}" type="presParOf" srcId="{C1F7B125-9F21-4714-AC24-365204F345EF}" destId="{422FEB25-1A3A-47AF-83B1-68287DD8EC4A}" srcOrd="1" destOrd="0" presId="urn:microsoft.com/office/officeart/2018/5/layout/CenteredIconLabelDescriptionList"/>
    <dgm:cxn modelId="{F0FC688D-AE2C-43C2-8F2E-D5BF7C2B14CA}" type="presParOf" srcId="{C1F7B125-9F21-4714-AC24-365204F345EF}" destId="{D1203EC6-DC4E-4F88-851A-91BDC27C45C7}" srcOrd="2" destOrd="0" presId="urn:microsoft.com/office/officeart/2018/5/layout/CenteredIconLabelDescriptionList"/>
    <dgm:cxn modelId="{AF63B9E9-9DBA-4B0B-BC69-29A9B7D0330F}" type="presParOf" srcId="{C1F7B125-9F21-4714-AC24-365204F345EF}" destId="{33D3909E-D220-4987-AEB5-4B9FC48F8D70}" srcOrd="3" destOrd="0" presId="urn:microsoft.com/office/officeart/2018/5/layout/CenteredIconLabelDescriptionList"/>
    <dgm:cxn modelId="{89DB5B98-F676-465B-BCBB-C51638AC502F}" type="presParOf" srcId="{C1F7B125-9F21-4714-AC24-365204F345EF}" destId="{A366966C-1FD1-4487-A6A4-E788FA59923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BC1F7A-0261-4BE5-97DE-82FFD64A16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84ECAB-C03C-4A00-A895-615D47EC7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demonstrates a basic inventory and transaction management system.</a:t>
          </a:r>
        </a:p>
      </dgm:t>
    </dgm:pt>
    <dgm:pt modelId="{7FF4F6E4-4C8A-4C13-8E77-A2EF4F62F5AB}" type="parTrans" cxnId="{9BBCA405-9C36-4905-88E6-7189BFB85798}">
      <dgm:prSet/>
      <dgm:spPr/>
      <dgm:t>
        <a:bodyPr/>
        <a:lstStyle/>
        <a:p>
          <a:endParaRPr lang="en-US"/>
        </a:p>
      </dgm:t>
    </dgm:pt>
    <dgm:pt modelId="{B89A3584-5D7E-4D17-A695-680291302CC6}" type="sibTrans" cxnId="{9BBCA405-9C36-4905-88E6-7189BFB85798}">
      <dgm:prSet/>
      <dgm:spPr/>
      <dgm:t>
        <a:bodyPr/>
        <a:lstStyle/>
        <a:p>
          <a:endParaRPr lang="en-US"/>
        </a:p>
      </dgm:t>
    </dgm:pt>
    <dgm:pt modelId="{B0CA24BA-8F40-40D2-968F-00B4A96FD7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Features:</a:t>
          </a:r>
        </a:p>
      </dgm:t>
    </dgm:pt>
    <dgm:pt modelId="{B9D135AB-C1E3-431C-9454-FFA8BF57D277}" type="parTrans" cxnId="{8FE3C561-4F3D-42BD-845C-AD4A82DDCE98}">
      <dgm:prSet/>
      <dgm:spPr/>
      <dgm:t>
        <a:bodyPr/>
        <a:lstStyle/>
        <a:p>
          <a:endParaRPr lang="en-US"/>
        </a:p>
      </dgm:t>
    </dgm:pt>
    <dgm:pt modelId="{ABC26FA8-0A94-436F-829C-864BFCF2E26B}" type="sibTrans" cxnId="{8FE3C561-4F3D-42BD-845C-AD4A82DDCE98}">
      <dgm:prSet/>
      <dgm:spPr/>
      <dgm:t>
        <a:bodyPr/>
        <a:lstStyle/>
        <a:p>
          <a:endParaRPr lang="en-US"/>
        </a:p>
      </dgm:t>
    </dgm:pt>
    <dgm:pt modelId="{82E7F4BE-AB99-4396-9184-584A24F2E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CSV-based product loading.</a:t>
          </a:r>
        </a:p>
      </dgm:t>
    </dgm:pt>
    <dgm:pt modelId="{ACA7FE01-67C9-45E6-8AEE-AA3F2E453464}" type="parTrans" cxnId="{38AFDE13-FC9A-46CE-9497-1A7ACCB1BD46}">
      <dgm:prSet/>
      <dgm:spPr/>
      <dgm:t>
        <a:bodyPr/>
        <a:lstStyle/>
        <a:p>
          <a:endParaRPr lang="en-US"/>
        </a:p>
      </dgm:t>
    </dgm:pt>
    <dgm:pt modelId="{67CE49E5-4CA1-4D77-93B3-FE525FBE0157}" type="sibTrans" cxnId="{38AFDE13-FC9A-46CE-9497-1A7ACCB1BD46}">
      <dgm:prSet/>
      <dgm:spPr/>
      <dgm:t>
        <a:bodyPr/>
        <a:lstStyle/>
        <a:p>
          <a:endParaRPr lang="en-US"/>
        </a:p>
      </dgm:t>
    </dgm:pt>
    <dgm:pt modelId="{35D5E210-C233-47E1-BE50-D568F89BDD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Dynamic table generation for scanned items.</a:t>
          </a:r>
        </a:p>
      </dgm:t>
    </dgm:pt>
    <dgm:pt modelId="{AE01C4A2-BD3F-4456-BF5C-D20D8714B17D}" type="parTrans" cxnId="{74BF1311-059F-4BF0-8305-FF3E1EE4AD60}">
      <dgm:prSet/>
      <dgm:spPr/>
      <dgm:t>
        <a:bodyPr/>
        <a:lstStyle/>
        <a:p>
          <a:endParaRPr lang="en-US"/>
        </a:p>
      </dgm:t>
    </dgm:pt>
    <dgm:pt modelId="{DE7A5E5C-7C4F-43D2-B428-A0A9CC3C6844}" type="sibTrans" cxnId="{74BF1311-059F-4BF0-8305-FF3E1EE4AD60}">
      <dgm:prSet/>
      <dgm:spPr/>
      <dgm:t>
        <a:bodyPr/>
        <a:lstStyle/>
        <a:p>
          <a:endParaRPr lang="en-US"/>
        </a:p>
      </dgm:t>
    </dgm:pt>
    <dgm:pt modelId="{77977330-0606-48A6-8055-C4A04C99B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Session tracking for user persistence.</a:t>
          </a:r>
        </a:p>
      </dgm:t>
    </dgm:pt>
    <dgm:pt modelId="{BADF023F-F735-4472-9BB0-3AD281352EFD}" type="parTrans" cxnId="{1C94B4AE-D4CE-46EB-8D09-FE902B52295E}">
      <dgm:prSet/>
      <dgm:spPr/>
      <dgm:t>
        <a:bodyPr/>
        <a:lstStyle/>
        <a:p>
          <a:endParaRPr lang="en-US"/>
        </a:p>
      </dgm:t>
    </dgm:pt>
    <dgm:pt modelId="{E900694A-0427-4327-912E-998852FFBC28}" type="sibTrans" cxnId="{1C94B4AE-D4CE-46EB-8D09-FE902B52295E}">
      <dgm:prSet/>
      <dgm:spPr/>
      <dgm:t>
        <a:bodyPr/>
        <a:lstStyle/>
        <a:p>
          <a:endParaRPr lang="en-US"/>
        </a:p>
      </dgm:t>
    </dgm:pt>
    <dgm:pt modelId="{2CE93E7B-B95A-4674-B2BE-B2A779D05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Work:</a:t>
          </a:r>
        </a:p>
      </dgm:t>
    </dgm:pt>
    <dgm:pt modelId="{D021E22B-0D59-41A3-818A-D91422AB5AA5}" type="parTrans" cxnId="{2D9C0F73-AAEB-40F1-9761-B46AB5164239}">
      <dgm:prSet/>
      <dgm:spPr/>
      <dgm:t>
        <a:bodyPr/>
        <a:lstStyle/>
        <a:p>
          <a:endParaRPr lang="en-US"/>
        </a:p>
      </dgm:t>
    </dgm:pt>
    <dgm:pt modelId="{D40745A3-DD45-4653-AFC2-0F5E1E1D5209}" type="sibTrans" cxnId="{2D9C0F73-AAEB-40F1-9761-B46AB5164239}">
      <dgm:prSet/>
      <dgm:spPr/>
      <dgm:t>
        <a:bodyPr/>
        <a:lstStyle/>
        <a:p>
          <a:endParaRPr lang="en-US"/>
        </a:p>
      </dgm:t>
    </dgm:pt>
    <dgm:pt modelId="{62380467-0986-4457-BEAE-70AF7862D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Transition to a database-driven backend.</a:t>
          </a:r>
        </a:p>
      </dgm:t>
    </dgm:pt>
    <dgm:pt modelId="{605F3FD0-0CE9-4898-ACA1-712B2B97616F}" type="parTrans" cxnId="{5EDEC079-2074-42B1-83C7-E96788004301}">
      <dgm:prSet/>
      <dgm:spPr/>
      <dgm:t>
        <a:bodyPr/>
        <a:lstStyle/>
        <a:p>
          <a:endParaRPr lang="en-US"/>
        </a:p>
      </dgm:t>
    </dgm:pt>
    <dgm:pt modelId="{C15ED7E7-A47F-4F20-ADF1-6BD168194B8C}" type="sibTrans" cxnId="{5EDEC079-2074-42B1-83C7-E96788004301}">
      <dgm:prSet/>
      <dgm:spPr/>
      <dgm:t>
        <a:bodyPr/>
        <a:lstStyle/>
        <a:p>
          <a:endParaRPr lang="en-US"/>
        </a:p>
      </dgm:t>
    </dgm:pt>
    <dgm:pt modelId="{3F6DF90B-0402-486C-8A22-65CD202165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Enhance user experience with better UI and validations.</a:t>
          </a:r>
        </a:p>
      </dgm:t>
    </dgm:pt>
    <dgm:pt modelId="{922AE355-20D3-49F2-91F5-D3D483C07085}" type="parTrans" cxnId="{3FF73EE1-2E82-4D9B-83AE-BEF2FE43896D}">
      <dgm:prSet/>
      <dgm:spPr/>
      <dgm:t>
        <a:bodyPr/>
        <a:lstStyle/>
        <a:p>
          <a:endParaRPr lang="en-US"/>
        </a:p>
      </dgm:t>
    </dgm:pt>
    <dgm:pt modelId="{802004E0-0F66-465B-86F1-926357C24517}" type="sibTrans" cxnId="{3FF73EE1-2E82-4D9B-83AE-BEF2FE43896D}">
      <dgm:prSet/>
      <dgm:spPr/>
      <dgm:t>
        <a:bodyPr/>
        <a:lstStyle/>
        <a:p>
          <a:endParaRPr lang="en-US"/>
        </a:p>
      </dgm:t>
    </dgm:pt>
    <dgm:pt modelId="{C6BCDADE-B495-4E95-BC25-524AE724329F}" type="pres">
      <dgm:prSet presAssocID="{95BC1F7A-0261-4BE5-97DE-82FFD64A1644}" presName="root" presStyleCnt="0">
        <dgm:presLayoutVars>
          <dgm:dir/>
          <dgm:resizeHandles val="exact"/>
        </dgm:presLayoutVars>
      </dgm:prSet>
      <dgm:spPr/>
    </dgm:pt>
    <dgm:pt modelId="{4B41B2DB-000F-495A-AA03-FE9A470D89BB}" type="pres">
      <dgm:prSet presAssocID="{4A84ECAB-C03C-4A00-A895-615D47EC7FA5}" presName="compNode" presStyleCnt="0"/>
      <dgm:spPr/>
    </dgm:pt>
    <dgm:pt modelId="{1487428E-5F6B-4D32-994C-5B18308CE2D7}" type="pres">
      <dgm:prSet presAssocID="{4A84ECAB-C03C-4A00-A895-615D47EC7FA5}" presName="bgRect" presStyleLbl="bgShp" presStyleIdx="0" presStyleCnt="3"/>
      <dgm:spPr/>
    </dgm:pt>
    <dgm:pt modelId="{9D16AE5F-73AF-4C26-AE48-C591C91450E3}" type="pres">
      <dgm:prSet presAssocID="{4A84ECAB-C03C-4A00-A895-615D47EC7F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195CC02A-81FE-4753-B83E-35EC9FE5A548}" type="pres">
      <dgm:prSet presAssocID="{4A84ECAB-C03C-4A00-A895-615D47EC7FA5}" presName="spaceRect" presStyleCnt="0"/>
      <dgm:spPr/>
    </dgm:pt>
    <dgm:pt modelId="{788D31D9-0A43-4725-85FA-71CC395BB396}" type="pres">
      <dgm:prSet presAssocID="{4A84ECAB-C03C-4A00-A895-615D47EC7FA5}" presName="parTx" presStyleLbl="revTx" presStyleIdx="0" presStyleCnt="5">
        <dgm:presLayoutVars>
          <dgm:chMax val="0"/>
          <dgm:chPref val="0"/>
        </dgm:presLayoutVars>
      </dgm:prSet>
      <dgm:spPr/>
    </dgm:pt>
    <dgm:pt modelId="{B72AF010-F9A5-461F-9FEA-B082CFF6B47E}" type="pres">
      <dgm:prSet presAssocID="{B89A3584-5D7E-4D17-A695-680291302CC6}" presName="sibTrans" presStyleCnt="0"/>
      <dgm:spPr/>
    </dgm:pt>
    <dgm:pt modelId="{51DC2832-FEE6-4294-B506-E119AB7E08A5}" type="pres">
      <dgm:prSet presAssocID="{B0CA24BA-8F40-40D2-968F-00B4A96FD718}" presName="compNode" presStyleCnt="0"/>
      <dgm:spPr/>
    </dgm:pt>
    <dgm:pt modelId="{5ACC70E9-F53A-4CDC-9D0F-CFD221087089}" type="pres">
      <dgm:prSet presAssocID="{B0CA24BA-8F40-40D2-968F-00B4A96FD718}" presName="bgRect" presStyleLbl="bgShp" presStyleIdx="1" presStyleCnt="3"/>
      <dgm:spPr/>
    </dgm:pt>
    <dgm:pt modelId="{890F6ACD-83DA-4829-9A32-2B1C13D942A0}" type="pres">
      <dgm:prSet presAssocID="{B0CA24BA-8F40-40D2-968F-00B4A96FD7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3690FAC-DECF-4579-BD36-6883278B2ACC}" type="pres">
      <dgm:prSet presAssocID="{B0CA24BA-8F40-40D2-968F-00B4A96FD718}" presName="spaceRect" presStyleCnt="0"/>
      <dgm:spPr/>
    </dgm:pt>
    <dgm:pt modelId="{1FD43136-5F98-4F2D-889B-536A82D3BF0C}" type="pres">
      <dgm:prSet presAssocID="{B0CA24BA-8F40-40D2-968F-00B4A96FD718}" presName="parTx" presStyleLbl="revTx" presStyleIdx="1" presStyleCnt="5">
        <dgm:presLayoutVars>
          <dgm:chMax val="0"/>
          <dgm:chPref val="0"/>
        </dgm:presLayoutVars>
      </dgm:prSet>
      <dgm:spPr/>
    </dgm:pt>
    <dgm:pt modelId="{EF54C91D-DAD0-4028-875E-C7A800FC4EF7}" type="pres">
      <dgm:prSet presAssocID="{B0CA24BA-8F40-40D2-968F-00B4A96FD718}" presName="desTx" presStyleLbl="revTx" presStyleIdx="2" presStyleCnt="5">
        <dgm:presLayoutVars/>
      </dgm:prSet>
      <dgm:spPr/>
    </dgm:pt>
    <dgm:pt modelId="{6369627C-A8C8-4B7A-A1E9-0A70C627F2CA}" type="pres">
      <dgm:prSet presAssocID="{ABC26FA8-0A94-436F-829C-864BFCF2E26B}" presName="sibTrans" presStyleCnt="0"/>
      <dgm:spPr/>
    </dgm:pt>
    <dgm:pt modelId="{7B23720F-B7EB-4039-9223-FAAD0070A146}" type="pres">
      <dgm:prSet presAssocID="{2CE93E7B-B95A-4674-B2BE-B2A779D05D15}" presName="compNode" presStyleCnt="0"/>
      <dgm:spPr/>
    </dgm:pt>
    <dgm:pt modelId="{6F6E9C8D-3104-462D-94F3-7E985F53A2F0}" type="pres">
      <dgm:prSet presAssocID="{2CE93E7B-B95A-4674-B2BE-B2A779D05D15}" presName="bgRect" presStyleLbl="bgShp" presStyleIdx="2" presStyleCnt="3"/>
      <dgm:spPr/>
    </dgm:pt>
    <dgm:pt modelId="{1028F60D-08FB-4705-9511-4881E9074FBE}" type="pres">
      <dgm:prSet presAssocID="{2CE93E7B-B95A-4674-B2BE-B2A779D05D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751AC6-3FDD-439C-A9BC-10AA00D7FFEA}" type="pres">
      <dgm:prSet presAssocID="{2CE93E7B-B95A-4674-B2BE-B2A779D05D15}" presName="spaceRect" presStyleCnt="0"/>
      <dgm:spPr/>
    </dgm:pt>
    <dgm:pt modelId="{3769B1C5-A03B-4A6F-922C-E9F4A263BF1F}" type="pres">
      <dgm:prSet presAssocID="{2CE93E7B-B95A-4674-B2BE-B2A779D05D15}" presName="parTx" presStyleLbl="revTx" presStyleIdx="3" presStyleCnt="5">
        <dgm:presLayoutVars>
          <dgm:chMax val="0"/>
          <dgm:chPref val="0"/>
        </dgm:presLayoutVars>
      </dgm:prSet>
      <dgm:spPr/>
    </dgm:pt>
    <dgm:pt modelId="{9ABAE713-3873-445D-97AD-4A1C25DF91CD}" type="pres">
      <dgm:prSet presAssocID="{2CE93E7B-B95A-4674-B2BE-B2A779D05D15}" presName="desTx" presStyleLbl="revTx" presStyleIdx="4" presStyleCnt="5">
        <dgm:presLayoutVars/>
      </dgm:prSet>
      <dgm:spPr/>
    </dgm:pt>
  </dgm:ptLst>
  <dgm:cxnLst>
    <dgm:cxn modelId="{F4E3E500-E403-4CCD-ADFE-C2A89D9867C0}" type="presOf" srcId="{35D5E210-C233-47E1-BE50-D568F89BDDA7}" destId="{EF54C91D-DAD0-4028-875E-C7A800FC4EF7}" srcOrd="0" destOrd="1" presId="urn:microsoft.com/office/officeart/2018/2/layout/IconVerticalSolidList"/>
    <dgm:cxn modelId="{9BBCA405-9C36-4905-88E6-7189BFB85798}" srcId="{95BC1F7A-0261-4BE5-97DE-82FFD64A1644}" destId="{4A84ECAB-C03C-4A00-A895-615D47EC7FA5}" srcOrd="0" destOrd="0" parTransId="{7FF4F6E4-4C8A-4C13-8E77-A2EF4F62F5AB}" sibTransId="{B89A3584-5D7E-4D17-A695-680291302CC6}"/>
    <dgm:cxn modelId="{74BF1311-059F-4BF0-8305-FF3E1EE4AD60}" srcId="{B0CA24BA-8F40-40D2-968F-00B4A96FD718}" destId="{35D5E210-C233-47E1-BE50-D568F89BDDA7}" srcOrd="1" destOrd="0" parTransId="{AE01C4A2-BD3F-4456-BF5C-D20D8714B17D}" sibTransId="{DE7A5E5C-7C4F-43D2-B428-A0A9CC3C6844}"/>
    <dgm:cxn modelId="{38AFDE13-FC9A-46CE-9497-1A7ACCB1BD46}" srcId="{B0CA24BA-8F40-40D2-968F-00B4A96FD718}" destId="{82E7F4BE-AB99-4396-9184-584A24F2EFC1}" srcOrd="0" destOrd="0" parTransId="{ACA7FE01-67C9-45E6-8AEE-AA3F2E453464}" sibTransId="{67CE49E5-4CA1-4D77-93B3-FE525FBE0157}"/>
    <dgm:cxn modelId="{78EE4E1E-8D8C-43C8-BD6D-59FE9BD821DD}" type="presOf" srcId="{62380467-0986-4457-BEAE-70AF7862DE15}" destId="{9ABAE713-3873-445D-97AD-4A1C25DF91CD}" srcOrd="0" destOrd="0" presId="urn:microsoft.com/office/officeart/2018/2/layout/IconVerticalSolidList"/>
    <dgm:cxn modelId="{7A695229-D3EC-4A39-9D1B-9B5F5B16E52E}" type="presOf" srcId="{3F6DF90B-0402-486C-8A22-65CD2021658D}" destId="{9ABAE713-3873-445D-97AD-4A1C25DF91CD}" srcOrd="0" destOrd="1" presId="urn:microsoft.com/office/officeart/2018/2/layout/IconVerticalSolidList"/>
    <dgm:cxn modelId="{8FE3C561-4F3D-42BD-845C-AD4A82DDCE98}" srcId="{95BC1F7A-0261-4BE5-97DE-82FFD64A1644}" destId="{B0CA24BA-8F40-40D2-968F-00B4A96FD718}" srcOrd="1" destOrd="0" parTransId="{B9D135AB-C1E3-431C-9454-FFA8BF57D277}" sibTransId="{ABC26FA8-0A94-436F-829C-864BFCF2E26B}"/>
    <dgm:cxn modelId="{EC24CE6F-80BA-4EBB-BF1A-5432EBB81C1E}" type="presOf" srcId="{82E7F4BE-AB99-4396-9184-584A24F2EFC1}" destId="{EF54C91D-DAD0-4028-875E-C7A800FC4EF7}" srcOrd="0" destOrd="0" presId="urn:microsoft.com/office/officeart/2018/2/layout/IconVerticalSolidList"/>
    <dgm:cxn modelId="{2D9C0F73-AAEB-40F1-9761-B46AB5164239}" srcId="{95BC1F7A-0261-4BE5-97DE-82FFD64A1644}" destId="{2CE93E7B-B95A-4674-B2BE-B2A779D05D15}" srcOrd="2" destOrd="0" parTransId="{D021E22B-0D59-41A3-818A-D91422AB5AA5}" sibTransId="{D40745A3-DD45-4653-AFC2-0F5E1E1D5209}"/>
    <dgm:cxn modelId="{4C4C7A54-0320-4906-AD14-8C6260B96044}" type="presOf" srcId="{B0CA24BA-8F40-40D2-968F-00B4A96FD718}" destId="{1FD43136-5F98-4F2D-889B-536A82D3BF0C}" srcOrd="0" destOrd="0" presId="urn:microsoft.com/office/officeart/2018/2/layout/IconVerticalSolidList"/>
    <dgm:cxn modelId="{85175E55-8FD0-4FE1-84B6-301FAE5ECE70}" type="presOf" srcId="{2CE93E7B-B95A-4674-B2BE-B2A779D05D15}" destId="{3769B1C5-A03B-4A6F-922C-E9F4A263BF1F}" srcOrd="0" destOrd="0" presId="urn:microsoft.com/office/officeart/2018/2/layout/IconVerticalSolidList"/>
    <dgm:cxn modelId="{5EDEC079-2074-42B1-83C7-E96788004301}" srcId="{2CE93E7B-B95A-4674-B2BE-B2A779D05D15}" destId="{62380467-0986-4457-BEAE-70AF7862DE15}" srcOrd="0" destOrd="0" parTransId="{605F3FD0-0CE9-4898-ACA1-712B2B97616F}" sibTransId="{C15ED7E7-A47F-4F20-ADF1-6BD168194B8C}"/>
    <dgm:cxn modelId="{62D2F093-7E36-4A08-9286-F13530EE39C1}" type="presOf" srcId="{4A84ECAB-C03C-4A00-A895-615D47EC7FA5}" destId="{788D31D9-0A43-4725-85FA-71CC395BB396}" srcOrd="0" destOrd="0" presId="urn:microsoft.com/office/officeart/2018/2/layout/IconVerticalSolidList"/>
    <dgm:cxn modelId="{1C94B4AE-D4CE-46EB-8D09-FE902B52295E}" srcId="{B0CA24BA-8F40-40D2-968F-00B4A96FD718}" destId="{77977330-0606-48A6-8055-C4A04C99B326}" srcOrd="2" destOrd="0" parTransId="{BADF023F-F735-4472-9BB0-3AD281352EFD}" sibTransId="{E900694A-0427-4327-912E-998852FFBC28}"/>
    <dgm:cxn modelId="{87C570C8-1CA6-4B25-9216-5D12C6E7FD11}" type="presOf" srcId="{95BC1F7A-0261-4BE5-97DE-82FFD64A1644}" destId="{C6BCDADE-B495-4E95-BC25-524AE724329F}" srcOrd="0" destOrd="0" presId="urn:microsoft.com/office/officeart/2018/2/layout/IconVerticalSolidList"/>
    <dgm:cxn modelId="{2EF802DE-A62D-4370-8482-48C10C4F7248}" type="presOf" srcId="{77977330-0606-48A6-8055-C4A04C99B326}" destId="{EF54C91D-DAD0-4028-875E-C7A800FC4EF7}" srcOrd="0" destOrd="2" presId="urn:microsoft.com/office/officeart/2018/2/layout/IconVerticalSolidList"/>
    <dgm:cxn modelId="{3FF73EE1-2E82-4D9B-83AE-BEF2FE43896D}" srcId="{2CE93E7B-B95A-4674-B2BE-B2A779D05D15}" destId="{3F6DF90B-0402-486C-8A22-65CD2021658D}" srcOrd="1" destOrd="0" parTransId="{922AE355-20D3-49F2-91F5-D3D483C07085}" sibTransId="{802004E0-0F66-465B-86F1-926357C24517}"/>
    <dgm:cxn modelId="{2511A8ED-AA1E-4FE3-8F2E-945A10735F26}" type="presParOf" srcId="{C6BCDADE-B495-4E95-BC25-524AE724329F}" destId="{4B41B2DB-000F-495A-AA03-FE9A470D89BB}" srcOrd="0" destOrd="0" presId="urn:microsoft.com/office/officeart/2018/2/layout/IconVerticalSolidList"/>
    <dgm:cxn modelId="{845B7363-6959-4EEC-8EDA-C57E7F7AA274}" type="presParOf" srcId="{4B41B2DB-000F-495A-AA03-FE9A470D89BB}" destId="{1487428E-5F6B-4D32-994C-5B18308CE2D7}" srcOrd="0" destOrd="0" presId="urn:microsoft.com/office/officeart/2018/2/layout/IconVerticalSolidList"/>
    <dgm:cxn modelId="{4E1E9650-DB28-414E-AA4B-244917A580DF}" type="presParOf" srcId="{4B41B2DB-000F-495A-AA03-FE9A470D89BB}" destId="{9D16AE5F-73AF-4C26-AE48-C591C91450E3}" srcOrd="1" destOrd="0" presId="urn:microsoft.com/office/officeart/2018/2/layout/IconVerticalSolidList"/>
    <dgm:cxn modelId="{8CBAC95E-5CCE-48B5-960B-9783062BB546}" type="presParOf" srcId="{4B41B2DB-000F-495A-AA03-FE9A470D89BB}" destId="{195CC02A-81FE-4753-B83E-35EC9FE5A548}" srcOrd="2" destOrd="0" presId="urn:microsoft.com/office/officeart/2018/2/layout/IconVerticalSolidList"/>
    <dgm:cxn modelId="{16A64B8C-2FFF-44DE-B4AF-2CACF9D0A60E}" type="presParOf" srcId="{4B41B2DB-000F-495A-AA03-FE9A470D89BB}" destId="{788D31D9-0A43-4725-85FA-71CC395BB396}" srcOrd="3" destOrd="0" presId="urn:microsoft.com/office/officeart/2018/2/layout/IconVerticalSolidList"/>
    <dgm:cxn modelId="{9B98B657-A263-42AF-AAB1-71BA2F08AC91}" type="presParOf" srcId="{C6BCDADE-B495-4E95-BC25-524AE724329F}" destId="{B72AF010-F9A5-461F-9FEA-B082CFF6B47E}" srcOrd="1" destOrd="0" presId="urn:microsoft.com/office/officeart/2018/2/layout/IconVerticalSolidList"/>
    <dgm:cxn modelId="{8F7E6C19-A018-44DB-884A-FA08F90ADBBF}" type="presParOf" srcId="{C6BCDADE-B495-4E95-BC25-524AE724329F}" destId="{51DC2832-FEE6-4294-B506-E119AB7E08A5}" srcOrd="2" destOrd="0" presId="urn:microsoft.com/office/officeart/2018/2/layout/IconVerticalSolidList"/>
    <dgm:cxn modelId="{22E3E459-E390-4384-977F-6F212B2115E8}" type="presParOf" srcId="{51DC2832-FEE6-4294-B506-E119AB7E08A5}" destId="{5ACC70E9-F53A-4CDC-9D0F-CFD221087089}" srcOrd="0" destOrd="0" presId="urn:microsoft.com/office/officeart/2018/2/layout/IconVerticalSolidList"/>
    <dgm:cxn modelId="{FA05254D-28D6-49C2-BB77-329929519FD6}" type="presParOf" srcId="{51DC2832-FEE6-4294-B506-E119AB7E08A5}" destId="{890F6ACD-83DA-4829-9A32-2B1C13D942A0}" srcOrd="1" destOrd="0" presId="urn:microsoft.com/office/officeart/2018/2/layout/IconVerticalSolidList"/>
    <dgm:cxn modelId="{6A56F838-37C1-4A5E-96C0-81944597B0C1}" type="presParOf" srcId="{51DC2832-FEE6-4294-B506-E119AB7E08A5}" destId="{F3690FAC-DECF-4579-BD36-6883278B2ACC}" srcOrd="2" destOrd="0" presId="urn:microsoft.com/office/officeart/2018/2/layout/IconVerticalSolidList"/>
    <dgm:cxn modelId="{DC5EF9C1-29E1-41C1-BBD6-DA39BC1802D9}" type="presParOf" srcId="{51DC2832-FEE6-4294-B506-E119AB7E08A5}" destId="{1FD43136-5F98-4F2D-889B-536A82D3BF0C}" srcOrd="3" destOrd="0" presId="urn:microsoft.com/office/officeart/2018/2/layout/IconVerticalSolidList"/>
    <dgm:cxn modelId="{20AE2193-1751-4CB4-9D72-EC640E8DDD9F}" type="presParOf" srcId="{51DC2832-FEE6-4294-B506-E119AB7E08A5}" destId="{EF54C91D-DAD0-4028-875E-C7A800FC4EF7}" srcOrd="4" destOrd="0" presId="urn:microsoft.com/office/officeart/2018/2/layout/IconVerticalSolidList"/>
    <dgm:cxn modelId="{F688887C-2282-4236-941E-278DB0F6AF3A}" type="presParOf" srcId="{C6BCDADE-B495-4E95-BC25-524AE724329F}" destId="{6369627C-A8C8-4B7A-A1E9-0A70C627F2CA}" srcOrd="3" destOrd="0" presId="urn:microsoft.com/office/officeart/2018/2/layout/IconVerticalSolidList"/>
    <dgm:cxn modelId="{F3C90DC3-FE2C-4716-9696-9630092FDA2A}" type="presParOf" srcId="{C6BCDADE-B495-4E95-BC25-524AE724329F}" destId="{7B23720F-B7EB-4039-9223-FAAD0070A146}" srcOrd="4" destOrd="0" presId="urn:microsoft.com/office/officeart/2018/2/layout/IconVerticalSolidList"/>
    <dgm:cxn modelId="{19CA4B06-3E6F-43E9-9FEB-8B92869D0BD4}" type="presParOf" srcId="{7B23720F-B7EB-4039-9223-FAAD0070A146}" destId="{6F6E9C8D-3104-462D-94F3-7E985F53A2F0}" srcOrd="0" destOrd="0" presId="urn:microsoft.com/office/officeart/2018/2/layout/IconVerticalSolidList"/>
    <dgm:cxn modelId="{7854AF73-EF00-4DB7-B71D-ED2FDC47E87B}" type="presParOf" srcId="{7B23720F-B7EB-4039-9223-FAAD0070A146}" destId="{1028F60D-08FB-4705-9511-4881E9074FBE}" srcOrd="1" destOrd="0" presId="urn:microsoft.com/office/officeart/2018/2/layout/IconVerticalSolidList"/>
    <dgm:cxn modelId="{57AC3020-60A4-4C0A-BBB9-72E0E33D1645}" type="presParOf" srcId="{7B23720F-B7EB-4039-9223-FAAD0070A146}" destId="{5B751AC6-3FDD-439C-A9BC-10AA00D7FFEA}" srcOrd="2" destOrd="0" presId="urn:microsoft.com/office/officeart/2018/2/layout/IconVerticalSolidList"/>
    <dgm:cxn modelId="{17776EA2-F656-4342-925B-60E0910958F9}" type="presParOf" srcId="{7B23720F-B7EB-4039-9223-FAAD0070A146}" destId="{3769B1C5-A03B-4A6F-922C-E9F4A263BF1F}" srcOrd="3" destOrd="0" presId="urn:microsoft.com/office/officeart/2018/2/layout/IconVerticalSolidList"/>
    <dgm:cxn modelId="{C03C6393-AE2E-4EBC-BACD-ABEBAA4A2C3D}" type="presParOf" srcId="{7B23720F-B7EB-4039-9223-FAAD0070A146}" destId="{9ABAE713-3873-445D-97AD-4A1C25DF91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E982-3968-4C4F-9671-F519C9305D1C}">
      <dsp:nvSpPr>
        <dsp:cNvPr id="0" name=""/>
        <dsp:cNvSpPr/>
      </dsp:nvSpPr>
      <dsp:spPr>
        <a:xfrm>
          <a:off x="1180121" y="600008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61FD6-633F-4AB0-8930-2F53F21820C8}">
      <dsp:nvSpPr>
        <dsp:cNvPr id="0" name=""/>
        <dsp:cNvSpPr/>
      </dsp:nvSpPr>
      <dsp:spPr>
        <a:xfrm>
          <a:off x="2351" y="2003882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Key Features:</a:t>
          </a:r>
        </a:p>
      </dsp:txBody>
      <dsp:txXfrm>
        <a:off x="2351" y="2003882"/>
        <a:ext cx="3623906" cy="543585"/>
      </dsp:txXfrm>
    </dsp:sp>
    <dsp:sp modelId="{5B9E1F99-C571-4A13-847E-3151EC7B1641}">
      <dsp:nvSpPr>
        <dsp:cNvPr id="0" name=""/>
        <dsp:cNvSpPr/>
      </dsp:nvSpPr>
      <dsp:spPr>
        <a:xfrm>
          <a:off x="2351" y="2610495"/>
          <a:ext cx="3623906" cy="114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Loading product data from a CSV file.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Dynamic display of items in a table.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Calculation of total prices for scanned items.</a:t>
          </a:r>
        </a:p>
      </dsp:txBody>
      <dsp:txXfrm>
        <a:off x="2351" y="2610495"/>
        <a:ext cx="3623906" cy="1140834"/>
      </dsp:txXfrm>
    </dsp:sp>
    <dsp:sp modelId="{4CC70E72-3B2C-4AF9-A664-4C6EEF0A1E5E}">
      <dsp:nvSpPr>
        <dsp:cNvPr id="0" name=""/>
        <dsp:cNvSpPr/>
      </dsp:nvSpPr>
      <dsp:spPr>
        <a:xfrm>
          <a:off x="5438211" y="600008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27E4A-7E8E-482B-84F6-2A9AEDCCBA09}">
      <dsp:nvSpPr>
        <dsp:cNvPr id="0" name=""/>
        <dsp:cNvSpPr/>
      </dsp:nvSpPr>
      <dsp:spPr>
        <a:xfrm>
          <a:off x="4260441" y="2003882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Significance:</a:t>
          </a:r>
        </a:p>
      </dsp:txBody>
      <dsp:txXfrm>
        <a:off x="4260441" y="2003882"/>
        <a:ext cx="3623906" cy="543585"/>
      </dsp:txXfrm>
    </dsp:sp>
    <dsp:sp modelId="{EA99D315-805A-4CA6-8164-2F3979EA9DE9}">
      <dsp:nvSpPr>
        <dsp:cNvPr id="0" name=""/>
        <dsp:cNvSpPr/>
      </dsp:nvSpPr>
      <dsp:spPr>
        <a:xfrm>
          <a:off x="4260441" y="2610495"/>
          <a:ext cx="3623906" cy="114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Enhances inventory and point-of-sale management using efficient backend logic.</a:t>
          </a:r>
        </a:p>
      </dsp:txBody>
      <dsp:txXfrm>
        <a:off x="4260441" y="2610495"/>
        <a:ext cx="3623906" cy="1140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470FB-3903-4F07-96C9-FB331ED3BA7A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997C4-45B2-4AD3-80C5-9BF3B8306EEB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3CA16-0C7C-495C-9DA9-4ADFEF8A27CA}">
      <dsp:nvSpPr>
        <dsp:cNvPr id="0" name=""/>
        <dsp:cNvSpPr/>
      </dsp:nvSpPr>
      <dsp:spPr>
        <a:xfrm>
          <a:off x="1058686" y="180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</a:t>
          </a:r>
          <a:r>
            <a:rPr lang="en-US" sz="2200" b="1" kern="1200"/>
            <a:t>Loading Product Data:</a:t>
          </a:r>
          <a:r>
            <a:rPr lang="en-US" sz="2200" kern="1200"/>
            <a:t>   </a:t>
          </a:r>
        </a:p>
      </dsp:txBody>
      <dsp:txXfrm>
        <a:off x="1058686" y="1808"/>
        <a:ext cx="3549015" cy="916611"/>
      </dsp:txXfrm>
    </dsp:sp>
    <dsp:sp modelId="{3FBA7F50-BF5B-45E8-A69C-57F4D10BD19D}">
      <dsp:nvSpPr>
        <dsp:cNvPr id="0" name=""/>
        <dsp:cNvSpPr/>
      </dsp:nvSpPr>
      <dsp:spPr>
        <a:xfrm>
          <a:off x="4607701" y="180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Function: `loadProductsFromCSV`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Reads a CSV file and organizes data into an associative array.</a:t>
          </a:r>
        </a:p>
      </dsp:txBody>
      <dsp:txXfrm>
        <a:off x="4607701" y="1808"/>
        <a:ext cx="3278998" cy="916611"/>
      </dsp:txXfrm>
    </dsp:sp>
    <dsp:sp modelId="{62E5EFD7-2C1A-475F-ACAD-DD78FB4E87DC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C1176-687F-47E9-B533-84EDC13C9A13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63B88-E8F8-4461-8594-C0C365E36C88}">
      <dsp:nvSpPr>
        <dsp:cNvPr id="0" name=""/>
        <dsp:cNvSpPr/>
      </dsp:nvSpPr>
      <dsp:spPr>
        <a:xfrm>
          <a:off x="1058686" y="114757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</a:t>
          </a:r>
          <a:r>
            <a:rPr lang="en-US" sz="2200" b="1" kern="1200"/>
            <a:t>Displaying Items</a:t>
          </a:r>
          <a:r>
            <a:rPr lang="en-US" sz="2200" kern="1200"/>
            <a:t>:</a:t>
          </a:r>
        </a:p>
      </dsp:txBody>
      <dsp:txXfrm>
        <a:off x="1058686" y="1147573"/>
        <a:ext cx="3549015" cy="916611"/>
      </dsp:txXfrm>
    </dsp:sp>
    <dsp:sp modelId="{0207DA1E-2FF0-4A0F-8C71-3EFCD4D8A30E}">
      <dsp:nvSpPr>
        <dsp:cNvPr id="0" name=""/>
        <dsp:cNvSpPr/>
      </dsp:nvSpPr>
      <dsp:spPr>
        <a:xfrm>
          <a:off x="4607701" y="114757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Function: `displayTable`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Dynamically generates an HTML table to display product details.</a:t>
          </a:r>
        </a:p>
      </dsp:txBody>
      <dsp:txXfrm>
        <a:off x="4607701" y="1147573"/>
        <a:ext cx="3278998" cy="916611"/>
      </dsp:txXfrm>
    </dsp:sp>
    <dsp:sp modelId="{65117574-51CA-4907-83B8-D42DCA9ABA70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8942C-204B-4C45-B4BE-094A1A1D793C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EEFA-A494-49BC-BA09-6ED272B8FD13}">
      <dsp:nvSpPr>
        <dsp:cNvPr id="0" name=""/>
        <dsp:cNvSpPr/>
      </dsp:nvSpPr>
      <dsp:spPr>
        <a:xfrm>
          <a:off x="1058686" y="229333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</a:t>
          </a:r>
          <a:r>
            <a:rPr lang="en-US" sz="2200" b="1" kern="1200"/>
            <a:t>Session Management:</a:t>
          </a:r>
          <a:endParaRPr lang="en-US" sz="2200" kern="1200"/>
        </a:p>
      </dsp:txBody>
      <dsp:txXfrm>
        <a:off x="1058686" y="2293338"/>
        <a:ext cx="3549015" cy="916611"/>
      </dsp:txXfrm>
    </dsp:sp>
    <dsp:sp modelId="{B62A743F-780B-48CA-83E8-CA41E9F59582}">
      <dsp:nvSpPr>
        <dsp:cNvPr id="0" name=""/>
        <dsp:cNvSpPr/>
      </dsp:nvSpPr>
      <dsp:spPr>
        <a:xfrm>
          <a:off x="4607701" y="229333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Tracks user session to persist scanned items.</a:t>
          </a:r>
        </a:p>
      </dsp:txBody>
      <dsp:txXfrm>
        <a:off x="4607701" y="2293338"/>
        <a:ext cx="3278998" cy="916611"/>
      </dsp:txXfrm>
    </dsp:sp>
    <dsp:sp modelId="{0331AEF9-5A3F-47F4-8D36-35E61E4FFFEA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2BAF1-7933-4531-A057-F9DD5A811A1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563D3-5125-45A9-9DEC-88E2DF6FBA59}">
      <dsp:nvSpPr>
        <dsp:cNvPr id="0" name=""/>
        <dsp:cNvSpPr/>
      </dsp:nvSpPr>
      <dsp:spPr>
        <a:xfrm>
          <a:off x="1058686" y="343910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Visual Representation:</a:t>
          </a:r>
          <a:endParaRPr lang="en-US" sz="2200" kern="1200"/>
        </a:p>
      </dsp:txBody>
      <dsp:txXfrm>
        <a:off x="1058686" y="3439103"/>
        <a:ext cx="3549015" cy="916611"/>
      </dsp:txXfrm>
    </dsp:sp>
    <dsp:sp modelId="{B8638B81-016F-4809-9AF3-D2E57D3DD0E5}">
      <dsp:nvSpPr>
        <dsp:cNvPr id="0" name=""/>
        <dsp:cNvSpPr/>
      </dsp:nvSpPr>
      <dsp:spPr>
        <a:xfrm>
          <a:off x="4607701" y="343910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CSV Data → Backend Processing → Frontend Table Display</a:t>
          </a:r>
        </a:p>
      </dsp:txBody>
      <dsp:txXfrm>
        <a:off x="4607701" y="3439103"/>
        <a:ext cx="3278998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FDB64-4911-49D0-B49A-8EE523443020}">
      <dsp:nvSpPr>
        <dsp:cNvPr id="0" name=""/>
        <dsp:cNvSpPr/>
      </dsp:nvSpPr>
      <dsp:spPr>
        <a:xfrm>
          <a:off x="1232549" y="583800"/>
          <a:ext cx="1323000" cy="1323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A23CB-0872-4EB6-8FA2-AE6EB21240C2}">
      <dsp:nvSpPr>
        <dsp:cNvPr id="0" name=""/>
        <dsp:cNvSpPr/>
      </dsp:nvSpPr>
      <dsp:spPr>
        <a:xfrm>
          <a:off x="4049" y="2051210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What Worked:</a:t>
          </a:r>
        </a:p>
      </dsp:txBody>
      <dsp:txXfrm>
        <a:off x="4049" y="2051210"/>
        <a:ext cx="3780000" cy="567000"/>
      </dsp:txXfrm>
    </dsp:sp>
    <dsp:sp modelId="{EE82366C-9915-4BBE-A05A-45EF52F507BA}">
      <dsp:nvSpPr>
        <dsp:cNvPr id="0" name=""/>
        <dsp:cNvSpPr/>
      </dsp:nvSpPr>
      <dsp:spPr>
        <a:xfrm>
          <a:off x="4049" y="2685377"/>
          <a:ext cx="3780000" cy="125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Dynamic loading and display of data.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Accurate calculation of totals.</a:t>
          </a:r>
        </a:p>
      </dsp:txBody>
      <dsp:txXfrm>
        <a:off x="4049" y="2685377"/>
        <a:ext cx="3780000" cy="1256784"/>
      </dsp:txXfrm>
    </dsp:sp>
    <dsp:sp modelId="{B7CAAE7A-5188-4B74-BD9C-6387C0F52EC7}">
      <dsp:nvSpPr>
        <dsp:cNvPr id="0" name=""/>
        <dsp:cNvSpPr/>
      </dsp:nvSpPr>
      <dsp:spPr>
        <a:xfrm>
          <a:off x="5674050" y="583800"/>
          <a:ext cx="1323000" cy="1323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03EC6-DC4E-4F88-851A-91BDC27C45C7}">
      <dsp:nvSpPr>
        <dsp:cNvPr id="0" name=""/>
        <dsp:cNvSpPr/>
      </dsp:nvSpPr>
      <dsp:spPr>
        <a:xfrm>
          <a:off x="4445550" y="2051210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What Needs Improvement:</a:t>
          </a:r>
        </a:p>
      </dsp:txBody>
      <dsp:txXfrm>
        <a:off x="4445550" y="2051210"/>
        <a:ext cx="3780000" cy="567000"/>
      </dsp:txXfrm>
    </dsp:sp>
    <dsp:sp modelId="{A366966C-1FD1-4487-A6A4-E788FA599234}">
      <dsp:nvSpPr>
        <dsp:cNvPr id="0" name=""/>
        <dsp:cNvSpPr/>
      </dsp:nvSpPr>
      <dsp:spPr>
        <a:xfrm>
          <a:off x="4445550" y="2685377"/>
          <a:ext cx="3780000" cy="125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User interface could be more interactive.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Add data validation for robustness.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Consider integrating a database for scalability.</a:t>
          </a:r>
        </a:p>
      </dsp:txBody>
      <dsp:txXfrm>
        <a:off x="4445550" y="2685377"/>
        <a:ext cx="3780000" cy="12567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7428E-5F6B-4D32-994C-5B18308CE2D7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6AE5F-73AF-4C26-AE48-C591C91450E3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D31D9-0A43-4725-85FA-71CC395BB396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project demonstrates a basic inventory and transaction management system.</a:t>
          </a:r>
        </a:p>
      </dsp:txBody>
      <dsp:txXfrm>
        <a:off x="1493203" y="552"/>
        <a:ext cx="6736396" cy="1292816"/>
      </dsp:txXfrm>
    </dsp:sp>
    <dsp:sp modelId="{5ACC70E9-F53A-4CDC-9D0F-CFD221087089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F6ACD-83DA-4829-9A32-2B1C13D942A0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43136-5F98-4F2D-889B-536A82D3BF0C}">
      <dsp:nvSpPr>
        <dsp:cNvPr id="0" name=""/>
        <dsp:cNvSpPr/>
      </dsp:nvSpPr>
      <dsp:spPr>
        <a:xfrm>
          <a:off x="1493203" y="161657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Implemented Features:</a:t>
          </a:r>
        </a:p>
      </dsp:txBody>
      <dsp:txXfrm>
        <a:off x="1493203" y="1616573"/>
        <a:ext cx="3703320" cy="1292816"/>
      </dsp:txXfrm>
    </dsp:sp>
    <dsp:sp modelId="{EF54C91D-DAD0-4028-875E-C7A800FC4EF7}">
      <dsp:nvSpPr>
        <dsp:cNvPr id="0" name=""/>
        <dsp:cNvSpPr/>
      </dsp:nvSpPr>
      <dsp:spPr>
        <a:xfrm>
          <a:off x="5196523" y="161657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CSV-based product loading.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Dynamic table generation for scanned items.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Session tracking for user persistence.</a:t>
          </a:r>
        </a:p>
      </dsp:txBody>
      <dsp:txXfrm>
        <a:off x="5196523" y="1616573"/>
        <a:ext cx="3033076" cy="1292816"/>
      </dsp:txXfrm>
    </dsp:sp>
    <dsp:sp modelId="{6F6E9C8D-3104-462D-94F3-7E985F53A2F0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8F60D-08FB-4705-9511-4881E9074FBE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9B1C5-A03B-4A6F-922C-E9F4A263BF1F}">
      <dsp:nvSpPr>
        <dsp:cNvPr id="0" name=""/>
        <dsp:cNvSpPr/>
      </dsp:nvSpPr>
      <dsp:spPr>
        <a:xfrm>
          <a:off x="1493203" y="323259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Work:</a:t>
          </a:r>
        </a:p>
      </dsp:txBody>
      <dsp:txXfrm>
        <a:off x="1493203" y="3232593"/>
        <a:ext cx="3703320" cy="1292816"/>
      </dsp:txXfrm>
    </dsp:sp>
    <dsp:sp modelId="{9ABAE713-3873-445D-97AD-4A1C25DF91CD}">
      <dsp:nvSpPr>
        <dsp:cNvPr id="0" name=""/>
        <dsp:cNvSpPr/>
      </dsp:nvSpPr>
      <dsp:spPr>
        <a:xfrm>
          <a:off x="5196523" y="323259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Transition to a database-driven backend.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Enhance user experience with better UI and validations.</a:t>
          </a:r>
        </a:p>
      </dsp:txBody>
      <dsp:txXfrm>
        <a:off x="5196523" y="3232593"/>
        <a:ext cx="303307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atlas.com/carlo-ratti-associati-coop-italia-supermarket-future/4695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ore with shelves of food&#10;&#10;Description automatically generated">
            <a:extLst>
              <a:ext uri="{FF2B5EF4-FFF2-40B4-BE49-F238E27FC236}">
                <a16:creationId xmlns:a16="http://schemas.microsoft.com/office/drawing/2014/main" id="{7FB05938-9F70-717D-9A9F-3A66E9400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30" r="456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965200"/>
            <a:ext cx="7696200" cy="3564869"/>
          </a:xfrm>
        </p:spPr>
        <p:txBody>
          <a:bodyPr>
            <a:normAutofit/>
          </a:bodyPr>
          <a:lstStyle/>
          <a:p>
            <a:r>
              <a:rPr lang="en-CA" sz="10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Project:</a:t>
            </a:r>
            <a:br>
              <a:rPr lang="en-CA" sz="10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CA" sz="10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Super 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4572002"/>
            <a:ext cx="7696200" cy="120299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Name:Tanzilur Rahman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Student ID:200595789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Instructor: Syem Ishaque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flowchart">
            <a:extLst>
              <a:ext uri="{FF2B5EF4-FFF2-40B4-BE49-F238E27FC236}">
                <a16:creationId xmlns:a16="http://schemas.microsoft.com/office/drawing/2014/main" id="{1BB78860-17E6-46B6-96BB-3F222906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46" y="1088136"/>
            <a:ext cx="5953697" cy="471830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9C0A597-76F8-34D9-A0B2-107A85C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US" sz="3100" i="1">
                <a:solidFill>
                  <a:srgbClr val="FFFFFF"/>
                </a:solidFill>
              </a:rPr>
              <a:t>FLOW CHART</a:t>
            </a:r>
            <a:endParaRPr lang="en-CA" sz="31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80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FA7EC-C450-CAD3-7EF1-65EC0B7E54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133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100" dirty="0">
                <a:solidFill>
                  <a:srgbClr val="FFFFFF"/>
                </a:solidFill>
              </a:rPr>
              <a:t>Introduction</a:t>
            </a:r>
            <a:br>
              <a:rPr lang="en-CA" sz="2100" dirty="0">
                <a:solidFill>
                  <a:srgbClr val="FFFFFF"/>
                </a:solidFill>
              </a:rPr>
            </a:br>
            <a:r>
              <a:rPr lang="en-US" sz="2100" i="1" dirty="0">
                <a:solidFill>
                  <a:srgbClr val="FFFFFF"/>
                </a:solidFill>
              </a:rPr>
              <a:t>This project implements a PHP-based system to manage products and transactions.</a:t>
            </a:r>
            <a:br>
              <a:rPr lang="en-US" sz="2100" b="1" dirty="0">
                <a:solidFill>
                  <a:srgbClr val="FFFFFF"/>
                </a:solidFill>
              </a:rPr>
            </a:br>
            <a:endParaRPr lang="en-CA" sz="2100" dirty="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BA996D8-B96B-5F26-3F61-5E6833B54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07637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506A02-88EF-4B1C-BDB5-C99B4911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EC5440-A44A-4132-8B18-7EB733DB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508" y="0"/>
            <a:ext cx="8359485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9E3ED-BA7A-C714-4CDB-B809F046B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1770" y="1117271"/>
            <a:ext cx="6227064" cy="184538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A63D71-4EB0-370D-CB80-035FBC66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07" y="2935542"/>
            <a:ext cx="8229600" cy="1143000"/>
          </a:xfrm>
        </p:spPr>
        <p:txBody>
          <a:bodyPr/>
          <a:lstStyle/>
          <a:p>
            <a:r>
              <a:rPr lang="en-US" dirty="0"/>
              <a:t>After adding an item into the cart</a:t>
            </a: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A80A07-A4FA-1B08-66D2-01F504773DDD}"/>
              </a:ext>
            </a:extLst>
          </p:cNvPr>
          <p:cNvSpPr txBox="1">
            <a:spLocks/>
          </p:cNvSpPr>
          <p:nvPr/>
        </p:nvSpPr>
        <p:spPr>
          <a:xfrm>
            <a:off x="1511770" y="286100"/>
            <a:ext cx="6140959" cy="711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</a:pPr>
            <a:r>
              <a:rPr lang="en-US" sz="4200" i="1"/>
              <a:t>Initial view</a:t>
            </a:r>
            <a:endParaRPr lang="en-US" sz="42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BA2D0-4136-EE40-5CBA-63B71AE44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" y="4244032"/>
            <a:ext cx="9144000" cy="24484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D5F40C-BF88-6B81-0218-8D7F30207A00}"/>
              </a:ext>
            </a:extLst>
          </p:cNvPr>
          <p:cNvSpPr/>
          <p:nvPr/>
        </p:nvSpPr>
        <p:spPr>
          <a:xfrm>
            <a:off x="7077456" y="5486400"/>
            <a:ext cx="1252728" cy="320040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EEE45A9-98DD-04F4-7050-E8A0FCE7BF2F}"/>
              </a:ext>
            </a:extLst>
          </p:cNvPr>
          <p:cNvSpPr/>
          <p:nvPr/>
        </p:nvSpPr>
        <p:spPr>
          <a:xfrm>
            <a:off x="7883960" y="4819229"/>
            <a:ext cx="484632" cy="389618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C6744-E75E-BE3A-04EC-3ABDE753D10D}"/>
              </a:ext>
            </a:extLst>
          </p:cNvPr>
          <p:cNvSpPr txBox="1"/>
          <p:nvPr/>
        </p:nvSpPr>
        <p:spPr>
          <a:xfrm>
            <a:off x="7461504" y="3996797"/>
            <a:ext cx="932307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  <a:br>
              <a:rPr lang="en-US" dirty="0"/>
            </a:br>
            <a:r>
              <a:rPr lang="en-US" dirty="0"/>
              <a:t>for item</a:t>
            </a:r>
            <a:br>
              <a:rPr lang="en-US" dirty="0"/>
            </a:br>
            <a:r>
              <a:rPr lang="en-US" dirty="0"/>
              <a:t>actions</a:t>
            </a:r>
            <a:endParaRPr lang="en-CA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9428E7-551B-56E9-8076-5400828FE455}"/>
              </a:ext>
            </a:extLst>
          </p:cNvPr>
          <p:cNvCxnSpPr>
            <a:cxnSpLocks/>
          </p:cNvCxnSpPr>
          <p:nvPr/>
        </p:nvCxnSpPr>
        <p:spPr>
          <a:xfrm rot="5400000">
            <a:off x="5816443" y="1277174"/>
            <a:ext cx="1067733" cy="521608"/>
          </a:xfrm>
          <a:prstGeom prst="bentConnector3">
            <a:avLst>
              <a:gd name="adj1" fmla="val 6199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634A42-BCA6-CE33-6A1D-1B01A552B5CD}"/>
              </a:ext>
            </a:extLst>
          </p:cNvPr>
          <p:cNvSpPr txBox="1"/>
          <p:nvPr/>
        </p:nvSpPr>
        <p:spPr>
          <a:xfrm>
            <a:off x="5534605" y="741374"/>
            <a:ext cx="193604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Add To cart Button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2F24-1FBC-B9CB-0AC2-AD316BD94973}"/>
              </a:ext>
            </a:extLst>
          </p:cNvPr>
          <p:cNvSpPr txBox="1"/>
          <p:nvPr/>
        </p:nvSpPr>
        <p:spPr>
          <a:xfrm>
            <a:off x="6974813" y="1223496"/>
            <a:ext cx="139377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Reset Button</a:t>
            </a:r>
            <a:endParaRPr lang="en-CA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83665A0-FC8C-E98F-C341-C89647584E33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7042715" y="1512392"/>
            <a:ext cx="548552" cy="7094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5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415C-D7A0-D77D-B823-08D0562F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27076"/>
            <a:ext cx="3387123" cy="14700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i="1" dirty="0"/>
              <a:t>INVALID Barcode</a:t>
            </a:r>
            <a:endParaRPr lang="en-CA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D3222-FA1E-FB48-8D43-FC206977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96" y="934320"/>
            <a:ext cx="6296904" cy="221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01C98-DC24-C7E1-BDAD-A11767F8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5855"/>
            <a:ext cx="5184648" cy="2512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268AC-E82F-D399-FAC5-4F3BB2B4A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792" y="4705649"/>
            <a:ext cx="3910813" cy="220524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C80F652-80B5-73C0-5D17-0200515E853F}"/>
              </a:ext>
            </a:extLst>
          </p:cNvPr>
          <p:cNvSpPr txBox="1">
            <a:spLocks/>
          </p:cNvSpPr>
          <p:nvPr/>
        </p:nvSpPr>
        <p:spPr>
          <a:xfrm>
            <a:off x="736338" y="3102992"/>
            <a:ext cx="760299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tx1"/>
                </a:solidFill>
              </a:rPr>
              <a:t>Checkout button &amp; </a:t>
            </a:r>
            <a:r>
              <a:rPr lang="en-US" i="1" dirty="0"/>
              <a:t>Implication</a:t>
            </a:r>
            <a:endParaRPr lang="en-CA" i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F77300-96EF-BCCE-31FF-AF09A386C9C2}"/>
              </a:ext>
            </a:extLst>
          </p:cNvPr>
          <p:cNvCxnSpPr>
            <a:cxnSpLocks/>
          </p:cNvCxnSpPr>
          <p:nvPr/>
        </p:nvCxnSpPr>
        <p:spPr>
          <a:xfrm flipH="1">
            <a:off x="2761488" y="6540702"/>
            <a:ext cx="12512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22C227-9CBB-5F06-9C74-931A6D95C818}"/>
              </a:ext>
            </a:extLst>
          </p:cNvPr>
          <p:cNvSpPr txBox="1"/>
          <p:nvPr/>
        </p:nvSpPr>
        <p:spPr>
          <a:xfrm>
            <a:off x="3387123" y="6356036"/>
            <a:ext cx="172630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checkout Button</a:t>
            </a:r>
            <a:endParaRPr lang="en-CA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5A16C2-58F0-55EE-8216-61E5E1058BC3}"/>
              </a:ext>
            </a:extLst>
          </p:cNvPr>
          <p:cNvCxnSpPr/>
          <p:nvPr/>
        </p:nvCxnSpPr>
        <p:spPr>
          <a:xfrm>
            <a:off x="3209544" y="576072"/>
            <a:ext cx="2121408" cy="358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CA"/>
              <a:t>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8EA3FE-14BF-B637-2D72-937164BE8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16315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eriodic table of elements">
            <a:extLst>
              <a:ext uri="{FF2B5EF4-FFF2-40B4-BE49-F238E27FC236}">
                <a16:creationId xmlns:a16="http://schemas.microsoft.com/office/drawing/2014/main" id="{328D6636-8F10-80F5-C3F5-D85E067AC7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6757" r="4577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sz="1700">
                <a:solidFill>
                  <a:schemeClr val="bg1"/>
                </a:solidFill>
              </a:rPr>
              <a:t>Test Case:</a:t>
            </a:r>
          </a:p>
          <a:p>
            <a:pPr marL="400050" lvl="1" indent="0">
              <a:buNone/>
            </a:pPr>
            <a:r>
              <a:rPr sz="1700">
                <a:solidFill>
                  <a:schemeClr val="bg1"/>
                </a:solidFill>
              </a:rPr>
              <a:t>- Input CSV: Products with fields (Barcode, Name, Price, Category).</a:t>
            </a:r>
          </a:p>
          <a:p>
            <a:pPr marL="400050" lvl="1" indent="0">
              <a:buNone/>
            </a:pPr>
            <a:r>
              <a:rPr sz="1700">
                <a:solidFill>
                  <a:schemeClr val="bg1"/>
                </a:solidFill>
              </a:rPr>
              <a:t>- Output: A dynamic table displaying the scanned items with calculated totals.</a:t>
            </a:r>
          </a:p>
          <a:p>
            <a:endParaRPr sz="1700">
              <a:solidFill>
                <a:schemeClr val="bg1"/>
              </a:solidFill>
            </a:endParaRPr>
          </a:p>
          <a:p>
            <a:r>
              <a:rPr sz="1700">
                <a:solidFill>
                  <a:schemeClr val="bg1"/>
                </a:solidFill>
              </a:rPr>
              <a:t>Example:</a:t>
            </a:r>
          </a:p>
          <a:p>
            <a:pPr marL="400050" lvl="1" indent="0">
              <a:buNone/>
            </a:pPr>
            <a:r>
              <a:rPr sz="1700">
                <a:solidFill>
                  <a:schemeClr val="bg1"/>
                </a:solidFill>
              </a:rPr>
              <a:t>1. Scanned items are shown in a well-structured table.</a:t>
            </a:r>
          </a:p>
          <a:p>
            <a:pPr marL="400050" lvl="1" indent="0">
              <a:buNone/>
            </a:pPr>
            <a:r>
              <a:rPr sz="1700">
                <a:solidFill>
                  <a:schemeClr val="bg1"/>
                </a:solidFill>
              </a:rPr>
              <a:t>2. Total price is calculated and displayed in real-time.</a:t>
            </a:r>
          </a:p>
        </p:txBody>
      </p:sp>
    </p:spTree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Discussion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2425009-2D46-49BC-B70A-7E51C36152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2EA37E-1240-8807-F9E0-43829A1AC4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336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Project:  Super Shop</vt:lpstr>
      <vt:lpstr>FLOW CHART</vt:lpstr>
      <vt:lpstr>Introduction This project implements a PHP-based system to manage products and transactions. </vt:lpstr>
      <vt:lpstr>After adding an item into the cart</vt:lpstr>
      <vt:lpstr>INVALID Barcode</vt:lpstr>
      <vt:lpstr>Method</vt:lpstr>
      <vt:lpstr>Results</vt:lpstr>
      <vt:lpstr>Discussion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Tanzilur Rahman</cp:lastModifiedBy>
  <cp:revision>5</cp:revision>
  <dcterms:created xsi:type="dcterms:W3CDTF">2013-01-27T09:14:16Z</dcterms:created>
  <dcterms:modified xsi:type="dcterms:W3CDTF">2025-01-14T05:24:34Z</dcterms:modified>
  <cp:category/>
</cp:coreProperties>
</file>