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7" r:id="rId12"/>
    <p:sldId id="269" r:id="rId13"/>
    <p:sldId id="270" r:id="rId14"/>
    <p:sldId id="272" r:id="rId15"/>
    <p:sldId id="274" r:id="rId16"/>
    <p:sldId id="275" r:id="rId17"/>
    <p:sldId id="276" r:id="rId18"/>
    <p:sldId id="278" r:id="rId19"/>
    <p:sldId id="280" r:id="rId20"/>
    <p:sldId id="281" r:id="rId21"/>
    <p:sldId id="282" r:id="rId22"/>
    <p:sldId id="283" r:id="rId23"/>
    <p:sldId id="284" r:id="rId24"/>
    <p:sldId id="285"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3" d="100"/>
          <a:sy n="113" d="100"/>
        </p:scale>
        <p:origin x="339" y="69"/>
      </p:cViewPr>
      <p:guideLst>
        <p:guide orient="horz" pos="2160"/>
        <p:guide pos="384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13094" y="533399"/>
            <a:ext cx="8660909" cy="3083695"/>
          </a:xfrm>
        </p:spPr>
        <p:txBody>
          <a:bodyPr/>
          <a:lstStyle/>
          <a:p>
            <a:pPr algn="ctr"/>
            <a:r>
              <a:rPr lang="he-IL" dirty="0"/>
              <a:t>בקרת גבול עבור ממיר </a:t>
            </a:r>
            <a:r>
              <a:rPr lang="en-US" dirty="0"/>
              <a:t>SEPIC</a:t>
            </a:r>
            <a:r>
              <a:rPr lang="he-IL" dirty="0"/>
              <a:t> תוך אופטימיזציה של מינימום חיישנים הכוללת פיתוח,חקירה תיאורטית ובניית מעגל מעשי  </a:t>
            </a:r>
          </a:p>
        </p:txBody>
      </p:sp>
      <p:sp>
        <p:nvSpPr>
          <p:cNvPr id="3" name="כותרת משנה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90073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026A-1429-4872-9560-A97031FD0E9D}"/>
              </a:ext>
            </a:extLst>
          </p:cNvPr>
          <p:cNvSpPr>
            <a:spLocks noGrp="1"/>
          </p:cNvSpPr>
          <p:nvPr>
            <p:ph type="ctrTitle"/>
          </p:nvPr>
        </p:nvSpPr>
        <p:spPr>
          <a:xfrm>
            <a:off x="1587500" y="292100"/>
            <a:ext cx="7766936" cy="1646302"/>
          </a:xfrm>
        </p:spPr>
        <p:txBody>
          <a:bodyPr/>
          <a:lstStyle/>
          <a:p>
            <a:pPr algn="ctr"/>
            <a:r>
              <a:rPr lang="he-IL" sz="4000" dirty="0"/>
              <a:t>פתרון של משוואת קו העבודה במצב היציב </a:t>
            </a:r>
            <a:endParaRPr lang="en-AU" sz="40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F93C5F9F-103A-408E-9E29-1A5D3EB82DAB}"/>
                  </a:ext>
                </a:extLst>
              </p:cNvPr>
              <p:cNvSpPr>
                <a:spLocks noGrp="1"/>
              </p:cNvSpPr>
              <p:nvPr>
                <p:ph type="subTitle" idx="1"/>
              </p:nvPr>
            </p:nvSpPr>
            <p:spPr>
              <a:xfrm>
                <a:off x="1087967" y="1976968"/>
                <a:ext cx="8186036" cy="4152900"/>
              </a:xfrm>
            </p:spPr>
            <p:txBody>
              <a:bodyPr>
                <a:noAutofit/>
              </a:bodyPr>
              <a:lstStyle/>
              <a:p>
                <a:pPr algn="ctr"/>
                <a:r>
                  <a:rPr lang="he-IL" sz="1400" dirty="0">
                    <a:solidFill>
                      <a:schemeClr val="tx1"/>
                    </a:solidFill>
                  </a:rPr>
                  <a:t>משוואת קו העבודה :</a:t>
                </a:r>
              </a:p>
              <a:p>
                <a:pPr algn="ctr"/>
                <a14:m>
                  <m:oMathPara xmlns:m="http://schemas.openxmlformats.org/officeDocument/2006/math">
                    <m:oMathParaPr>
                      <m:jc m:val="centerGroup"/>
                    </m:oMathParaPr>
                    <m:oMath xmlns:m="http://schemas.openxmlformats.org/officeDocument/2006/math">
                      <m:limUpp>
                        <m:limUppPr>
                          <m:ctrlPr>
                            <a:rPr lang="en-AU" sz="1400" i="1">
                              <a:solidFill>
                                <a:schemeClr val="tx1"/>
                              </a:solidFill>
                              <a:latin typeface="Cambria Math" panose="02040503050406030204" pitchFamily="18" charset="0"/>
                            </a:rPr>
                          </m:ctrlPr>
                        </m:limUppPr>
                        <m:e>
                          <m:groupChr>
                            <m:groupChrPr>
                              <m:chr m:val="⏞"/>
                              <m:pos m:val="top"/>
                              <m:vertJc m:val="bot"/>
                              <m:ctrlPr>
                                <a:rPr lang="en-AU" sz="1400" i="1">
                                  <a:solidFill>
                                    <a:schemeClr val="tx1"/>
                                  </a:solidFill>
                                  <a:latin typeface="Cambria Math" panose="02040503050406030204" pitchFamily="18" charset="0"/>
                                </a:rPr>
                              </m:ctrlPr>
                            </m:groupChrPr>
                            <m:e>
                              <m:sSub>
                                <m:sSubPr>
                                  <m:ctrlPr>
                                    <a:rPr lang="en-AU" sz="1400" i="1">
                                      <a:solidFill>
                                        <a:schemeClr val="tx1"/>
                                      </a:solidFill>
                                      <a:latin typeface="Cambria Math" panose="02040503050406030204" pitchFamily="18" charset="0"/>
                                    </a:rPr>
                                  </m:ctrlPr>
                                </m:sSubPr>
                                <m:e>
                                  <m:r>
                                    <a:rPr lang="en-AU" sz="1400" b="1" i="1">
                                      <a:solidFill>
                                        <a:schemeClr val="tx1"/>
                                      </a:solidFill>
                                      <a:latin typeface="Cambria Math" panose="02040503050406030204" pitchFamily="18" charset="0"/>
                                    </a:rPr>
                                    <m:t>𝑨</m:t>
                                  </m:r>
                                </m:e>
                                <m:sub>
                                  <m:r>
                                    <a:rPr lang="en-AU" sz="1400" i="1">
                                      <a:solidFill>
                                        <a:schemeClr val="tx1"/>
                                      </a:solidFill>
                                      <a:latin typeface="Cambria Math" panose="02040503050406030204" pitchFamily="18" charset="0"/>
                                    </a:rPr>
                                    <m:t>𝑎</m:t>
                                  </m:r>
                                </m:sub>
                              </m:sSub>
                              <m:r>
                                <a:rPr lang="en-AU" sz="1400" b="1" i="1">
                                  <a:solidFill>
                                    <a:schemeClr val="tx1"/>
                                  </a:solidFill>
                                  <a:latin typeface="Cambria Math" panose="02040503050406030204" pitchFamily="18" charset="0"/>
                                </a:rPr>
                                <m:t>𝒙</m:t>
                              </m:r>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b="1" i="1">
                                      <a:solidFill>
                                        <a:schemeClr val="tx1"/>
                                      </a:solidFill>
                                      <a:latin typeface="Cambria Math" panose="02040503050406030204" pitchFamily="18" charset="0"/>
                                    </a:rPr>
                                    <m:t>𝑩</m:t>
                                  </m:r>
                                </m:e>
                                <m:sub>
                                  <m:r>
                                    <a:rPr lang="en-AU" sz="1400" i="1">
                                      <a:solidFill>
                                        <a:schemeClr val="tx1"/>
                                      </a:solidFill>
                                      <a:latin typeface="Cambria Math" panose="02040503050406030204" pitchFamily="18" charset="0"/>
                                    </a:rPr>
                                    <m:t>𝑎</m:t>
                                  </m:r>
                                </m:sub>
                              </m:sSub>
                              <m:r>
                                <a:rPr lang="en-AU" sz="1400" i="1">
                                  <a:solidFill>
                                    <a:schemeClr val="tx1"/>
                                  </a:solidFill>
                                  <a:latin typeface="Cambria Math" panose="02040503050406030204" pitchFamily="18" charset="0"/>
                                </a:rPr>
                                <m:t>𝑈</m:t>
                              </m:r>
                            </m:e>
                          </m:groupChr>
                        </m:e>
                        <m:lim>
                          <m:sSub>
                            <m:sSubPr>
                              <m:ctrlPr>
                                <a:rPr lang="en-AU" sz="1400" i="1">
                                  <a:solidFill>
                                    <a:schemeClr val="tx1"/>
                                  </a:solidFill>
                                  <a:latin typeface="Cambria Math" panose="02040503050406030204" pitchFamily="18" charset="0"/>
                                </a:rPr>
                              </m:ctrlPr>
                            </m:sSubPr>
                            <m:e>
                              <m:acc>
                                <m:accPr>
                                  <m:chr m:val="̇"/>
                                  <m:ctrlPr>
                                    <a:rPr lang="en-AU" sz="1400" i="1">
                                      <a:solidFill>
                                        <a:schemeClr val="tx1"/>
                                      </a:solidFill>
                                      <a:latin typeface="Cambria Math" panose="02040503050406030204" pitchFamily="18" charset="0"/>
                                    </a:rPr>
                                  </m:ctrlPr>
                                </m:accPr>
                                <m:e>
                                  <m:r>
                                    <a:rPr lang="en-AU" sz="1400" b="1" i="1">
                                      <a:solidFill>
                                        <a:schemeClr val="tx1"/>
                                      </a:solidFill>
                                      <a:latin typeface="Cambria Math" panose="02040503050406030204" pitchFamily="18" charset="0"/>
                                    </a:rPr>
                                    <m:t>𝒙</m:t>
                                  </m:r>
                                </m:e>
                              </m:acc>
                            </m:e>
                            <m:sub>
                              <m:r>
                                <a:rPr lang="en-AU" sz="1400" i="1">
                                  <a:solidFill>
                                    <a:schemeClr val="tx1"/>
                                  </a:solidFill>
                                  <a:latin typeface="Cambria Math" panose="02040503050406030204" pitchFamily="18" charset="0"/>
                                </a:rPr>
                                <m:t>𝑎</m:t>
                              </m:r>
                            </m:sub>
                          </m:sSub>
                        </m:lim>
                      </m:limUpp>
                      <m:r>
                        <a:rPr lang="en-AU" sz="1400" i="1">
                          <a:solidFill>
                            <a:schemeClr val="tx1"/>
                          </a:solidFill>
                          <a:latin typeface="Cambria Math" panose="02040503050406030204" pitchFamily="18" charset="0"/>
                        </a:rPr>
                        <m:t>+</m:t>
                      </m:r>
                      <m:r>
                        <a:rPr lang="en-AU" sz="1400" i="1">
                          <a:solidFill>
                            <a:schemeClr val="tx1"/>
                          </a:solidFill>
                          <a:latin typeface="Cambria Math" panose="02040503050406030204" pitchFamily="18" charset="0"/>
                        </a:rPr>
                        <m:t>𝛼</m:t>
                      </m:r>
                      <m:d>
                        <m:dPr>
                          <m:ctrlPr>
                            <a:rPr lang="en-AU" sz="1400" i="1">
                              <a:solidFill>
                                <a:schemeClr val="tx1"/>
                              </a:solidFill>
                              <a:latin typeface="Cambria Math" panose="02040503050406030204" pitchFamily="18" charset="0"/>
                            </a:rPr>
                          </m:ctrlPr>
                        </m:dPr>
                        <m:e>
                          <m:limUpp>
                            <m:limUppPr>
                              <m:ctrlPr>
                                <a:rPr lang="en-AU" sz="1400" i="1">
                                  <a:solidFill>
                                    <a:schemeClr val="tx1"/>
                                  </a:solidFill>
                                  <a:latin typeface="Cambria Math" panose="02040503050406030204" pitchFamily="18" charset="0"/>
                                </a:rPr>
                              </m:ctrlPr>
                            </m:limUppPr>
                            <m:e>
                              <m:groupChr>
                                <m:groupChrPr>
                                  <m:chr m:val="⏞"/>
                                  <m:pos m:val="top"/>
                                  <m:vertJc m:val="bot"/>
                                  <m:ctrlPr>
                                    <a:rPr lang="en-AU" sz="1400" i="1">
                                      <a:solidFill>
                                        <a:schemeClr val="tx1"/>
                                      </a:solidFill>
                                      <a:latin typeface="Cambria Math" panose="02040503050406030204" pitchFamily="18" charset="0"/>
                                    </a:rPr>
                                  </m:ctrlPr>
                                </m:groupChrPr>
                                <m:e>
                                  <m:sSub>
                                    <m:sSubPr>
                                      <m:ctrlPr>
                                        <a:rPr lang="en-AU" sz="1400" i="1">
                                          <a:solidFill>
                                            <a:schemeClr val="tx1"/>
                                          </a:solidFill>
                                          <a:latin typeface="Cambria Math" panose="02040503050406030204" pitchFamily="18" charset="0"/>
                                        </a:rPr>
                                      </m:ctrlPr>
                                    </m:sSubPr>
                                    <m:e>
                                      <m:r>
                                        <a:rPr lang="en-AU" sz="1400" b="1" i="1">
                                          <a:solidFill>
                                            <a:schemeClr val="tx1"/>
                                          </a:solidFill>
                                          <a:latin typeface="Cambria Math" panose="02040503050406030204" pitchFamily="18" charset="0"/>
                                        </a:rPr>
                                        <m:t>𝑨</m:t>
                                      </m:r>
                                    </m:e>
                                    <m:sub>
                                      <m:r>
                                        <a:rPr lang="en-AU" sz="1400" i="1">
                                          <a:solidFill>
                                            <a:schemeClr val="tx1"/>
                                          </a:solidFill>
                                          <a:latin typeface="Cambria Math" panose="02040503050406030204" pitchFamily="18" charset="0"/>
                                        </a:rPr>
                                        <m:t>𝑏</m:t>
                                      </m:r>
                                    </m:sub>
                                  </m:sSub>
                                  <m:r>
                                    <a:rPr lang="en-AU" sz="1400" b="1" i="1">
                                      <a:solidFill>
                                        <a:schemeClr val="tx1"/>
                                      </a:solidFill>
                                      <a:latin typeface="Cambria Math" panose="02040503050406030204" pitchFamily="18" charset="0"/>
                                    </a:rPr>
                                    <m:t>𝒙</m:t>
                                  </m:r>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b="1" i="1">
                                          <a:solidFill>
                                            <a:schemeClr val="tx1"/>
                                          </a:solidFill>
                                          <a:latin typeface="Cambria Math" panose="02040503050406030204" pitchFamily="18" charset="0"/>
                                        </a:rPr>
                                        <m:t>𝑩</m:t>
                                      </m:r>
                                    </m:e>
                                    <m:sub>
                                      <m:r>
                                        <a:rPr lang="en-AU" sz="1400" i="1">
                                          <a:solidFill>
                                            <a:schemeClr val="tx1"/>
                                          </a:solidFill>
                                          <a:latin typeface="Cambria Math" panose="02040503050406030204" pitchFamily="18" charset="0"/>
                                        </a:rPr>
                                        <m:t>𝑏</m:t>
                                      </m:r>
                                    </m:sub>
                                  </m:sSub>
                                  <m:r>
                                    <a:rPr lang="en-AU" sz="1400" i="1">
                                      <a:solidFill>
                                        <a:schemeClr val="tx1"/>
                                      </a:solidFill>
                                      <a:latin typeface="Cambria Math" panose="02040503050406030204" pitchFamily="18" charset="0"/>
                                    </a:rPr>
                                    <m:t>𝑈</m:t>
                                  </m:r>
                                </m:e>
                              </m:groupChr>
                            </m:e>
                            <m:lim>
                              <m:sSub>
                                <m:sSubPr>
                                  <m:ctrlPr>
                                    <a:rPr lang="en-AU" sz="1400" i="1">
                                      <a:solidFill>
                                        <a:schemeClr val="tx1"/>
                                      </a:solidFill>
                                      <a:latin typeface="Cambria Math" panose="02040503050406030204" pitchFamily="18" charset="0"/>
                                    </a:rPr>
                                  </m:ctrlPr>
                                </m:sSubPr>
                                <m:e>
                                  <m:acc>
                                    <m:accPr>
                                      <m:chr m:val="̇"/>
                                      <m:ctrlPr>
                                        <a:rPr lang="en-AU" sz="1400" i="1">
                                          <a:solidFill>
                                            <a:schemeClr val="tx1"/>
                                          </a:solidFill>
                                          <a:latin typeface="Cambria Math" panose="02040503050406030204" pitchFamily="18" charset="0"/>
                                        </a:rPr>
                                      </m:ctrlPr>
                                    </m:accPr>
                                    <m:e>
                                      <m:r>
                                        <a:rPr lang="en-AU" sz="1400" b="1" i="1">
                                          <a:solidFill>
                                            <a:schemeClr val="tx1"/>
                                          </a:solidFill>
                                          <a:latin typeface="Cambria Math" panose="02040503050406030204" pitchFamily="18" charset="0"/>
                                        </a:rPr>
                                        <m:t>𝒙</m:t>
                                      </m:r>
                                    </m:e>
                                  </m:acc>
                                </m:e>
                                <m:sub>
                                  <m:r>
                                    <a:rPr lang="en-AU" sz="1400" i="1">
                                      <a:solidFill>
                                        <a:schemeClr val="tx1"/>
                                      </a:solidFill>
                                      <a:latin typeface="Cambria Math" panose="02040503050406030204" pitchFamily="18" charset="0"/>
                                    </a:rPr>
                                    <m:t>𝑏</m:t>
                                  </m:r>
                                </m:sub>
                              </m:sSub>
                            </m:lim>
                          </m:limUpp>
                        </m:e>
                      </m:d>
                      <m:r>
                        <a:rPr lang="en-AU" sz="1400" i="1">
                          <a:solidFill>
                            <a:schemeClr val="tx1"/>
                          </a:solidFill>
                          <a:latin typeface="Cambria Math" panose="02040503050406030204" pitchFamily="18" charset="0"/>
                        </a:rPr>
                        <m:t>=</m:t>
                      </m:r>
                      <m:r>
                        <a:rPr lang="en-AU" sz="1400" i="1">
                          <a:solidFill>
                            <a:schemeClr val="tx1"/>
                          </a:solidFill>
                          <a:latin typeface="Cambria Math" panose="02040503050406030204" pitchFamily="18" charset="0"/>
                        </a:rPr>
                        <m:t>0</m:t>
                      </m:r>
                    </m:oMath>
                  </m:oMathPara>
                </a14:m>
                <a:endParaRPr lang="he-IL" sz="1400" dirty="0">
                  <a:solidFill>
                    <a:schemeClr val="tx1"/>
                  </a:solidFill>
                </a:endParaRPr>
              </a:p>
              <a:p>
                <a:pPr algn="ctr"/>
                <a:r>
                  <a:rPr lang="he-IL" sz="1400" dirty="0">
                    <a:solidFill>
                      <a:schemeClr val="tx1"/>
                    </a:solidFill>
                  </a:rPr>
                  <a:t>פתרון משוואת קו העבודה במצב היציב :</a:t>
                </a:r>
              </a:p>
              <a:p>
                <a:pPr algn="ctr"/>
                <a14:m>
                  <m:oMathPara xmlns:m="http://schemas.openxmlformats.org/officeDocument/2006/math">
                    <m:oMathParaPr>
                      <m:jc m:val="centerGroup"/>
                    </m:oMathParaPr>
                    <m:oMath xmlns:m="http://schemas.openxmlformats.org/officeDocument/2006/math">
                      <m:sSub>
                        <m:sSubPr>
                          <m:ctrlPr>
                            <a:rPr lang="en-AU" sz="1400" i="1">
                              <a:solidFill>
                                <a:schemeClr val="tx1"/>
                              </a:solidFill>
                            </a:rPr>
                          </m:ctrlPr>
                        </m:sSubPr>
                        <m:e>
                          <m:r>
                            <a:rPr lang="en-AU" sz="1400" b="1" i="1">
                              <a:solidFill>
                                <a:schemeClr val="tx1"/>
                              </a:solidFill>
                            </a:rPr>
                            <m:t>𝑿</m:t>
                          </m:r>
                        </m:e>
                        <m:sub>
                          <m:r>
                            <a:rPr lang="en-AU" sz="1400" i="1">
                              <a:solidFill>
                                <a:schemeClr val="tx1"/>
                              </a:solidFill>
                            </a:rPr>
                            <m:t>𝑑𝑒𝑠𝑖𝑟𝑒𝑑</m:t>
                          </m:r>
                          <m:r>
                            <a:rPr lang="en-AU" sz="1400" i="1">
                              <a:solidFill>
                                <a:schemeClr val="tx1"/>
                              </a:solidFill>
                            </a:rPr>
                            <m:t>_</m:t>
                          </m:r>
                          <m:r>
                            <a:rPr lang="en-AU" sz="1400" i="1">
                              <a:solidFill>
                                <a:schemeClr val="tx1"/>
                              </a:solidFill>
                            </a:rPr>
                            <m:t>𝑠𝑡𝑒𝑎𝑑𝑦</m:t>
                          </m:r>
                          <m:r>
                            <a:rPr lang="en-AU" sz="1400" i="1">
                              <a:solidFill>
                                <a:schemeClr val="tx1"/>
                              </a:solidFill>
                            </a:rPr>
                            <m:t>−</m:t>
                          </m:r>
                          <m:r>
                            <a:rPr lang="en-AU" sz="1400" i="1">
                              <a:solidFill>
                                <a:schemeClr val="tx1"/>
                              </a:solidFill>
                            </a:rPr>
                            <m:t>𝑠𝑡𝑎𝑡𝑒</m:t>
                          </m:r>
                        </m:sub>
                      </m:sSub>
                      <m:r>
                        <a:rPr lang="en-AU" sz="1400" i="1">
                          <a:solidFill>
                            <a:schemeClr val="tx1"/>
                          </a:solidFill>
                        </a:rPr>
                        <m:t>=</m:t>
                      </m:r>
                      <m:d>
                        <m:dPr>
                          <m:ctrlPr>
                            <a:rPr lang="en-AU" sz="1400" i="1">
                              <a:solidFill>
                                <a:schemeClr val="tx1"/>
                              </a:solidFill>
                            </a:rPr>
                          </m:ctrlPr>
                        </m:dPr>
                        <m:e>
                          <m:eqArr>
                            <m:eqArrPr>
                              <m:ctrlPr>
                                <a:rPr lang="en-AU" sz="1400" i="1">
                                  <a:solidFill>
                                    <a:schemeClr val="tx1"/>
                                  </a:solidFill>
                                </a:rPr>
                              </m:ctrlPr>
                            </m:eqArrPr>
                            <m:e>
                              <m:r>
                                <a:rPr lang="en-AU" sz="1400" i="1">
                                  <a:solidFill>
                                    <a:schemeClr val="tx1"/>
                                  </a:solidFill>
                                </a:rPr>
                                <m:t>&amp;</m:t>
                              </m:r>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1</m:t>
                                  </m:r>
                                </m:sub>
                              </m:sSub>
                            </m:e>
                            <m:e>
                              <m:r>
                                <a:rPr lang="en-AU" sz="1400" i="1">
                                  <a:solidFill>
                                    <a:schemeClr val="tx1"/>
                                  </a:solidFill>
                                </a:rPr>
                                <m:t>&amp;</m:t>
                              </m:r>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sub>
                              </m:sSub>
                            </m:e>
                            <m:e>
                              <m:r>
                                <a:rPr lang="en-AU" sz="1400" i="1">
                                  <a:solidFill>
                                    <a:schemeClr val="tx1"/>
                                  </a:solidFill>
                                </a:rPr>
                                <m:t>&amp;</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sub>
                              </m:sSub>
                            </m:e>
                            <m:e>
                              <m:r>
                                <a:rPr lang="en-AU" sz="1400" i="1">
                                  <a:solidFill>
                                    <a:schemeClr val="tx1"/>
                                  </a:solidFill>
                                </a:rPr>
                                <m:t>&amp;</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sub>
                              </m:sSub>
                            </m:e>
                          </m:eqArr>
                        </m:e>
                      </m:d>
                      <m:r>
                        <a:rPr lang="en-AU" sz="1400" i="1">
                          <a:solidFill>
                            <a:schemeClr val="tx1"/>
                          </a:solidFill>
                        </a:rPr>
                        <m:t>=</m:t>
                      </m:r>
                      <m:d>
                        <m:dPr>
                          <m:ctrlPr>
                            <a:rPr lang="en-AU" sz="1400" i="1">
                              <a:solidFill>
                                <a:schemeClr val="tx1"/>
                              </a:solidFill>
                            </a:rPr>
                          </m:ctrlPr>
                        </m:dPr>
                        <m:e>
                          <m:eqArr>
                            <m:eqArrPr>
                              <m:ctrlPr>
                                <a:rPr lang="en-AU" sz="1400" i="1">
                                  <a:solidFill>
                                    <a:schemeClr val="tx1"/>
                                  </a:solidFill>
                                </a:rPr>
                              </m:ctrlPr>
                            </m:eqArrPr>
                            <m:e>
                              <m:r>
                                <a:rPr lang="en-AU" sz="1400" i="1">
                                  <a:solidFill>
                                    <a:schemeClr val="tx1"/>
                                  </a:solidFill>
                                </a:rPr>
                                <m:t>&amp;</m:t>
                              </m:r>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1</m:t>
                                  </m:r>
                                </m:sub>
                              </m:sSub>
                              <m:r>
                                <a:rPr lang="en-AU" sz="1400" i="1">
                                  <a:solidFill>
                                    <a:schemeClr val="tx1"/>
                                  </a:solidFill>
                                </a:rPr>
                                <m:t>=</m:t>
                              </m:r>
                              <m:f>
                                <m:fPr>
                                  <m:ctrlPr>
                                    <a:rPr lang="en-AU" sz="1400" i="1">
                                      <a:solidFill>
                                        <a:schemeClr val="tx1"/>
                                      </a:solidFill>
                                    </a:rPr>
                                  </m:ctrlPr>
                                </m:fPr>
                                <m:num>
                                  <m:sSup>
                                    <m:sSupPr>
                                      <m:ctrlPr>
                                        <a:rPr lang="en-AU" sz="1400" i="1">
                                          <a:solidFill>
                                            <a:schemeClr val="tx1"/>
                                          </a:solidFill>
                                        </a:rPr>
                                      </m:ctrlPr>
                                    </m:sSupPr>
                                    <m:e>
                                      <m:r>
                                        <a:rPr lang="en-AU" sz="1400" i="1">
                                          <a:solidFill>
                                            <a:schemeClr val="tx1"/>
                                          </a:solidFill>
                                        </a:rPr>
                                        <m:t>𝛼</m:t>
                                      </m:r>
                                    </m:e>
                                    <m:sup>
                                      <m:r>
                                        <a:rPr lang="en-AU" sz="1400" i="1">
                                          <a:solidFill>
                                            <a:schemeClr val="tx1"/>
                                          </a:solidFill>
                                        </a:rPr>
                                        <m:t>2</m:t>
                                      </m:r>
                                    </m:sup>
                                  </m:sSup>
                                  <m:r>
                                    <a:rPr lang="en-AU" sz="1400" i="1">
                                      <a:solidFill>
                                        <a:schemeClr val="tx1"/>
                                      </a:solidFill>
                                    </a:rPr>
                                    <m:t>𝑅</m:t>
                                  </m:r>
                                </m:num>
                                <m:den>
                                  <m:sSup>
                                    <m:sSupPr>
                                      <m:ctrlPr>
                                        <a:rPr lang="en-AU" sz="1400" i="1">
                                          <a:solidFill>
                                            <a:schemeClr val="tx1"/>
                                          </a:solidFill>
                                        </a:rPr>
                                      </m:ctrlPr>
                                    </m:sSupPr>
                                    <m:e>
                                      <m:r>
                                        <a:rPr lang="en-AU" sz="1400" i="1">
                                          <a:solidFill>
                                            <a:schemeClr val="tx1"/>
                                          </a:solidFill>
                                        </a:rPr>
                                        <m:t>𝛼</m:t>
                                      </m:r>
                                    </m:e>
                                    <m:sup>
                                      <m:r>
                                        <a:rPr lang="en-AU" sz="1400" i="1">
                                          <a:solidFill>
                                            <a:schemeClr val="tx1"/>
                                          </a:solidFill>
                                        </a:rPr>
                                        <m:t>2</m:t>
                                      </m:r>
                                    </m:sup>
                                  </m:sSup>
                                  <m:r>
                                    <a:rPr lang="en-AU" sz="1400" i="1">
                                      <a:solidFill>
                                        <a:schemeClr val="tx1"/>
                                      </a:solidFill>
                                    </a:rPr>
                                    <m:t>𝑅</m:t>
                                  </m:r>
                                  <m:r>
                                    <a:rPr lang="en-AU" sz="1400" i="1">
                                      <a:solidFill>
                                        <a:schemeClr val="tx1"/>
                                      </a:solidFill>
                                    </a:rPr>
                                    <m:t>+</m:t>
                                  </m:r>
                                  <m:sSub>
                                    <m:sSubPr>
                                      <m:ctrlPr>
                                        <a:rPr lang="en-AU" sz="1400" i="1">
                                          <a:solidFill>
                                            <a:schemeClr val="tx1"/>
                                          </a:solidFill>
                                        </a:rPr>
                                      </m:ctrlPr>
                                    </m:sSubPr>
                                    <m:e>
                                      <m:r>
                                        <a:rPr lang="en-AU" sz="1400" i="1">
                                          <a:solidFill>
                                            <a:schemeClr val="tx1"/>
                                          </a:solidFill>
                                        </a:rPr>
                                        <m:t>𝑅</m:t>
                                      </m:r>
                                    </m:e>
                                    <m:sub>
                                      <m:r>
                                        <a:rPr lang="en-AU" sz="1400" i="1">
                                          <a:solidFill>
                                            <a:schemeClr val="tx1"/>
                                          </a:solidFill>
                                        </a:rPr>
                                        <m:t>1</m:t>
                                      </m:r>
                                    </m:sub>
                                  </m:sSub>
                                </m:den>
                              </m:f>
                              <m:r>
                                <a:rPr lang="en-AU" sz="1400" i="1">
                                  <a:solidFill>
                                    <a:schemeClr val="tx1"/>
                                  </a:solidFill>
                                </a:rPr>
                                <m:t>𝑈</m:t>
                              </m:r>
                            </m:e>
                            <m:e>
                              <m:r>
                                <a:rPr lang="en-AU" sz="1400" i="1">
                                  <a:solidFill>
                                    <a:schemeClr val="tx1"/>
                                  </a:solidFill>
                                </a:rPr>
                                <m:t>&amp;</m:t>
                              </m:r>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sub>
                              </m:sSub>
                              <m:r>
                                <a:rPr lang="en-AU" sz="1400" i="1">
                                  <a:solidFill>
                                    <a:schemeClr val="tx1"/>
                                  </a:solidFill>
                                </a:rPr>
                                <m:t>=</m:t>
                              </m:r>
                              <m:f>
                                <m:fPr>
                                  <m:ctrlPr>
                                    <a:rPr lang="en-AU" sz="1400" i="1">
                                      <a:solidFill>
                                        <a:schemeClr val="tx1"/>
                                      </a:solidFill>
                                    </a:rPr>
                                  </m:ctrlPr>
                                </m:fPr>
                                <m:num>
                                  <m:r>
                                    <a:rPr lang="en-AU" sz="1400" i="1">
                                      <a:solidFill>
                                        <a:schemeClr val="tx1"/>
                                      </a:solidFill>
                                    </a:rPr>
                                    <m:t>𝛼</m:t>
                                  </m:r>
                                  <m:r>
                                    <a:rPr lang="en-AU" sz="1400" i="1">
                                      <a:solidFill>
                                        <a:schemeClr val="tx1"/>
                                      </a:solidFill>
                                    </a:rPr>
                                    <m:t>𝑅</m:t>
                                  </m:r>
                                </m:num>
                                <m:den>
                                  <m:sSup>
                                    <m:sSupPr>
                                      <m:ctrlPr>
                                        <a:rPr lang="en-AU" sz="1400" i="1">
                                          <a:solidFill>
                                            <a:schemeClr val="tx1"/>
                                          </a:solidFill>
                                        </a:rPr>
                                      </m:ctrlPr>
                                    </m:sSupPr>
                                    <m:e>
                                      <m:r>
                                        <a:rPr lang="en-AU" sz="1400" i="1">
                                          <a:solidFill>
                                            <a:schemeClr val="tx1"/>
                                          </a:solidFill>
                                        </a:rPr>
                                        <m:t>𝛼</m:t>
                                      </m:r>
                                    </m:e>
                                    <m:sup>
                                      <m:r>
                                        <a:rPr lang="en-AU" sz="1400" i="1">
                                          <a:solidFill>
                                            <a:schemeClr val="tx1"/>
                                          </a:solidFill>
                                        </a:rPr>
                                        <m:t>2</m:t>
                                      </m:r>
                                    </m:sup>
                                  </m:sSup>
                                  <m:r>
                                    <a:rPr lang="en-AU" sz="1400" i="1">
                                      <a:solidFill>
                                        <a:schemeClr val="tx1"/>
                                      </a:solidFill>
                                    </a:rPr>
                                    <m:t>𝑅</m:t>
                                  </m:r>
                                  <m:r>
                                    <a:rPr lang="en-AU" sz="1400" i="1">
                                      <a:solidFill>
                                        <a:schemeClr val="tx1"/>
                                      </a:solidFill>
                                    </a:rPr>
                                    <m:t>+</m:t>
                                  </m:r>
                                  <m:sSub>
                                    <m:sSubPr>
                                      <m:ctrlPr>
                                        <a:rPr lang="en-AU" sz="1400" i="1">
                                          <a:solidFill>
                                            <a:schemeClr val="tx1"/>
                                          </a:solidFill>
                                        </a:rPr>
                                      </m:ctrlPr>
                                    </m:sSubPr>
                                    <m:e>
                                      <m:r>
                                        <a:rPr lang="en-AU" sz="1400" i="1">
                                          <a:solidFill>
                                            <a:schemeClr val="tx1"/>
                                          </a:solidFill>
                                        </a:rPr>
                                        <m:t>𝑅</m:t>
                                      </m:r>
                                    </m:e>
                                    <m:sub>
                                      <m:r>
                                        <a:rPr lang="en-AU" sz="1400" i="1">
                                          <a:solidFill>
                                            <a:schemeClr val="tx1"/>
                                          </a:solidFill>
                                        </a:rPr>
                                        <m:t>1</m:t>
                                      </m:r>
                                    </m:sub>
                                  </m:sSub>
                                </m:den>
                              </m:f>
                              <m:r>
                                <a:rPr lang="en-AU" sz="1400" i="1">
                                  <a:solidFill>
                                    <a:schemeClr val="tx1"/>
                                  </a:solidFill>
                                </a:rPr>
                                <m:t>𝑈</m:t>
                              </m:r>
                            </m:e>
                            <m:e>
                              <m:r>
                                <a:rPr lang="en-AU" sz="1400" i="1">
                                  <a:solidFill>
                                    <a:schemeClr val="tx1"/>
                                  </a:solidFill>
                                </a:rPr>
                                <m:t>&amp;</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sub>
                              </m:sSub>
                              <m:r>
                                <a:rPr lang="en-AU" sz="1400" i="1">
                                  <a:solidFill>
                                    <a:schemeClr val="tx1"/>
                                  </a:solidFill>
                                </a:rPr>
                                <m:t>=</m:t>
                              </m:r>
                              <m:f>
                                <m:fPr>
                                  <m:ctrlPr>
                                    <a:rPr lang="en-AU" sz="1400" i="1">
                                      <a:solidFill>
                                        <a:schemeClr val="tx1"/>
                                      </a:solidFill>
                                    </a:rPr>
                                  </m:ctrlPr>
                                </m:fPr>
                                <m:num>
                                  <m:r>
                                    <a:rPr lang="en-AU" sz="1400" i="1">
                                      <a:solidFill>
                                        <a:schemeClr val="tx1"/>
                                      </a:solidFill>
                                    </a:rPr>
                                    <m:t>1</m:t>
                                  </m:r>
                                </m:num>
                                <m:den>
                                  <m:sSup>
                                    <m:sSupPr>
                                      <m:ctrlPr>
                                        <a:rPr lang="en-AU" sz="1400" i="1">
                                          <a:solidFill>
                                            <a:schemeClr val="tx1"/>
                                          </a:solidFill>
                                        </a:rPr>
                                      </m:ctrlPr>
                                    </m:sSupPr>
                                    <m:e>
                                      <m:r>
                                        <a:rPr lang="en-AU" sz="1400" i="1">
                                          <a:solidFill>
                                            <a:schemeClr val="tx1"/>
                                          </a:solidFill>
                                        </a:rPr>
                                        <m:t>𝛼</m:t>
                                      </m:r>
                                    </m:e>
                                    <m:sup>
                                      <m:r>
                                        <a:rPr lang="en-AU" sz="1400" i="1">
                                          <a:solidFill>
                                            <a:schemeClr val="tx1"/>
                                          </a:solidFill>
                                        </a:rPr>
                                        <m:t>2</m:t>
                                      </m:r>
                                    </m:sup>
                                  </m:sSup>
                                  <m:r>
                                    <a:rPr lang="en-AU" sz="1400" i="1">
                                      <a:solidFill>
                                        <a:schemeClr val="tx1"/>
                                      </a:solidFill>
                                    </a:rPr>
                                    <m:t>𝑅</m:t>
                                  </m:r>
                                  <m:r>
                                    <a:rPr lang="en-AU" sz="1400" i="1">
                                      <a:solidFill>
                                        <a:schemeClr val="tx1"/>
                                      </a:solidFill>
                                    </a:rPr>
                                    <m:t>+</m:t>
                                  </m:r>
                                  <m:sSub>
                                    <m:sSubPr>
                                      <m:ctrlPr>
                                        <a:rPr lang="en-AU" sz="1400" i="1">
                                          <a:solidFill>
                                            <a:schemeClr val="tx1"/>
                                          </a:solidFill>
                                        </a:rPr>
                                      </m:ctrlPr>
                                    </m:sSubPr>
                                    <m:e>
                                      <m:r>
                                        <a:rPr lang="en-AU" sz="1400" i="1">
                                          <a:solidFill>
                                            <a:schemeClr val="tx1"/>
                                          </a:solidFill>
                                        </a:rPr>
                                        <m:t>𝑅</m:t>
                                      </m:r>
                                    </m:e>
                                    <m:sub>
                                      <m:r>
                                        <a:rPr lang="en-AU" sz="1400" i="1">
                                          <a:solidFill>
                                            <a:schemeClr val="tx1"/>
                                          </a:solidFill>
                                        </a:rPr>
                                        <m:t>1</m:t>
                                      </m:r>
                                    </m:sub>
                                  </m:sSub>
                                </m:den>
                              </m:f>
                              <m:r>
                                <a:rPr lang="en-AU" sz="1400" i="1">
                                  <a:solidFill>
                                    <a:schemeClr val="tx1"/>
                                  </a:solidFill>
                                </a:rPr>
                                <m:t>𝑈</m:t>
                              </m:r>
                            </m:e>
                            <m:e>
                              <m:r>
                                <a:rPr lang="en-AU" sz="1400" i="1">
                                  <a:solidFill>
                                    <a:schemeClr val="tx1"/>
                                  </a:solidFill>
                                </a:rPr>
                                <m:t>&amp;</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sub>
                              </m:sSub>
                              <m:r>
                                <a:rPr lang="en-AU" sz="1400" i="1">
                                  <a:solidFill>
                                    <a:schemeClr val="tx1"/>
                                  </a:solidFill>
                                </a:rPr>
                                <m:t>=−</m:t>
                              </m:r>
                              <m:f>
                                <m:fPr>
                                  <m:ctrlPr>
                                    <a:rPr lang="en-AU" sz="1400" i="1">
                                      <a:solidFill>
                                        <a:schemeClr val="tx1"/>
                                      </a:solidFill>
                                    </a:rPr>
                                  </m:ctrlPr>
                                </m:fPr>
                                <m:num>
                                  <m:r>
                                    <a:rPr lang="en-AU" sz="1400" i="1">
                                      <a:solidFill>
                                        <a:schemeClr val="tx1"/>
                                      </a:solidFill>
                                    </a:rPr>
                                    <m:t>𝛼</m:t>
                                  </m:r>
                                </m:num>
                                <m:den>
                                  <m:sSup>
                                    <m:sSupPr>
                                      <m:ctrlPr>
                                        <a:rPr lang="en-AU" sz="1400" i="1">
                                          <a:solidFill>
                                            <a:schemeClr val="tx1"/>
                                          </a:solidFill>
                                        </a:rPr>
                                      </m:ctrlPr>
                                    </m:sSupPr>
                                    <m:e>
                                      <m:r>
                                        <a:rPr lang="en-AU" sz="1400" i="1">
                                          <a:solidFill>
                                            <a:schemeClr val="tx1"/>
                                          </a:solidFill>
                                        </a:rPr>
                                        <m:t>𝛼</m:t>
                                      </m:r>
                                    </m:e>
                                    <m:sup>
                                      <m:r>
                                        <a:rPr lang="en-AU" sz="1400" i="1">
                                          <a:solidFill>
                                            <a:schemeClr val="tx1"/>
                                          </a:solidFill>
                                        </a:rPr>
                                        <m:t>2</m:t>
                                      </m:r>
                                    </m:sup>
                                  </m:sSup>
                                  <m:r>
                                    <a:rPr lang="en-AU" sz="1400" i="1">
                                      <a:solidFill>
                                        <a:schemeClr val="tx1"/>
                                      </a:solidFill>
                                    </a:rPr>
                                    <m:t>𝑅</m:t>
                                  </m:r>
                                  <m:r>
                                    <a:rPr lang="en-AU" sz="1400" i="1">
                                      <a:solidFill>
                                        <a:schemeClr val="tx1"/>
                                      </a:solidFill>
                                    </a:rPr>
                                    <m:t>+</m:t>
                                  </m:r>
                                  <m:sSub>
                                    <m:sSubPr>
                                      <m:ctrlPr>
                                        <a:rPr lang="en-AU" sz="1400" i="1">
                                          <a:solidFill>
                                            <a:schemeClr val="tx1"/>
                                          </a:solidFill>
                                        </a:rPr>
                                      </m:ctrlPr>
                                    </m:sSubPr>
                                    <m:e>
                                      <m:r>
                                        <a:rPr lang="en-AU" sz="1400" i="1">
                                          <a:solidFill>
                                            <a:schemeClr val="tx1"/>
                                          </a:solidFill>
                                        </a:rPr>
                                        <m:t>𝑅</m:t>
                                      </m:r>
                                    </m:e>
                                    <m:sub>
                                      <m:r>
                                        <a:rPr lang="en-AU" sz="1400" i="1">
                                          <a:solidFill>
                                            <a:schemeClr val="tx1"/>
                                          </a:solidFill>
                                        </a:rPr>
                                        <m:t>1</m:t>
                                      </m:r>
                                    </m:sub>
                                  </m:sSub>
                                </m:den>
                              </m:f>
                              <m:r>
                                <a:rPr lang="en-AU" sz="1400" i="1">
                                  <a:solidFill>
                                    <a:schemeClr val="tx1"/>
                                  </a:solidFill>
                                </a:rPr>
                                <m:t>𝑈</m:t>
                              </m:r>
                            </m:e>
                          </m:eqArr>
                        </m:e>
                      </m:d>
                    </m:oMath>
                  </m:oMathPara>
                </a14:m>
                <a:endParaRPr lang="he-IL" sz="14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AU" sz="1400" i="1">
                              <a:solidFill>
                                <a:schemeClr val="tx1"/>
                              </a:solidFill>
                            </a:rPr>
                          </m:ctrlPr>
                        </m:sSubPr>
                        <m:e>
                          <m:r>
                            <a:rPr lang="en-AU" sz="1400" b="1" i="1">
                              <a:solidFill>
                                <a:schemeClr val="tx1"/>
                              </a:solidFill>
                            </a:rPr>
                            <m:t>𝒙</m:t>
                          </m:r>
                        </m:e>
                        <m:sub>
                          <m:r>
                            <a:rPr lang="en-AU" sz="1400" i="1">
                              <a:solidFill>
                                <a:schemeClr val="tx1"/>
                              </a:solidFill>
                            </a:rPr>
                            <m:t>𝑑𝑒𝑠𝑖𝑟𝑒𝑑</m:t>
                          </m:r>
                          <m:r>
                            <a:rPr lang="en-AU" sz="1400" i="1">
                              <a:solidFill>
                                <a:schemeClr val="tx1"/>
                              </a:solidFill>
                            </a:rPr>
                            <m:t>_</m:t>
                          </m:r>
                          <m:r>
                            <a:rPr lang="en-AU" sz="1400" i="1">
                              <a:solidFill>
                                <a:schemeClr val="tx1"/>
                              </a:solidFill>
                            </a:rPr>
                            <m:t>𝑠𝑡𝑒𝑎𝑑𝑦</m:t>
                          </m:r>
                          <m:r>
                            <a:rPr lang="en-AU" sz="1400" i="1">
                              <a:solidFill>
                                <a:schemeClr val="tx1"/>
                              </a:solidFill>
                            </a:rPr>
                            <m:t>_</m:t>
                          </m:r>
                          <m:r>
                            <a:rPr lang="en-AU" sz="1400" i="1">
                              <a:solidFill>
                                <a:schemeClr val="tx1"/>
                              </a:solidFill>
                            </a:rPr>
                            <m:t>𝑠𝑡𝑎𝑡𝑒</m:t>
                          </m:r>
                        </m:sub>
                      </m:sSub>
                      <m:r>
                        <a:rPr lang="en-AU" sz="1400" i="1">
                          <a:solidFill>
                            <a:schemeClr val="tx1"/>
                          </a:solidFill>
                        </a:rPr>
                        <m:t>=</m:t>
                      </m:r>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1</m:t>
                                    </m:r>
                                    <m:r>
                                      <a:rPr lang="en-AU" sz="1400" i="1">
                                        <a:solidFill>
                                          <a:schemeClr val="tx1"/>
                                        </a:solidFill>
                                      </a:rPr>
                                      <m:t>_</m:t>
                                    </m:r>
                                    <m:r>
                                      <a:rPr lang="en-AU" sz="1400" i="1">
                                        <a:solidFill>
                                          <a:schemeClr val="tx1"/>
                                        </a:solidFill>
                                      </a:rPr>
                                      <m:t>𝑑𝑒𝑠𝑖𝑟𝑒𝑑</m:t>
                                    </m:r>
                                  </m:sub>
                                </m:sSub>
                              </m:e>
                            </m:mr>
                            <m:mr>
                              <m:e>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r>
                                      <a:rPr lang="en-AU" sz="1400" i="1">
                                        <a:solidFill>
                                          <a:schemeClr val="tx1"/>
                                        </a:solidFill>
                                      </a:rPr>
                                      <m:t>_</m:t>
                                    </m:r>
                                    <m:r>
                                      <a:rPr lang="en-AU" sz="1400" i="1">
                                        <a:solidFill>
                                          <a:schemeClr val="tx1"/>
                                        </a:solidFill>
                                      </a:rPr>
                                      <m:t>𝑑𝑒𝑠𝑖𝑟𝑒𝑑</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r>
                                      <a:rPr lang="en-AU" sz="1400" i="1">
                                        <a:solidFill>
                                          <a:schemeClr val="tx1"/>
                                        </a:solidFill>
                                      </a:rPr>
                                      <m:t>_</m:t>
                                    </m:r>
                                    <m:r>
                                      <a:rPr lang="en-AU" sz="1400" i="1">
                                        <a:solidFill>
                                          <a:schemeClr val="tx1"/>
                                        </a:solidFill>
                                      </a:rPr>
                                      <m:t>𝑑𝑒𝑠𝑖𝑟𝑒𝑑</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r>
                                      <a:rPr lang="en-AU" sz="1400" i="1">
                                        <a:solidFill>
                                          <a:schemeClr val="tx1"/>
                                        </a:solidFill>
                                      </a:rPr>
                                      <m:t>_</m:t>
                                    </m:r>
                                    <m:r>
                                      <a:rPr lang="en-AU" sz="1400" i="1">
                                        <a:solidFill>
                                          <a:schemeClr val="tx1"/>
                                        </a:solidFill>
                                      </a:rPr>
                                      <m:t>𝑑𝑒𝑠𝑖𝑟𝑒𝑑</m:t>
                                    </m:r>
                                  </m:sub>
                                </m:sSub>
                              </m:e>
                            </m:mr>
                          </m:m>
                        </m:e>
                      </m:d>
                      <m:r>
                        <a:rPr lang="en-AU" sz="1400" i="1">
                          <a:solidFill>
                            <a:schemeClr val="tx1"/>
                          </a:solidFill>
                        </a:rPr>
                        <m:t>=</m:t>
                      </m:r>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𝛼</m:t>
                                    </m:r>
                                  </m:e>
                                  <m:sub>
                                    <m:r>
                                      <a:rPr lang="en-AU" sz="1400" i="1">
                                        <a:solidFill>
                                          <a:schemeClr val="tx1"/>
                                        </a:solidFill>
                                      </a:rPr>
                                      <m:t>𝑑</m:t>
                                    </m:r>
                                  </m:sub>
                                </m:sSub>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r>
                                      <a:rPr lang="en-AU" sz="1400" i="1">
                                        <a:solidFill>
                                          <a:schemeClr val="tx1"/>
                                        </a:solidFill>
                                      </a:rPr>
                                      <m:t>_</m:t>
                                    </m:r>
                                    <m:r>
                                      <a:rPr lang="en-AU" sz="1400" i="1">
                                        <a:solidFill>
                                          <a:schemeClr val="tx1"/>
                                        </a:solidFill>
                                      </a:rPr>
                                      <m:t>𝑑</m:t>
                                    </m:r>
                                  </m:sub>
                                </m:sSub>
                              </m:e>
                            </m:mr>
                            <m:mr>
                              <m:e>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r>
                                      <a:rPr lang="en-AU" sz="1400" i="1">
                                        <a:solidFill>
                                          <a:schemeClr val="tx1"/>
                                        </a:solidFill>
                                      </a:rPr>
                                      <m:t>_</m:t>
                                    </m:r>
                                    <m:r>
                                      <a:rPr lang="en-AU" sz="1400" i="1">
                                        <a:solidFill>
                                          <a:schemeClr val="tx1"/>
                                        </a:solidFill>
                                      </a:rPr>
                                      <m:t>𝑑</m:t>
                                    </m:r>
                                  </m:sub>
                                </m:sSub>
                              </m:e>
                            </m:mr>
                            <m:mr>
                              <m:e>
                                <m:f>
                                  <m:fPr>
                                    <m:ctrlPr>
                                      <a:rPr lang="en-AU" sz="1400" i="1">
                                        <a:solidFill>
                                          <a:schemeClr val="tx1"/>
                                        </a:solidFill>
                                      </a:rPr>
                                    </m:ctrlPr>
                                  </m:fPr>
                                  <m:num>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r>
                                          <a:rPr lang="en-AU" sz="1400" i="1">
                                            <a:solidFill>
                                              <a:schemeClr val="tx1"/>
                                            </a:solidFill>
                                          </a:rPr>
                                          <m:t>_</m:t>
                                        </m:r>
                                        <m:r>
                                          <a:rPr lang="en-AU" sz="1400" i="1">
                                            <a:solidFill>
                                              <a:schemeClr val="tx1"/>
                                            </a:solidFill>
                                          </a:rPr>
                                          <m:t>𝑑</m:t>
                                        </m:r>
                                      </m:sub>
                                    </m:sSub>
                                  </m:num>
                                  <m:den>
                                    <m:d>
                                      <m:dPr>
                                        <m:ctrlPr>
                                          <a:rPr lang="en-AU" sz="1400" i="1">
                                            <a:solidFill>
                                              <a:schemeClr val="tx1"/>
                                            </a:solidFill>
                                          </a:rPr>
                                        </m:ctrlPr>
                                      </m:dPr>
                                      <m:e>
                                        <m:r>
                                          <a:rPr lang="en-AU" sz="1400" i="1">
                                            <a:solidFill>
                                              <a:schemeClr val="tx1"/>
                                            </a:solidFill>
                                          </a:rPr>
                                          <m:t>𝑅</m:t>
                                        </m:r>
                                        <m:sSub>
                                          <m:sSubPr>
                                            <m:ctrlPr>
                                              <a:rPr lang="en-AU" sz="1400" i="1">
                                                <a:solidFill>
                                                  <a:schemeClr val="tx1"/>
                                                </a:solidFill>
                                              </a:rPr>
                                            </m:ctrlPr>
                                          </m:sSubPr>
                                          <m:e>
                                            <m:r>
                                              <a:rPr lang="en-AU" sz="1400" i="1">
                                                <a:solidFill>
                                                  <a:schemeClr val="tx1"/>
                                                </a:solidFill>
                                              </a:rPr>
                                              <m:t>𝛼</m:t>
                                            </m:r>
                                          </m:e>
                                          <m:sub>
                                            <m:r>
                                              <a:rPr lang="en-AU" sz="1400" i="1">
                                                <a:solidFill>
                                                  <a:schemeClr val="tx1"/>
                                                </a:solidFill>
                                              </a:rPr>
                                              <m:t>𝑑</m:t>
                                            </m:r>
                                          </m:sub>
                                        </m:sSub>
                                      </m:e>
                                    </m:d>
                                  </m:den>
                                </m:f>
                              </m:e>
                            </m:mr>
                            <m:mr>
                              <m:e>
                                <m:r>
                                  <a:rPr lang="en-AU" sz="1400" i="1">
                                    <a:solidFill>
                                      <a:schemeClr val="tx1"/>
                                    </a:solidFill>
                                  </a:rPr>
                                  <m:t>−</m:t>
                                </m:r>
                                <m:f>
                                  <m:fPr>
                                    <m:ctrlPr>
                                      <a:rPr lang="en-AU" sz="1400" i="1">
                                        <a:solidFill>
                                          <a:schemeClr val="tx1"/>
                                        </a:solidFill>
                                      </a:rPr>
                                    </m:ctrlPr>
                                  </m:fPr>
                                  <m:num>
                                    <m:sSub>
                                      <m:sSubPr>
                                        <m:ctrlPr>
                                          <a:rPr lang="en-AU" sz="1400" i="1">
                                            <a:solidFill>
                                              <a:schemeClr val="tx1"/>
                                            </a:solidFill>
                                          </a:rPr>
                                        </m:ctrlPr>
                                      </m:sSubPr>
                                      <m:e>
                                        <m:r>
                                          <a:rPr lang="en-AU" sz="1400" i="1">
                                            <a:solidFill>
                                              <a:schemeClr val="tx1"/>
                                            </a:solidFill>
                                          </a:rPr>
                                          <m:t>𝑉</m:t>
                                        </m:r>
                                      </m:e>
                                      <m:sub>
                                        <m:r>
                                          <a:rPr lang="en-AU" sz="1400" i="1">
                                            <a:solidFill>
                                              <a:schemeClr val="tx1"/>
                                            </a:solidFill>
                                          </a:rPr>
                                          <m:t>𝐶</m:t>
                                        </m:r>
                                        <m:r>
                                          <a:rPr lang="en-AU" sz="1400" i="1">
                                            <a:solidFill>
                                              <a:schemeClr val="tx1"/>
                                            </a:solidFill>
                                          </a:rPr>
                                          <m:t>2</m:t>
                                        </m:r>
                                        <m:r>
                                          <a:rPr lang="en-AU" sz="1400" i="1">
                                            <a:solidFill>
                                              <a:schemeClr val="tx1"/>
                                            </a:solidFill>
                                          </a:rPr>
                                          <m:t>_</m:t>
                                        </m:r>
                                        <m:r>
                                          <a:rPr lang="en-AU" sz="1400" i="1">
                                            <a:solidFill>
                                              <a:schemeClr val="tx1"/>
                                            </a:solidFill>
                                          </a:rPr>
                                          <m:t>𝑑</m:t>
                                        </m:r>
                                      </m:sub>
                                    </m:sSub>
                                  </m:num>
                                  <m:den>
                                    <m:r>
                                      <a:rPr lang="en-AU" sz="1400" i="1">
                                        <a:solidFill>
                                          <a:schemeClr val="tx1"/>
                                        </a:solidFill>
                                      </a:rPr>
                                      <m:t>𝑅</m:t>
                                    </m:r>
                                  </m:den>
                                </m:f>
                              </m:e>
                            </m:mr>
                          </m:m>
                        </m:e>
                      </m:d>
                      <m:r>
                        <a:rPr lang="en-AU" sz="1400" i="1">
                          <a:solidFill>
                            <a:schemeClr val="tx1"/>
                          </a:solidFill>
                        </a:rPr>
                        <m:t>=</m:t>
                      </m:r>
                      <m:d>
                        <m:dPr>
                          <m:ctrlPr>
                            <a:rPr lang="en-AU" sz="1400" i="1">
                              <a:solidFill>
                                <a:schemeClr val="tx1"/>
                              </a:solidFill>
                            </a:rPr>
                          </m:ctrlPr>
                        </m:dPr>
                        <m:e>
                          <m:m>
                            <m:mPr>
                              <m:mcs>
                                <m:mc>
                                  <m:mcPr>
                                    <m:count m:val="1"/>
                                    <m:mcJc m:val="center"/>
                                  </m:mcPr>
                                </m:mc>
                              </m:mcs>
                              <m:ctrlPr>
                                <a:rPr lang="en-AU" sz="1400" i="1">
                                  <a:solidFill>
                                    <a:schemeClr val="tx1"/>
                                  </a:solidFill>
                                </a:rPr>
                              </m:ctrlPr>
                            </m:mPr>
                            <m:mr>
                              <m:e>
                                <m:d>
                                  <m:dPr>
                                    <m:ctrlPr>
                                      <a:rPr lang="en-AU" sz="1400" i="1">
                                        <a:solidFill>
                                          <a:schemeClr val="tx1"/>
                                        </a:solidFill>
                                      </a:rPr>
                                    </m:ctrlPr>
                                  </m:dPr>
                                  <m:e>
                                    <m:sSup>
                                      <m:sSupPr>
                                        <m:ctrlPr>
                                          <a:rPr lang="en-AU" sz="1400" i="1">
                                            <a:solidFill>
                                              <a:schemeClr val="tx1"/>
                                            </a:solidFill>
                                          </a:rPr>
                                        </m:ctrlPr>
                                      </m:sSupPr>
                                      <m:e>
                                        <m:sSub>
                                          <m:sSubPr>
                                            <m:ctrlPr>
                                              <a:rPr lang="en-AU" sz="1400" i="1">
                                                <a:solidFill>
                                                  <a:schemeClr val="tx1"/>
                                                </a:solidFill>
                                              </a:rPr>
                                            </m:ctrlPr>
                                          </m:sSubPr>
                                          <m:e>
                                            <m:r>
                                              <a:rPr lang="en-AU" sz="1400" i="1">
                                                <a:solidFill>
                                                  <a:schemeClr val="tx1"/>
                                                </a:solidFill>
                                              </a:rPr>
                                              <m:t>𝛼</m:t>
                                            </m:r>
                                          </m:e>
                                          <m:sub>
                                            <m:r>
                                              <a:rPr lang="en-AU" sz="1400" i="1">
                                                <a:solidFill>
                                                  <a:schemeClr val="tx1"/>
                                                </a:solidFill>
                                              </a:rPr>
                                              <m:t>𝑑</m:t>
                                            </m:r>
                                          </m:sub>
                                        </m:sSub>
                                      </m:e>
                                      <m:sup>
                                        <m:r>
                                          <a:rPr lang="en-AU" sz="1400" i="1">
                                            <a:solidFill>
                                              <a:schemeClr val="tx1"/>
                                            </a:solidFill>
                                          </a:rPr>
                                          <m:t>2</m:t>
                                        </m:r>
                                      </m:sup>
                                    </m:sSup>
                                    <m:r>
                                      <a:rPr lang="en-AU" sz="1400" i="1">
                                        <a:solidFill>
                                          <a:schemeClr val="tx1"/>
                                        </a:solidFill>
                                      </a:rPr>
                                      <m:t>𝑅</m:t>
                                    </m:r>
                                  </m:e>
                                </m:d>
                                <m:r>
                                  <a:rPr lang="en-AU" sz="1400" i="1">
                                    <a:solidFill>
                                      <a:schemeClr val="tx1"/>
                                    </a:solidFill>
                                  </a:rPr>
                                  <m:t>⋅</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r>
                                      <a:rPr lang="en-AU" sz="1400" i="1">
                                        <a:solidFill>
                                          <a:schemeClr val="tx1"/>
                                        </a:solidFill>
                                      </a:rPr>
                                      <m:t>_</m:t>
                                    </m:r>
                                    <m:r>
                                      <a:rPr lang="en-AU" sz="1400" i="1">
                                        <a:solidFill>
                                          <a:schemeClr val="tx1"/>
                                        </a:solidFill>
                                      </a:rPr>
                                      <m:t>𝑑𝑒𝑠𝑖𝑟𝑒𝑑</m:t>
                                    </m:r>
                                  </m:sub>
                                </m:sSub>
                              </m:e>
                            </m:mr>
                            <m:mr>
                              <m:e>
                                <m:d>
                                  <m:dPr>
                                    <m:ctrlPr>
                                      <a:rPr lang="en-AU" sz="1400" i="1">
                                        <a:solidFill>
                                          <a:schemeClr val="tx1"/>
                                        </a:solidFill>
                                      </a:rPr>
                                    </m:ctrlPr>
                                  </m:dPr>
                                  <m:e>
                                    <m:sSub>
                                      <m:sSubPr>
                                        <m:ctrlPr>
                                          <a:rPr lang="en-AU" sz="1400" i="1">
                                            <a:solidFill>
                                              <a:schemeClr val="tx1"/>
                                            </a:solidFill>
                                          </a:rPr>
                                        </m:ctrlPr>
                                      </m:sSubPr>
                                      <m:e>
                                        <m:r>
                                          <a:rPr lang="en-AU" sz="1400" i="1">
                                            <a:solidFill>
                                              <a:schemeClr val="tx1"/>
                                            </a:solidFill>
                                          </a:rPr>
                                          <m:t>𝛼</m:t>
                                        </m:r>
                                      </m:e>
                                      <m:sub>
                                        <m:r>
                                          <a:rPr lang="en-AU" sz="1400" i="1">
                                            <a:solidFill>
                                              <a:schemeClr val="tx1"/>
                                            </a:solidFill>
                                          </a:rPr>
                                          <m:t>𝑑</m:t>
                                        </m:r>
                                      </m:sub>
                                    </m:sSub>
                                    <m:r>
                                      <a:rPr lang="en-AU" sz="1400" i="1">
                                        <a:solidFill>
                                          <a:schemeClr val="tx1"/>
                                        </a:solidFill>
                                      </a:rPr>
                                      <m:t>𝑅</m:t>
                                    </m:r>
                                  </m:e>
                                </m:d>
                                <m:r>
                                  <a:rPr lang="en-AU" sz="1400" i="1">
                                    <a:solidFill>
                                      <a:schemeClr val="tx1"/>
                                    </a:solidFill>
                                  </a:rPr>
                                  <m:t>⋅</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r>
                                      <a:rPr lang="en-AU" sz="1400" i="1">
                                        <a:solidFill>
                                          <a:schemeClr val="tx1"/>
                                        </a:solidFill>
                                      </a:rPr>
                                      <m:t>_</m:t>
                                    </m:r>
                                    <m:r>
                                      <a:rPr lang="en-AU" sz="1400" i="1">
                                        <a:solidFill>
                                          <a:schemeClr val="tx1"/>
                                        </a:solidFill>
                                      </a:rPr>
                                      <m:t>𝑑𝑒𝑠𝑖𝑟𝑒𝑑</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r>
                                      <a:rPr lang="en-AU" sz="1400" i="1">
                                        <a:solidFill>
                                          <a:schemeClr val="tx1"/>
                                        </a:solidFill>
                                      </a:rPr>
                                      <m:t>_</m:t>
                                    </m:r>
                                    <m:r>
                                      <a:rPr lang="en-AU" sz="1400" i="1">
                                        <a:solidFill>
                                          <a:schemeClr val="tx1"/>
                                        </a:solidFill>
                                      </a:rPr>
                                      <m:t>𝑑𝑒𝑠𝑖𝑟𝑒𝑑</m:t>
                                    </m:r>
                                  </m:sub>
                                </m:sSub>
                              </m:e>
                            </m:mr>
                            <m:mr>
                              <m:e>
                                <m:d>
                                  <m:dPr>
                                    <m:ctrlPr>
                                      <a:rPr lang="en-AU" sz="1400" i="1">
                                        <a:solidFill>
                                          <a:schemeClr val="tx1"/>
                                        </a:solidFill>
                                      </a:rPr>
                                    </m:ctrlPr>
                                  </m:dPr>
                                  <m:e>
                                    <m:r>
                                      <a:rPr lang="en-AU" sz="1400" i="1">
                                        <a:solidFill>
                                          <a:schemeClr val="tx1"/>
                                        </a:solidFill>
                                      </a:rPr>
                                      <m:t>−</m:t>
                                    </m:r>
                                    <m:sSub>
                                      <m:sSubPr>
                                        <m:ctrlPr>
                                          <a:rPr lang="en-AU" sz="1400" i="1">
                                            <a:solidFill>
                                              <a:schemeClr val="tx1"/>
                                            </a:solidFill>
                                          </a:rPr>
                                        </m:ctrlPr>
                                      </m:sSubPr>
                                      <m:e>
                                        <m:r>
                                          <a:rPr lang="en-AU" sz="1400" i="1">
                                            <a:solidFill>
                                              <a:schemeClr val="tx1"/>
                                            </a:solidFill>
                                          </a:rPr>
                                          <m:t>𝛼</m:t>
                                        </m:r>
                                      </m:e>
                                      <m:sub>
                                        <m:r>
                                          <a:rPr lang="en-AU" sz="1400" i="1">
                                            <a:solidFill>
                                              <a:schemeClr val="tx1"/>
                                            </a:solidFill>
                                          </a:rPr>
                                          <m:t>𝑑</m:t>
                                        </m:r>
                                      </m:sub>
                                    </m:sSub>
                                  </m:e>
                                </m:d>
                                <m:r>
                                  <a:rPr lang="en-AU" sz="1400" i="1">
                                    <a:solidFill>
                                      <a:schemeClr val="tx1"/>
                                    </a:solidFill>
                                  </a:rPr>
                                  <m:t>⋅</m:t>
                                </m:r>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r>
                                      <a:rPr lang="en-AU" sz="1400" i="1">
                                        <a:solidFill>
                                          <a:schemeClr val="tx1"/>
                                        </a:solidFill>
                                      </a:rPr>
                                      <m:t>_</m:t>
                                    </m:r>
                                    <m:r>
                                      <a:rPr lang="en-AU" sz="1400" i="1">
                                        <a:solidFill>
                                          <a:schemeClr val="tx1"/>
                                        </a:solidFill>
                                      </a:rPr>
                                      <m:t>𝑑𝑒𝑠𝑖𝑟𝑒𝑑</m:t>
                                    </m:r>
                                  </m:sub>
                                </m:sSub>
                              </m:e>
                            </m:mr>
                          </m:m>
                        </m:e>
                      </m:d>
                    </m:oMath>
                  </m:oMathPara>
                </a14:m>
                <a:endParaRPr lang="he-IL" sz="1400" dirty="0">
                  <a:solidFill>
                    <a:schemeClr val="tx1"/>
                  </a:solidFill>
                </a:endParaRPr>
              </a:p>
              <a:p>
                <a:pPr algn="ctr"/>
                <a:endParaRPr lang="en-AU" sz="1400" dirty="0">
                  <a:solidFill>
                    <a:schemeClr val="tx1"/>
                  </a:solidFill>
                </a:endParaRPr>
              </a:p>
            </p:txBody>
          </p:sp>
        </mc:Choice>
        <mc:Fallback>
          <p:sp>
            <p:nvSpPr>
              <p:cNvPr id="3" name="Subtitle 2">
                <a:extLst>
                  <a:ext uri="{FF2B5EF4-FFF2-40B4-BE49-F238E27FC236}">
                    <a16:creationId xmlns:a16="http://schemas.microsoft.com/office/drawing/2014/main" id="{F93C5F9F-103A-408E-9E29-1A5D3EB82DAB}"/>
                  </a:ext>
                </a:extLst>
              </p:cNvPr>
              <p:cNvSpPr>
                <a:spLocks noGrp="1" noRot="1" noChangeAspect="1" noMove="1" noResize="1" noEditPoints="1" noAdjustHandles="1" noChangeArrowheads="1" noChangeShapeType="1" noTextEdit="1"/>
              </p:cNvSpPr>
              <p:nvPr>
                <p:ph type="subTitle" idx="1"/>
              </p:nvPr>
            </p:nvSpPr>
            <p:spPr>
              <a:xfrm>
                <a:off x="1087967" y="1976968"/>
                <a:ext cx="8186036" cy="4152900"/>
              </a:xfrm>
              <a:blipFill>
                <a:blip r:embed="rId2"/>
                <a:stretch>
                  <a:fillRect t="-147"/>
                </a:stretch>
              </a:blipFill>
            </p:spPr>
            <p:txBody>
              <a:bodyPr/>
              <a:lstStyle/>
              <a:p>
                <a:r>
                  <a:rPr lang="en-AU">
                    <a:noFill/>
                  </a:rPr>
                  <a:t> </a:t>
                </a:r>
              </a:p>
            </p:txBody>
          </p:sp>
        </mc:Fallback>
      </mc:AlternateContent>
    </p:spTree>
    <p:extLst>
      <p:ext uri="{BB962C8B-B14F-4D97-AF65-F5344CB8AC3E}">
        <p14:creationId xmlns:p14="http://schemas.microsoft.com/office/powerpoint/2010/main" val="347090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188B-22D5-491C-8298-B09B8F6137F2}"/>
              </a:ext>
            </a:extLst>
          </p:cNvPr>
          <p:cNvSpPr>
            <a:spLocks noGrp="1"/>
          </p:cNvSpPr>
          <p:nvPr>
            <p:ph type="title"/>
          </p:nvPr>
        </p:nvSpPr>
        <p:spPr/>
        <p:txBody>
          <a:bodyPr/>
          <a:lstStyle/>
          <a:p>
            <a:pPr algn="ctr"/>
            <a:r>
              <a:rPr lang="he-IL" dirty="0"/>
              <a:t>פיתוח של משוואת המצב עבור מודל ממוצע הכולל את תופעות המעבר והמצב היציב </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E20CA1-A45B-4846-9FD9-74D5449051E2}"/>
                  </a:ext>
                </a:extLst>
              </p:cNvPr>
              <p:cNvSpPr>
                <a:spLocks noGrp="1"/>
              </p:cNvSpPr>
              <p:nvPr>
                <p:ph sz="half" idx="1"/>
              </p:nvPr>
            </p:nvSpPr>
            <p:spPr/>
            <p:txBody>
              <a:bodyPr/>
              <a:lstStyle/>
              <a:p>
                <a:pPr>
                  <a:buFont typeface="Arial" panose="020B0604020202020204" pitchFamily="34" charset="0"/>
                  <a:buChar char="•"/>
                </a:pPr>
                <a:r>
                  <a:rPr lang="he-IL" dirty="0">
                    <a:solidFill>
                      <a:schemeClr val="tx1"/>
                    </a:solidFill>
                  </a:rPr>
                  <a:t>כאשר האיברים הממוצעים נראים כך:</a:t>
                </a:r>
              </a:p>
              <a:p>
                <a:pPr>
                  <a:buFont typeface="Arial" panose="020B0604020202020204" pitchFamily="34" charset="0"/>
                  <a:buChar char="•"/>
                </a:pPr>
                <a:endParaRPr lang="he-IL" dirty="0">
                  <a:solidFill>
                    <a:schemeClr val="tx1"/>
                  </a:solidFill>
                </a:endParaRPr>
              </a:p>
              <a:p>
                <a:pPr algn="ctr" rtl="0">
                  <a:buFont typeface="Wingdings" panose="05000000000000000000" pitchFamily="2" charset="2"/>
                  <a:buChar char="§"/>
                </a:pPr>
                <a14:m>
                  <m:oMath xmlns:m="http://schemas.openxmlformats.org/officeDocument/2006/math">
                    <m:d>
                      <m:dPr>
                        <m:begChr m:val="{"/>
                        <m:endChr m:val=""/>
                        <m:ctrlPr>
                          <a:rPr lang="en-AU" i="1" smtClean="0">
                            <a:solidFill>
                              <a:schemeClr val="tx1"/>
                            </a:solidFill>
                          </a:rPr>
                        </m:ctrlPr>
                      </m:dPr>
                      <m:e>
                        <m:eqArr>
                          <m:eqArrPr>
                            <m:ctrlPr>
                              <a:rPr lang="en-AU" i="1">
                                <a:solidFill>
                                  <a:schemeClr val="tx1"/>
                                </a:solidFill>
                              </a:rPr>
                            </m:ctrlPr>
                          </m:eqArrPr>
                          <m:e>
                            <m:r>
                              <a:rPr lang="en-AU" i="1">
                                <a:solidFill>
                                  <a:schemeClr val="tx1"/>
                                </a:solidFill>
                              </a:rPr>
                              <m:t>&amp;</m:t>
                            </m:r>
                            <m:sSub>
                              <m:sSubPr>
                                <m:ctrlPr>
                                  <a:rPr lang="en-AU" i="1">
                                    <a:solidFill>
                                      <a:schemeClr val="tx1"/>
                                    </a:solidFill>
                                  </a:rPr>
                                </m:ctrlPr>
                              </m:sSubPr>
                              <m:e>
                                <m:r>
                                  <a:rPr lang="en-AU" b="1" i="1">
                                    <a:solidFill>
                                      <a:schemeClr val="tx1"/>
                                    </a:solidFill>
                                  </a:rPr>
                                  <m:t>𝑨</m:t>
                                </m:r>
                              </m:e>
                              <m:sub>
                                <m:r>
                                  <a:rPr lang="en-AU" i="1">
                                    <a:solidFill>
                                      <a:schemeClr val="tx1"/>
                                    </a:solidFill>
                                  </a:rPr>
                                  <m:t>𝑇</m:t>
                                </m:r>
                              </m:sub>
                            </m:sSub>
                            <m:r>
                              <a:rPr lang="en-AU" i="1">
                                <a:solidFill>
                                  <a:schemeClr val="tx1"/>
                                </a:solidFill>
                              </a:rPr>
                              <m:t>≡</m:t>
                            </m:r>
                            <m:sSub>
                              <m:sSubPr>
                                <m:ctrlPr>
                                  <a:rPr lang="en-AU" i="1">
                                    <a:solidFill>
                                      <a:schemeClr val="tx1"/>
                                    </a:solidFill>
                                  </a:rPr>
                                </m:ctrlPr>
                              </m:sSubPr>
                              <m:e>
                                <m:d>
                                  <m:dPr>
                                    <m:begChr m:val=""/>
                                    <m:endChr m:val="|"/>
                                    <m:ctrlPr>
                                      <a:rPr lang="en-AU" i="1">
                                        <a:solidFill>
                                          <a:schemeClr val="tx1"/>
                                        </a:solidFill>
                                      </a:rPr>
                                    </m:ctrlPr>
                                  </m:dPr>
                                  <m:e>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𝑎</m:t>
                                            </m:r>
                                          </m:sub>
                                        </m:sSub>
                                        <m:sSub>
                                          <m:sSubPr>
                                            <m:ctrlPr>
                                              <a:rPr lang="en-AU" i="1">
                                                <a:solidFill>
                                                  <a:schemeClr val="tx1"/>
                                                </a:solidFill>
                                              </a:rPr>
                                            </m:ctrlPr>
                                          </m:sSubPr>
                                          <m:e>
                                            <m:r>
                                              <a:rPr lang="en-AU" b="1" i="1">
                                                <a:solidFill>
                                                  <a:schemeClr val="tx1"/>
                                                </a:solidFill>
                                              </a:rPr>
                                              <m:t>𝑨</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sSub>
                                          <m:sSubPr>
                                            <m:ctrlPr>
                                              <a:rPr lang="en-AU" i="1">
                                                <a:solidFill>
                                                  <a:schemeClr val="tx1"/>
                                                </a:solidFill>
                                              </a:rPr>
                                            </m:ctrlPr>
                                          </m:sSubPr>
                                          <m:e>
                                            <m:r>
                                              <a:rPr lang="en-AU" b="1" i="1">
                                                <a:solidFill>
                                                  <a:schemeClr val="tx1"/>
                                                </a:solidFill>
                                              </a:rPr>
                                              <m:t>𝑨</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den>
                                    </m:f>
                                  </m:e>
                                </m:d>
                              </m:e>
                              <m:sub>
                                <m:r>
                                  <a:rPr lang="en-AU" i="1">
                                    <a:solidFill>
                                      <a:schemeClr val="tx1"/>
                                    </a:solidFill>
                                  </a:rPr>
                                  <m:t>𝛼</m:t>
                                </m:r>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den>
                                </m:f>
                              </m:sub>
                            </m:sSub>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b="1" i="1">
                                        <a:solidFill>
                                          <a:schemeClr val="tx1"/>
                                        </a:solidFill>
                                      </a:rPr>
                                      <m:t>𝑨</m:t>
                                    </m:r>
                                  </m:e>
                                  <m:sub>
                                    <m:r>
                                      <a:rPr lang="en-AU" i="1">
                                        <a:solidFill>
                                          <a:schemeClr val="tx1"/>
                                        </a:solidFill>
                                      </a:rPr>
                                      <m:t>𝑎</m:t>
                                    </m:r>
                                  </m:sub>
                                </m:sSub>
                                <m:r>
                                  <a:rPr lang="en-AU" i="1">
                                    <a:solidFill>
                                      <a:schemeClr val="tx1"/>
                                    </a:solidFill>
                                  </a:rPr>
                                  <m:t>+</m:t>
                                </m:r>
                                <m:r>
                                  <a:rPr lang="en-AU" i="1">
                                    <a:solidFill>
                                      <a:schemeClr val="tx1"/>
                                    </a:solidFill>
                                  </a:rPr>
                                  <m:t>𝛼</m:t>
                                </m:r>
                                <m:sSub>
                                  <m:sSubPr>
                                    <m:ctrlPr>
                                      <a:rPr lang="en-AU" i="1">
                                        <a:solidFill>
                                          <a:schemeClr val="tx1"/>
                                        </a:solidFill>
                                      </a:rPr>
                                    </m:ctrlPr>
                                  </m:sSubPr>
                                  <m:e>
                                    <m:r>
                                      <a:rPr lang="en-AU" b="1" i="1">
                                        <a:solidFill>
                                          <a:schemeClr val="tx1"/>
                                        </a:solidFill>
                                      </a:rPr>
                                      <m:t>𝑨</m:t>
                                    </m:r>
                                  </m:e>
                                  <m:sub>
                                    <m:r>
                                      <a:rPr lang="en-AU" i="1">
                                        <a:solidFill>
                                          <a:schemeClr val="tx1"/>
                                        </a:solidFill>
                                      </a:rPr>
                                      <m:t>𝑏</m:t>
                                    </m:r>
                                  </m:sub>
                                </m:sSub>
                              </m:num>
                              <m:den>
                                <m:r>
                                  <a:rPr lang="en-AU" i="1">
                                    <a:solidFill>
                                      <a:schemeClr val="tx1"/>
                                    </a:solidFill>
                                  </a:rPr>
                                  <m:t>1</m:t>
                                </m:r>
                                <m:r>
                                  <a:rPr lang="en-AU" i="1">
                                    <a:solidFill>
                                      <a:schemeClr val="tx1"/>
                                    </a:solidFill>
                                  </a:rPr>
                                  <m:t>+</m:t>
                                </m:r>
                                <m:r>
                                  <a:rPr lang="en-AU" i="1">
                                    <a:solidFill>
                                      <a:schemeClr val="tx1"/>
                                    </a:solidFill>
                                  </a:rPr>
                                  <m:t>𝛼</m:t>
                                </m:r>
                              </m:den>
                            </m:f>
                          </m:e>
                          <m:e>
                            <m:r>
                              <a:rPr lang="en-AU" i="1">
                                <a:solidFill>
                                  <a:schemeClr val="tx1"/>
                                </a:solidFill>
                              </a:rPr>
                              <m:t>&amp;</m:t>
                            </m:r>
                            <m:sSub>
                              <m:sSubPr>
                                <m:ctrlPr>
                                  <a:rPr lang="en-AU" i="1">
                                    <a:solidFill>
                                      <a:schemeClr val="tx1"/>
                                    </a:solidFill>
                                  </a:rPr>
                                </m:ctrlPr>
                              </m:sSubPr>
                              <m:e>
                                <m:r>
                                  <a:rPr lang="en-AU" b="1" i="1">
                                    <a:solidFill>
                                      <a:schemeClr val="tx1"/>
                                    </a:solidFill>
                                  </a:rPr>
                                  <m:t>𝑩</m:t>
                                </m:r>
                              </m:e>
                              <m:sub>
                                <m:r>
                                  <a:rPr lang="en-AU" i="1">
                                    <a:solidFill>
                                      <a:schemeClr val="tx1"/>
                                    </a:solidFill>
                                  </a:rPr>
                                  <m:t>𝑇</m:t>
                                </m:r>
                              </m:sub>
                            </m:sSub>
                            <m:r>
                              <a:rPr lang="en-AU" i="1">
                                <a:solidFill>
                                  <a:schemeClr val="tx1"/>
                                </a:solidFill>
                              </a:rPr>
                              <m:t>≡</m:t>
                            </m:r>
                            <m:sSub>
                              <m:sSubPr>
                                <m:ctrlPr>
                                  <a:rPr lang="en-AU" i="1">
                                    <a:solidFill>
                                      <a:schemeClr val="tx1"/>
                                    </a:solidFill>
                                  </a:rPr>
                                </m:ctrlPr>
                              </m:sSubPr>
                              <m:e>
                                <m:d>
                                  <m:dPr>
                                    <m:begChr m:val=""/>
                                    <m:endChr m:val="|"/>
                                    <m:ctrlPr>
                                      <a:rPr lang="en-AU" i="1">
                                        <a:solidFill>
                                          <a:schemeClr val="tx1"/>
                                        </a:solidFill>
                                      </a:rPr>
                                    </m:ctrlPr>
                                  </m:dPr>
                                  <m:e>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𝑎</m:t>
                                            </m:r>
                                          </m:sub>
                                        </m:sSub>
                                        <m:sSub>
                                          <m:sSubPr>
                                            <m:ctrlPr>
                                              <a:rPr lang="en-AU" i="1">
                                                <a:solidFill>
                                                  <a:schemeClr val="tx1"/>
                                                </a:solidFill>
                                              </a:rPr>
                                            </m:ctrlPr>
                                          </m:sSubPr>
                                          <m:e>
                                            <m:r>
                                              <a:rPr lang="en-AU" b="1" i="1">
                                                <a:solidFill>
                                                  <a:schemeClr val="tx1"/>
                                                </a:solidFill>
                                              </a:rPr>
                                              <m:t>𝑩</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sSub>
                                          <m:sSubPr>
                                            <m:ctrlPr>
                                              <a:rPr lang="en-AU" i="1">
                                                <a:solidFill>
                                                  <a:schemeClr val="tx1"/>
                                                </a:solidFill>
                                              </a:rPr>
                                            </m:ctrlPr>
                                          </m:sSubPr>
                                          <m:e>
                                            <m:r>
                                              <a:rPr lang="en-AU" b="1" i="1">
                                                <a:solidFill>
                                                  <a:schemeClr val="tx1"/>
                                                </a:solidFill>
                                              </a:rPr>
                                              <m:t>𝑩</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den>
                                    </m:f>
                                  </m:e>
                                </m:d>
                              </m:e>
                              <m:sub>
                                <m:r>
                                  <a:rPr lang="en-AU" i="1">
                                    <a:solidFill>
                                      <a:schemeClr val="tx1"/>
                                    </a:solidFill>
                                  </a:rPr>
                                  <m:t>𝛼</m:t>
                                </m:r>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den>
                                </m:f>
                              </m:sub>
                            </m:sSub>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b="1" i="1">
                                        <a:solidFill>
                                          <a:schemeClr val="tx1"/>
                                        </a:solidFill>
                                      </a:rPr>
                                      <m:t>𝑩</m:t>
                                    </m:r>
                                  </m:e>
                                  <m:sub>
                                    <m:r>
                                      <a:rPr lang="en-AU" i="1">
                                        <a:solidFill>
                                          <a:schemeClr val="tx1"/>
                                        </a:solidFill>
                                      </a:rPr>
                                      <m:t>𝑎</m:t>
                                    </m:r>
                                  </m:sub>
                                </m:sSub>
                                <m:r>
                                  <a:rPr lang="en-AU" i="1">
                                    <a:solidFill>
                                      <a:schemeClr val="tx1"/>
                                    </a:solidFill>
                                  </a:rPr>
                                  <m:t>+</m:t>
                                </m:r>
                                <m:r>
                                  <a:rPr lang="en-AU" i="1">
                                    <a:solidFill>
                                      <a:schemeClr val="tx1"/>
                                    </a:solidFill>
                                  </a:rPr>
                                  <m:t>𝛼</m:t>
                                </m:r>
                                <m:sSub>
                                  <m:sSubPr>
                                    <m:ctrlPr>
                                      <a:rPr lang="en-AU" i="1">
                                        <a:solidFill>
                                          <a:schemeClr val="tx1"/>
                                        </a:solidFill>
                                      </a:rPr>
                                    </m:ctrlPr>
                                  </m:sSubPr>
                                  <m:e>
                                    <m:r>
                                      <a:rPr lang="en-AU" b="1" i="1">
                                        <a:solidFill>
                                          <a:schemeClr val="tx1"/>
                                        </a:solidFill>
                                      </a:rPr>
                                      <m:t>𝑩</m:t>
                                    </m:r>
                                  </m:e>
                                  <m:sub>
                                    <m:r>
                                      <a:rPr lang="en-AU" i="1">
                                        <a:solidFill>
                                          <a:schemeClr val="tx1"/>
                                        </a:solidFill>
                                      </a:rPr>
                                      <m:t>𝑏</m:t>
                                    </m:r>
                                  </m:sub>
                                </m:sSub>
                              </m:num>
                              <m:den>
                                <m:r>
                                  <a:rPr lang="en-AU" i="1">
                                    <a:solidFill>
                                      <a:schemeClr val="tx1"/>
                                    </a:solidFill>
                                  </a:rPr>
                                  <m:t>1</m:t>
                                </m:r>
                                <m:r>
                                  <a:rPr lang="en-AU" i="1">
                                    <a:solidFill>
                                      <a:schemeClr val="tx1"/>
                                    </a:solidFill>
                                  </a:rPr>
                                  <m:t>+</m:t>
                                </m:r>
                                <m:r>
                                  <a:rPr lang="en-AU" i="1">
                                    <a:solidFill>
                                      <a:schemeClr val="tx1"/>
                                    </a:solidFill>
                                  </a:rPr>
                                  <m:t>𝛼</m:t>
                                </m:r>
                              </m:den>
                            </m:f>
                          </m:e>
                          <m:e>
                            <m:r>
                              <a:rPr lang="en-AU" i="1">
                                <a:solidFill>
                                  <a:schemeClr val="tx1"/>
                                </a:solidFill>
                              </a:rPr>
                              <m:t>&amp;</m:t>
                            </m:r>
                            <m:sSub>
                              <m:sSubPr>
                                <m:ctrlPr>
                                  <a:rPr lang="en-AU" i="1">
                                    <a:solidFill>
                                      <a:schemeClr val="tx1"/>
                                    </a:solidFill>
                                  </a:rPr>
                                </m:ctrlPr>
                              </m:sSubPr>
                              <m:e>
                                <m:r>
                                  <a:rPr lang="en-AU" b="1" i="1">
                                    <a:solidFill>
                                      <a:schemeClr val="tx1"/>
                                    </a:solidFill>
                                  </a:rPr>
                                  <m:t>𝒄</m:t>
                                </m:r>
                              </m:e>
                              <m:sub>
                                <m:r>
                                  <a:rPr lang="en-AU" i="1">
                                    <a:solidFill>
                                      <a:schemeClr val="tx1"/>
                                    </a:solidFill>
                                  </a:rPr>
                                  <m:t>𝑇</m:t>
                                </m:r>
                              </m:sub>
                            </m:sSub>
                            <m:r>
                              <a:rPr lang="en-AU" i="1">
                                <a:solidFill>
                                  <a:schemeClr val="tx1"/>
                                </a:solidFill>
                              </a:rPr>
                              <m:t>≡</m:t>
                            </m:r>
                            <m:sSub>
                              <m:sSubPr>
                                <m:ctrlPr>
                                  <a:rPr lang="en-AU" i="1">
                                    <a:solidFill>
                                      <a:schemeClr val="tx1"/>
                                    </a:solidFill>
                                  </a:rPr>
                                </m:ctrlPr>
                              </m:sSubPr>
                              <m:e>
                                <m:d>
                                  <m:dPr>
                                    <m:begChr m:val=""/>
                                    <m:endChr m:val="|"/>
                                    <m:ctrlPr>
                                      <a:rPr lang="en-AU" i="1">
                                        <a:solidFill>
                                          <a:schemeClr val="tx1"/>
                                        </a:solidFill>
                                      </a:rPr>
                                    </m:ctrlPr>
                                  </m:dPr>
                                  <m:e>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𝑎</m:t>
                                            </m:r>
                                          </m:sub>
                                        </m:sSub>
                                        <m:sSub>
                                          <m:sSubPr>
                                            <m:ctrlPr>
                                              <a:rPr lang="en-AU" i="1">
                                                <a:solidFill>
                                                  <a:schemeClr val="tx1"/>
                                                </a:solidFill>
                                              </a:rPr>
                                            </m:ctrlPr>
                                          </m:sSubPr>
                                          <m:e>
                                            <m:r>
                                              <a:rPr lang="en-AU" i="1">
                                                <a:solidFill>
                                                  <a:schemeClr val="tx1"/>
                                                </a:solidFill>
                                              </a:rPr>
                                              <m:t>𝑐</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sSub>
                                          <m:sSubPr>
                                            <m:ctrlPr>
                                              <a:rPr lang="en-AU" i="1">
                                                <a:solidFill>
                                                  <a:schemeClr val="tx1"/>
                                                </a:solidFill>
                                              </a:rPr>
                                            </m:ctrlPr>
                                          </m:sSubPr>
                                          <m:e>
                                            <m:r>
                                              <a:rPr lang="en-AU" i="1">
                                                <a:solidFill>
                                                  <a:schemeClr val="tx1"/>
                                                </a:solidFill>
                                              </a:rPr>
                                              <m:t>𝑐</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den>
                                    </m:f>
                                  </m:e>
                                </m:d>
                              </m:e>
                              <m:sub>
                                <m:r>
                                  <a:rPr lang="en-AU" i="1">
                                    <a:solidFill>
                                      <a:schemeClr val="tx1"/>
                                    </a:solidFill>
                                  </a:rPr>
                                  <m:t>𝛼</m:t>
                                </m:r>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den>
                                </m:f>
                              </m:sub>
                            </m:sSub>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i="1">
                                        <a:solidFill>
                                          <a:schemeClr val="tx1"/>
                                        </a:solidFill>
                                      </a:rPr>
                                      <m:t>𝑐</m:t>
                                    </m:r>
                                  </m:e>
                                  <m:sub>
                                    <m:r>
                                      <a:rPr lang="en-AU" i="1">
                                        <a:solidFill>
                                          <a:schemeClr val="tx1"/>
                                        </a:solidFill>
                                      </a:rPr>
                                      <m:t>𝑎</m:t>
                                    </m:r>
                                  </m:sub>
                                </m:sSub>
                                <m:r>
                                  <a:rPr lang="en-AU" i="1">
                                    <a:solidFill>
                                      <a:schemeClr val="tx1"/>
                                    </a:solidFill>
                                  </a:rPr>
                                  <m:t>+</m:t>
                                </m:r>
                                <m:r>
                                  <a:rPr lang="en-AU" i="1">
                                    <a:solidFill>
                                      <a:schemeClr val="tx1"/>
                                    </a:solidFill>
                                  </a:rPr>
                                  <m:t>𝛼</m:t>
                                </m:r>
                                <m:sSub>
                                  <m:sSubPr>
                                    <m:ctrlPr>
                                      <a:rPr lang="en-AU" i="1">
                                        <a:solidFill>
                                          <a:schemeClr val="tx1"/>
                                        </a:solidFill>
                                      </a:rPr>
                                    </m:ctrlPr>
                                  </m:sSubPr>
                                  <m:e>
                                    <m:r>
                                      <a:rPr lang="en-AU" i="1">
                                        <a:solidFill>
                                          <a:schemeClr val="tx1"/>
                                        </a:solidFill>
                                      </a:rPr>
                                      <m:t>𝑐</m:t>
                                    </m:r>
                                  </m:e>
                                  <m:sub>
                                    <m:r>
                                      <a:rPr lang="en-AU" i="1">
                                        <a:solidFill>
                                          <a:schemeClr val="tx1"/>
                                        </a:solidFill>
                                      </a:rPr>
                                      <m:t>𝑏</m:t>
                                    </m:r>
                                  </m:sub>
                                </m:sSub>
                              </m:num>
                              <m:den>
                                <m:r>
                                  <a:rPr lang="en-AU" i="1">
                                    <a:solidFill>
                                      <a:schemeClr val="tx1"/>
                                    </a:solidFill>
                                  </a:rPr>
                                  <m:t>1</m:t>
                                </m:r>
                                <m:r>
                                  <a:rPr lang="en-AU" i="1">
                                    <a:solidFill>
                                      <a:schemeClr val="tx1"/>
                                    </a:solidFill>
                                  </a:rPr>
                                  <m:t>+</m:t>
                                </m:r>
                                <m:r>
                                  <a:rPr lang="en-AU" i="1">
                                    <a:solidFill>
                                      <a:schemeClr val="tx1"/>
                                    </a:solidFill>
                                  </a:rPr>
                                  <m:t>𝛼</m:t>
                                </m:r>
                              </m:den>
                            </m:f>
                          </m:e>
                          <m:e>
                            <m:r>
                              <a:rPr lang="en-AU" i="1">
                                <a:solidFill>
                                  <a:schemeClr val="tx1"/>
                                </a:solidFill>
                              </a:rPr>
                              <m:t>&amp;</m:t>
                            </m:r>
                            <m:sSub>
                              <m:sSubPr>
                                <m:ctrlPr>
                                  <a:rPr lang="en-AU" i="1">
                                    <a:solidFill>
                                      <a:schemeClr val="tx1"/>
                                    </a:solidFill>
                                  </a:rPr>
                                </m:ctrlPr>
                              </m:sSubPr>
                              <m:e>
                                <m:r>
                                  <a:rPr lang="en-AU" i="1">
                                    <a:solidFill>
                                      <a:schemeClr val="tx1"/>
                                    </a:solidFill>
                                  </a:rPr>
                                  <m:t>𝑑</m:t>
                                </m:r>
                              </m:e>
                              <m:sub>
                                <m:r>
                                  <a:rPr lang="en-AU" i="1">
                                    <a:solidFill>
                                      <a:schemeClr val="tx1"/>
                                    </a:solidFill>
                                  </a:rPr>
                                  <m:t>𝑇</m:t>
                                </m:r>
                              </m:sub>
                            </m:sSub>
                            <m:r>
                              <a:rPr lang="en-AU" i="1">
                                <a:solidFill>
                                  <a:schemeClr val="tx1"/>
                                </a:solidFill>
                              </a:rPr>
                              <m:t>≡</m:t>
                            </m:r>
                            <m:sSub>
                              <m:sSubPr>
                                <m:ctrlPr>
                                  <a:rPr lang="en-AU" i="1">
                                    <a:solidFill>
                                      <a:schemeClr val="tx1"/>
                                    </a:solidFill>
                                  </a:rPr>
                                </m:ctrlPr>
                              </m:sSubPr>
                              <m:e>
                                <m:d>
                                  <m:dPr>
                                    <m:begChr m:val=""/>
                                    <m:endChr m:val="|"/>
                                    <m:ctrlPr>
                                      <a:rPr lang="en-AU" i="1">
                                        <a:solidFill>
                                          <a:schemeClr val="tx1"/>
                                        </a:solidFill>
                                      </a:rPr>
                                    </m:ctrlPr>
                                  </m:dPr>
                                  <m:e>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𝑎</m:t>
                                            </m:r>
                                          </m:sub>
                                        </m:sSub>
                                        <m:sSub>
                                          <m:sSubPr>
                                            <m:ctrlPr>
                                              <a:rPr lang="en-AU" i="1">
                                                <a:solidFill>
                                                  <a:schemeClr val="tx1"/>
                                                </a:solidFill>
                                              </a:rPr>
                                            </m:ctrlPr>
                                          </m:sSubPr>
                                          <m:e>
                                            <m:r>
                                              <a:rPr lang="en-AU" i="1">
                                                <a:solidFill>
                                                  <a:schemeClr val="tx1"/>
                                                </a:solidFill>
                                              </a:rPr>
                                              <m:t>𝑑</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sSub>
                                          <m:sSubPr>
                                            <m:ctrlPr>
                                              <a:rPr lang="en-AU" i="1">
                                                <a:solidFill>
                                                  <a:schemeClr val="tx1"/>
                                                </a:solidFill>
                                              </a:rPr>
                                            </m:ctrlPr>
                                          </m:sSubPr>
                                          <m:e>
                                            <m:r>
                                              <a:rPr lang="en-AU" i="1">
                                                <a:solidFill>
                                                  <a:schemeClr val="tx1"/>
                                                </a:solidFill>
                                              </a:rPr>
                                              <m:t>𝑑</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𝑡</m:t>
                                            </m:r>
                                          </m:e>
                                          <m:sub>
                                            <m:r>
                                              <a:rPr lang="en-AU" i="1">
                                                <a:solidFill>
                                                  <a:schemeClr val="tx1"/>
                                                </a:solidFill>
                                              </a:rPr>
                                              <m:t>𝑏</m:t>
                                            </m:r>
                                          </m:sub>
                                        </m:sSub>
                                      </m:den>
                                    </m:f>
                                  </m:e>
                                </m:d>
                              </m:e>
                              <m:sub>
                                <m:r>
                                  <a:rPr lang="en-AU" i="1">
                                    <a:solidFill>
                                      <a:schemeClr val="tx1"/>
                                    </a:solidFill>
                                  </a:rPr>
                                  <m:t>𝛼</m:t>
                                </m:r>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i="1">
                                            <a:solidFill>
                                              <a:schemeClr val="tx1"/>
                                            </a:solidFill>
                                          </a:rPr>
                                          <m:t>𝑡</m:t>
                                        </m:r>
                                      </m:e>
                                      <m:sub>
                                        <m:r>
                                          <a:rPr lang="en-AU" i="1">
                                            <a:solidFill>
                                              <a:schemeClr val="tx1"/>
                                            </a:solidFill>
                                          </a:rPr>
                                          <m:t>𝑏</m:t>
                                        </m:r>
                                      </m:sub>
                                    </m:sSub>
                                  </m:num>
                                  <m:den>
                                    <m:sSub>
                                      <m:sSubPr>
                                        <m:ctrlPr>
                                          <a:rPr lang="en-AU" i="1">
                                            <a:solidFill>
                                              <a:schemeClr val="tx1"/>
                                            </a:solidFill>
                                          </a:rPr>
                                        </m:ctrlPr>
                                      </m:sSubPr>
                                      <m:e>
                                        <m:r>
                                          <a:rPr lang="en-AU" i="1">
                                            <a:solidFill>
                                              <a:schemeClr val="tx1"/>
                                            </a:solidFill>
                                          </a:rPr>
                                          <m:t>𝑡</m:t>
                                        </m:r>
                                      </m:e>
                                      <m:sub>
                                        <m:r>
                                          <a:rPr lang="en-AU" i="1">
                                            <a:solidFill>
                                              <a:schemeClr val="tx1"/>
                                            </a:solidFill>
                                          </a:rPr>
                                          <m:t>𝑎</m:t>
                                        </m:r>
                                      </m:sub>
                                    </m:sSub>
                                  </m:den>
                                </m:f>
                              </m:sub>
                            </m:sSub>
                            <m:r>
                              <a:rPr lang="en-AU" i="1">
                                <a:solidFill>
                                  <a:schemeClr val="tx1"/>
                                </a:solidFill>
                              </a:rPr>
                              <m:t>=</m:t>
                            </m:r>
                            <m:f>
                              <m:fPr>
                                <m:ctrlPr>
                                  <a:rPr lang="en-AU" i="1">
                                    <a:solidFill>
                                      <a:schemeClr val="tx1"/>
                                    </a:solidFill>
                                  </a:rPr>
                                </m:ctrlPr>
                              </m:fPr>
                              <m:num>
                                <m:sSub>
                                  <m:sSubPr>
                                    <m:ctrlPr>
                                      <a:rPr lang="en-AU" i="1">
                                        <a:solidFill>
                                          <a:schemeClr val="tx1"/>
                                        </a:solidFill>
                                      </a:rPr>
                                    </m:ctrlPr>
                                  </m:sSubPr>
                                  <m:e>
                                    <m:r>
                                      <a:rPr lang="en-AU" i="1">
                                        <a:solidFill>
                                          <a:schemeClr val="tx1"/>
                                        </a:solidFill>
                                      </a:rPr>
                                      <m:t>𝑑</m:t>
                                    </m:r>
                                  </m:e>
                                  <m:sub>
                                    <m:r>
                                      <a:rPr lang="en-AU" i="1">
                                        <a:solidFill>
                                          <a:schemeClr val="tx1"/>
                                        </a:solidFill>
                                      </a:rPr>
                                      <m:t>𝑎</m:t>
                                    </m:r>
                                  </m:sub>
                                </m:sSub>
                                <m:r>
                                  <a:rPr lang="en-AU" i="1">
                                    <a:solidFill>
                                      <a:schemeClr val="tx1"/>
                                    </a:solidFill>
                                  </a:rPr>
                                  <m:t>+</m:t>
                                </m:r>
                                <m:r>
                                  <a:rPr lang="en-AU" i="1">
                                    <a:solidFill>
                                      <a:schemeClr val="tx1"/>
                                    </a:solidFill>
                                  </a:rPr>
                                  <m:t>𝛼</m:t>
                                </m:r>
                                <m:sSub>
                                  <m:sSubPr>
                                    <m:ctrlPr>
                                      <a:rPr lang="en-AU" i="1">
                                        <a:solidFill>
                                          <a:schemeClr val="tx1"/>
                                        </a:solidFill>
                                      </a:rPr>
                                    </m:ctrlPr>
                                  </m:sSubPr>
                                  <m:e>
                                    <m:r>
                                      <a:rPr lang="en-AU" i="1">
                                        <a:solidFill>
                                          <a:schemeClr val="tx1"/>
                                        </a:solidFill>
                                      </a:rPr>
                                      <m:t>𝑑</m:t>
                                    </m:r>
                                  </m:e>
                                  <m:sub>
                                    <m:r>
                                      <a:rPr lang="en-AU" i="1">
                                        <a:solidFill>
                                          <a:schemeClr val="tx1"/>
                                        </a:solidFill>
                                      </a:rPr>
                                      <m:t>𝑏</m:t>
                                    </m:r>
                                  </m:sub>
                                </m:sSub>
                              </m:num>
                              <m:den>
                                <m:r>
                                  <a:rPr lang="en-AU" i="1">
                                    <a:solidFill>
                                      <a:schemeClr val="tx1"/>
                                    </a:solidFill>
                                  </a:rPr>
                                  <m:t>1</m:t>
                                </m:r>
                                <m:r>
                                  <a:rPr lang="en-AU" i="1">
                                    <a:solidFill>
                                      <a:schemeClr val="tx1"/>
                                    </a:solidFill>
                                  </a:rPr>
                                  <m:t>+</m:t>
                                </m:r>
                                <m:r>
                                  <a:rPr lang="en-AU" i="1">
                                    <a:solidFill>
                                      <a:schemeClr val="tx1"/>
                                    </a:solidFill>
                                  </a:rPr>
                                  <m:t>𝛼</m:t>
                                </m:r>
                              </m:den>
                            </m:f>
                          </m:e>
                        </m:eqArr>
                      </m:e>
                    </m:d>
                  </m:oMath>
                </a14:m>
                <a:endParaRPr lang="en-AU" dirty="0">
                  <a:solidFill>
                    <a:schemeClr val="tx1"/>
                  </a:solidFill>
                </a:endParaRPr>
              </a:p>
            </p:txBody>
          </p:sp>
        </mc:Choice>
        <mc:Fallback>
          <p:sp>
            <p:nvSpPr>
              <p:cNvPr id="3" name="Content Placeholder 2">
                <a:extLst>
                  <a:ext uri="{FF2B5EF4-FFF2-40B4-BE49-F238E27FC236}">
                    <a16:creationId xmlns:a16="http://schemas.microsoft.com/office/drawing/2014/main" id="{26E20CA1-A45B-4846-9FD9-74D5449051E2}"/>
                  </a:ext>
                </a:extLst>
              </p:cNvPr>
              <p:cNvSpPr>
                <a:spLocks noGrp="1" noRot="1" noChangeAspect="1" noMove="1" noResize="1" noEditPoints="1" noAdjustHandles="1" noChangeArrowheads="1" noChangeShapeType="1" noTextEdit="1"/>
              </p:cNvSpPr>
              <p:nvPr>
                <p:ph sz="half" idx="1"/>
              </p:nvPr>
            </p:nvSpPr>
            <p:spPr>
              <a:blipFill>
                <a:blip r:embed="rId2"/>
                <a:stretch>
                  <a:fillRect t="-785" r="-43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DBBA991-27B5-4D1E-9E0C-EA9D9D74163B}"/>
                  </a:ext>
                </a:extLst>
              </p:cNvPr>
              <p:cNvSpPr>
                <a:spLocks noGrp="1"/>
              </p:cNvSpPr>
              <p:nvPr>
                <p:ph sz="half" idx="2"/>
              </p:nvPr>
            </p:nvSpPr>
            <p:spPr/>
            <p:txBody>
              <a:bodyPr/>
              <a:lstStyle/>
              <a:p>
                <a:pPr marL="285750" indent="-285750">
                  <a:buFont typeface="Arial" panose="020B0604020202020204" pitchFamily="34" charset="0"/>
                  <a:buChar char="•"/>
                </a:pPr>
                <a:r>
                  <a:rPr lang="he-IL" dirty="0">
                    <a:solidFill>
                      <a:schemeClr val="tx1"/>
                    </a:solidFill>
                  </a:rPr>
                  <a:t>את משוואות המערכת הממותגת נוכל לתאר בעזרת מיצועה התנועה במחזור אחד. בהנחה של תדר מיתוג מספיק גבוהה המשוואות הממוצעות יאפיינו את התנהגות המערכת. בהתאם לכך נקבל במקרה הכללי:</a:t>
                </a:r>
              </a:p>
              <a:p>
                <a:pPr marL="1163638" indent="-985838" algn="l" rtl="0">
                  <a:buFont typeface="Wingdings" panose="05000000000000000000" pitchFamily="2" charset="2"/>
                  <a:buChar char="§"/>
                </a:pPr>
                <a14:m>
                  <m:oMath xmlns:m="http://schemas.openxmlformats.org/officeDocument/2006/math">
                    <m:d>
                      <m:dPr>
                        <m:begChr m:val="{"/>
                        <m:endChr m:val=""/>
                        <m:ctrlPr>
                          <a:rPr lang="en-AU" i="1">
                            <a:solidFill>
                              <a:schemeClr val="tx1"/>
                            </a:solidFill>
                            <a:latin typeface="Cambria Math" panose="02040503050406030204" pitchFamily="18" charset="0"/>
                          </a:rPr>
                        </m:ctrlPr>
                      </m:dPr>
                      <m:e>
                        <m:eqArr>
                          <m:eqArrPr>
                            <m:ctrlPr>
                              <a:rPr lang="en-AU" i="1">
                                <a:solidFill>
                                  <a:schemeClr val="tx1"/>
                                </a:solidFill>
                                <a:latin typeface="Cambria Math" panose="02040503050406030204" pitchFamily="18" charset="0"/>
                              </a:rPr>
                            </m:ctrlPr>
                          </m:eqArrPr>
                          <m:e>
                            <m:r>
                              <a:rPr lang="en-AU" i="1">
                                <a:solidFill>
                                  <a:schemeClr val="tx1"/>
                                </a:solidFill>
                                <a:latin typeface="Cambria Math" panose="02040503050406030204" pitchFamily="18" charset="0"/>
                              </a:rPr>
                              <m:t>&amp;</m:t>
                            </m:r>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𝑇</m:t>
                                </m:r>
                              </m:sub>
                            </m:sSub>
                            <m:r>
                              <a:rPr lang="en-AU" i="1">
                                <a:solidFill>
                                  <a:schemeClr val="tx1"/>
                                </a:solidFill>
                                <a:latin typeface="Cambria Math" panose="02040503050406030204" pitchFamily="18" charset="0"/>
                              </a:rPr>
                              <m:t>≅</m:t>
                            </m:r>
                            <m:acc>
                              <m:accPr>
                                <m:chr m:val="̄"/>
                                <m:ctrlPr>
                                  <a:rPr lang="en-AU" i="1">
                                    <a:solidFill>
                                      <a:schemeClr val="tx1"/>
                                    </a:solidFill>
                                    <a:latin typeface="Cambria Math" panose="02040503050406030204" pitchFamily="18" charset="0"/>
                                  </a:rPr>
                                </m:ctrlPr>
                              </m:acc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acc>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𝑨</m:t>
                                </m:r>
                              </m:e>
                              <m:sub>
                                <m:r>
                                  <a:rPr lang="en-AU" i="1">
                                    <a:solidFill>
                                      <a:schemeClr val="tx1"/>
                                    </a:solidFill>
                                    <a:latin typeface="Cambria Math" panose="02040503050406030204" pitchFamily="18" charset="0"/>
                                  </a:rPr>
                                  <m:t>𝑇</m:t>
                                </m:r>
                              </m:sub>
                            </m:sSub>
                            <m:r>
                              <a:rPr lang="en-AU" b="1" i="1">
                                <a:solidFill>
                                  <a:schemeClr val="tx1"/>
                                </a:solidFill>
                                <a:latin typeface="Cambria Math" panose="02040503050406030204" pitchFamily="18" charset="0"/>
                              </a:rPr>
                              <m:t>𝒙</m:t>
                            </m:r>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𝑩</m:t>
                                </m:r>
                              </m:e>
                              <m:sub>
                                <m:r>
                                  <a:rPr lang="en-AU" i="1">
                                    <a:solidFill>
                                      <a:schemeClr val="tx1"/>
                                    </a:solidFill>
                                    <a:latin typeface="Cambria Math" panose="02040503050406030204" pitchFamily="18" charset="0"/>
                                  </a:rPr>
                                  <m:t>𝑇</m:t>
                                </m:r>
                              </m:sub>
                            </m:sSub>
                            <m:r>
                              <a:rPr lang="en-AU" i="1">
                                <a:solidFill>
                                  <a:schemeClr val="tx1"/>
                                </a:solidFill>
                                <a:latin typeface="Cambria Math" panose="02040503050406030204" pitchFamily="18" charset="0"/>
                              </a:rPr>
                              <m:t>𝑢</m:t>
                            </m:r>
                          </m:e>
                          <m:e>
                            <m:r>
                              <a:rPr lang="en-AU" i="1">
                                <a:solidFill>
                                  <a:schemeClr val="tx1"/>
                                </a:solidFill>
                                <a:latin typeface="Cambria Math" panose="02040503050406030204" pitchFamily="18" charset="0"/>
                              </a:rPr>
                              <m:t>&amp;</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𝑦</m:t>
                                </m:r>
                              </m:e>
                              <m:sub>
                                <m:r>
                                  <a:rPr lang="en-AU" i="1">
                                    <a:solidFill>
                                      <a:schemeClr val="tx1"/>
                                    </a:solidFill>
                                    <a:latin typeface="Cambria Math" panose="02040503050406030204" pitchFamily="18" charset="0"/>
                                  </a:rPr>
                                  <m:t>𝑇</m:t>
                                </m:r>
                              </m:sub>
                            </m:sSub>
                            <m:r>
                              <a:rPr lang="en-AU" i="1">
                                <a:solidFill>
                                  <a:schemeClr val="tx1"/>
                                </a:solidFill>
                                <a:latin typeface="Cambria Math" panose="02040503050406030204" pitchFamily="18" charset="0"/>
                              </a:rPr>
                              <m:t>≅</m:t>
                            </m:r>
                            <m:bar>
                              <m:barPr>
                                <m:pos m:val="top"/>
                                <m:ctrlPr>
                                  <a:rPr lang="en-AU" i="1">
                                    <a:solidFill>
                                      <a:schemeClr val="tx1"/>
                                    </a:solidFill>
                                    <a:latin typeface="Cambria Math" panose="02040503050406030204" pitchFamily="18" charset="0"/>
                                  </a:rPr>
                                </m:ctrlPr>
                              </m:barPr>
                              <m:e>
                                <m:r>
                                  <a:rPr lang="en-AU" i="1">
                                    <a:solidFill>
                                      <a:schemeClr val="tx1"/>
                                    </a:solidFill>
                                    <a:latin typeface="Cambria Math" panose="02040503050406030204" pitchFamily="18" charset="0"/>
                                  </a:rPr>
                                  <m:t>𝑦</m:t>
                                </m:r>
                              </m:e>
                            </m:bar>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𝒄</m:t>
                                </m:r>
                              </m:e>
                              <m:sub>
                                <m:r>
                                  <a:rPr lang="en-AU" i="1">
                                    <a:solidFill>
                                      <a:schemeClr val="tx1"/>
                                    </a:solidFill>
                                    <a:latin typeface="Cambria Math" panose="02040503050406030204" pitchFamily="18" charset="0"/>
                                  </a:rPr>
                                  <m:t>𝑇</m:t>
                                </m:r>
                              </m:sub>
                            </m:sSub>
                            <m:r>
                              <a:rPr lang="en-AU" b="1" i="1">
                                <a:solidFill>
                                  <a:schemeClr val="tx1"/>
                                </a:solidFill>
                                <a:latin typeface="Cambria Math" panose="02040503050406030204" pitchFamily="18" charset="0"/>
                              </a:rPr>
                              <m:t>𝒙</m:t>
                            </m:r>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𝑑</m:t>
                                </m:r>
                              </m:e>
                              <m:sub>
                                <m:r>
                                  <a:rPr lang="en-AU" i="1">
                                    <a:solidFill>
                                      <a:schemeClr val="tx1"/>
                                    </a:solidFill>
                                    <a:latin typeface="Cambria Math" panose="02040503050406030204" pitchFamily="18" charset="0"/>
                                  </a:rPr>
                                  <m:t>𝑇</m:t>
                                </m:r>
                              </m:sub>
                            </m:sSub>
                            <m:r>
                              <a:rPr lang="en-AU" i="1">
                                <a:solidFill>
                                  <a:schemeClr val="tx1"/>
                                </a:solidFill>
                                <a:latin typeface="Cambria Math" panose="02040503050406030204" pitchFamily="18" charset="0"/>
                              </a:rPr>
                              <m:t>𝑢</m:t>
                            </m:r>
                          </m:e>
                        </m:eqArr>
                      </m:e>
                    </m:d>
                  </m:oMath>
                </a14:m>
                <a:endParaRPr lang="he-IL" b="1" dirty="0">
                  <a:solidFill>
                    <a:schemeClr val="tx1"/>
                  </a:solidFill>
                </a:endParaRPr>
              </a:p>
              <a:p>
                <a:endParaRPr lang="en-AU" dirty="0"/>
              </a:p>
            </p:txBody>
          </p:sp>
        </mc:Choice>
        <mc:Fallback>
          <p:sp>
            <p:nvSpPr>
              <p:cNvPr id="4" name="Content Placeholder 3">
                <a:extLst>
                  <a:ext uri="{FF2B5EF4-FFF2-40B4-BE49-F238E27FC236}">
                    <a16:creationId xmlns:a16="http://schemas.microsoft.com/office/drawing/2014/main" id="{6DBBA991-27B5-4D1E-9E0C-EA9D9D74163B}"/>
                  </a:ext>
                </a:extLst>
              </p:cNvPr>
              <p:cNvSpPr>
                <a:spLocks noGrp="1" noRot="1" noChangeAspect="1" noMove="1" noResize="1" noEditPoints="1" noAdjustHandles="1" noChangeArrowheads="1" noChangeShapeType="1" noTextEdit="1"/>
              </p:cNvSpPr>
              <p:nvPr>
                <p:ph sz="half" idx="2"/>
              </p:nvPr>
            </p:nvSpPr>
            <p:spPr>
              <a:blipFill>
                <a:blip r:embed="rId3"/>
                <a:stretch>
                  <a:fillRect t="-785" r="-437"/>
                </a:stretch>
              </a:blipFill>
            </p:spPr>
            <p:txBody>
              <a:bodyPr/>
              <a:lstStyle/>
              <a:p>
                <a:r>
                  <a:rPr lang="en-AU">
                    <a:noFill/>
                  </a:rPr>
                  <a:t> </a:t>
                </a:r>
              </a:p>
            </p:txBody>
          </p:sp>
        </mc:Fallback>
      </mc:AlternateContent>
    </p:spTree>
    <p:extLst>
      <p:ext uri="{BB962C8B-B14F-4D97-AF65-F5344CB8AC3E}">
        <p14:creationId xmlns:p14="http://schemas.microsoft.com/office/powerpoint/2010/main" val="267614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48D3-B709-4F08-A501-63719B5B0B42}"/>
              </a:ext>
            </a:extLst>
          </p:cNvPr>
          <p:cNvSpPr>
            <a:spLocks noGrp="1"/>
          </p:cNvSpPr>
          <p:nvPr>
            <p:ph type="title"/>
          </p:nvPr>
        </p:nvSpPr>
        <p:spPr/>
        <p:txBody>
          <a:bodyPr/>
          <a:lstStyle/>
          <a:p>
            <a:pPr algn="ctr"/>
            <a:r>
              <a:rPr lang="he-IL" dirty="0"/>
              <a:t>פיתרון של משוואת המצב עבור מודל ממוצע הכולל את תופעות המעבר והמצב היציב </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3DBB59-EF3C-4C6B-B53C-8DE8C6DDB377}"/>
                  </a:ext>
                </a:extLst>
              </p:cNvPr>
              <p:cNvSpPr>
                <a:spLocks noGrp="1"/>
              </p:cNvSpPr>
              <p:nvPr>
                <p:ph idx="1"/>
              </p:nvPr>
            </p:nvSpPr>
            <p:spPr>
              <a:xfrm>
                <a:off x="677334" y="2160589"/>
                <a:ext cx="8596668" cy="4176711"/>
              </a:xfrm>
            </p:spPr>
            <p:txBody>
              <a:bodyPr>
                <a:normAutofit/>
              </a:bodyPr>
              <a:lstStyle/>
              <a:p>
                <a:pPr algn="ctr">
                  <a:buFont typeface="Arial" panose="020B0604020202020204" pitchFamily="34" charset="0"/>
                  <a:buChar char="•"/>
                </a:pPr>
                <a:r>
                  <a:rPr lang="he-IL" sz="2800" dirty="0">
                    <a:solidFill>
                      <a:schemeClr val="tx1"/>
                    </a:solidFill>
                  </a:rPr>
                  <a:t>הפתרון  הכללי עבור משוואת המצב עבור המודל הממוצע יראה כך :</a:t>
                </a:r>
              </a:p>
              <a:p>
                <a:pPr marL="0" indent="0" algn="ctr">
                  <a:buNone/>
                </a:pPr>
                <a14:m>
                  <m:oMath xmlns:m="http://schemas.openxmlformats.org/officeDocument/2006/math">
                    <m:d>
                      <m:dPr>
                        <m:begChr m:val="{"/>
                        <m:endChr m:val=""/>
                        <m:ctrlPr>
                          <a:rPr lang="en-AU" i="1">
                            <a:solidFill>
                              <a:schemeClr val="tx1"/>
                            </a:solidFill>
                            <a:latin typeface="Cambria Math" panose="02040503050406030204" pitchFamily="18" charset="0"/>
                          </a:rPr>
                        </m:ctrlPr>
                      </m:dPr>
                      <m:e>
                        <m:eqArr>
                          <m:eqArrPr>
                            <m:ctrlPr>
                              <a:rPr lang="en-AU" i="1">
                                <a:solidFill>
                                  <a:schemeClr val="tx1"/>
                                </a:solidFill>
                                <a:latin typeface="Cambria Math" panose="02040503050406030204" pitchFamily="18" charset="0"/>
                              </a:rPr>
                            </m:ctrlPr>
                          </m:eqArrPr>
                          <m:e>
                            <m:r>
                              <a:rPr lang="en-AU" i="1">
                                <a:solidFill>
                                  <a:schemeClr val="tx1"/>
                                </a:solidFill>
                                <a:latin typeface="Cambria Math" panose="02040503050406030204" pitchFamily="18" charset="0"/>
                              </a:rPr>
                              <m:t>&amp;</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𝑿</m:t>
                                </m:r>
                              </m:e>
                              <m:sub>
                                <m:r>
                                  <a:rPr lang="en-AU" i="1">
                                    <a:solidFill>
                                      <a:schemeClr val="tx1"/>
                                    </a:solidFill>
                                    <a:latin typeface="Cambria Math" panose="02040503050406030204" pitchFamily="18" charset="0"/>
                                  </a:rPr>
                                  <m:t>𝑎𝑛𝑎𝑙𝑖𝑡𝑖𝑐</m:t>
                                </m:r>
                                <m:r>
                                  <a:rPr lang="en-AU" i="1">
                                    <a:solidFill>
                                      <a:schemeClr val="tx1"/>
                                    </a:solidFill>
                                    <a:latin typeface="Cambria Math" panose="02040503050406030204" pitchFamily="18" charset="0"/>
                                  </a:rPr>
                                  <m:t>_</m:t>
                                </m:r>
                                <m:r>
                                  <a:rPr lang="en-AU" i="1">
                                    <a:solidFill>
                                      <a:schemeClr val="tx1"/>
                                    </a:solidFill>
                                    <a:latin typeface="Cambria Math" panose="02040503050406030204" pitchFamily="18" charset="0"/>
                                  </a:rPr>
                                  <m:t>𝑠𝑜𝑙𝑢𝑡𝑖𝑜𝑛</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𝑿</m:t>
                                </m:r>
                              </m:e>
                              <m:sub>
                                <m:r>
                                  <a:rPr lang="en-AU" i="1">
                                    <a:solidFill>
                                      <a:schemeClr val="tx1"/>
                                    </a:solidFill>
                                    <a:latin typeface="Cambria Math" panose="02040503050406030204" pitchFamily="18" charset="0"/>
                                  </a:rPr>
                                  <m:t>𝑑𝑒𝑠𝑖𝑟𝑒𝑑</m:t>
                                </m:r>
                                <m:r>
                                  <a:rPr lang="en-AU" i="1">
                                    <a:solidFill>
                                      <a:schemeClr val="tx1"/>
                                    </a:solidFill>
                                    <a:latin typeface="Cambria Math" panose="02040503050406030204" pitchFamily="18" charset="0"/>
                                  </a:rPr>
                                  <m:t>_</m:t>
                                </m:r>
                                <m:r>
                                  <a:rPr lang="en-AU" i="1">
                                    <a:solidFill>
                                      <a:schemeClr val="tx1"/>
                                    </a:solidFill>
                                    <a:latin typeface="Cambria Math" panose="02040503050406030204" pitchFamily="18" charset="0"/>
                                  </a:rPr>
                                  <m:t>𝑠𝑡𝑒𝑎𝑑𝑦</m:t>
                                </m:r>
                                <m:r>
                                  <a:rPr lang="en-AU" i="1">
                                    <a:solidFill>
                                      <a:schemeClr val="tx1"/>
                                    </a:solidFill>
                                    <a:latin typeface="Cambria Math" panose="02040503050406030204" pitchFamily="18" charset="0"/>
                                  </a:rPr>
                                  <m:t>_</m:t>
                                </m:r>
                                <m:r>
                                  <a:rPr lang="en-AU" i="1">
                                    <a:solidFill>
                                      <a:schemeClr val="tx1"/>
                                    </a:solidFill>
                                    <a:latin typeface="Cambria Math" panose="02040503050406030204" pitchFamily="18" charset="0"/>
                                  </a:rPr>
                                  <m:t>𝑠𝑡𝑎𝑡𝑒</m:t>
                                </m:r>
                              </m:sub>
                            </m:sSub>
                            <m:d>
                              <m:dPr>
                                <m:ctrlPr>
                                  <a:rPr lang="en-AU" i="1">
                                    <a:solidFill>
                                      <a:schemeClr val="tx1"/>
                                    </a:solidFill>
                                    <a:latin typeface="Cambria Math" panose="02040503050406030204" pitchFamily="18" charset="0"/>
                                  </a:rPr>
                                </m:ctrlPr>
                              </m:dPr>
                              <m:e>
                                <m:r>
                                  <a:rPr lang="en-AU" i="1">
                                    <a:solidFill>
                                      <a:schemeClr val="tx1"/>
                                    </a:solidFill>
                                    <a:latin typeface="Cambria Math" panose="02040503050406030204" pitchFamily="18" charset="0"/>
                                  </a:rPr>
                                  <m:t>1</m:t>
                                </m:r>
                                <m:r>
                                  <a:rPr lang="en-AU" i="1">
                                    <a:solidFill>
                                      <a:schemeClr val="tx1"/>
                                    </a:solidFill>
                                    <a:latin typeface="Cambria Math" panose="02040503050406030204" pitchFamily="18" charset="0"/>
                                  </a:rPr>
                                  <m:t>−</m:t>
                                </m:r>
                                <m:d>
                                  <m:dPr>
                                    <m:ctrlPr>
                                      <a:rPr lang="en-AU" i="1">
                                        <a:solidFill>
                                          <a:schemeClr val="tx1"/>
                                        </a:solidFill>
                                        <a:latin typeface="Cambria Math" panose="02040503050406030204" pitchFamily="18" charset="0"/>
                                      </a:rPr>
                                    </m:ctrlPr>
                                  </m:dPr>
                                  <m:e>
                                    <m:sSup>
                                      <m:sSupPr>
                                        <m:ctrlPr>
                                          <a:rPr lang="en-AU" i="1">
                                            <a:solidFill>
                                              <a:schemeClr val="tx1"/>
                                            </a:solidFill>
                                            <a:latin typeface="Cambria Math" panose="02040503050406030204" pitchFamily="18" charset="0"/>
                                          </a:rPr>
                                        </m:ctrlPr>
                                      </m:sSupPr>
                                      <m:e>
                                        <m:r>
                                          <a:rPr lang="en-AU" i="1">
                                            <a:solidFill>
                                              <a:schemeClr val="tx1"/>
                                            </a:solidFill>
                                            <a:latin typeface="Cambria Math" panose="02040503050406030204" pitchFamily="18" charset="0"/>
                                          </a:rPr>
                                          <m:t>𝑒</m:t>
                                        </m:r>
                                      </m:e>
                                      <m:sup>
                                        <m:r>
                                          <a:rPr lang="en-AU" i="1">
                                            <a:solidFill>
                                              <a:schemeClr val="tx1"/>
                                            </a:solidFill>
                                            <a:latin typeface="Cambria Math" panose="02040503050406030204" pitchFamily="18" charset="0"/>
                                          </a:rPr>
                                          <m:t>𝑡</m:t>
                                        </m:r>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𝑨</m:t>
                                            </m:r>
                                          </m:e>
                                          <m:sub>
                                            <m:r>
                                              <a:rPr lang="en-AU" i="1">
                                                <a:solidFill>
                                                  <a:schemeClr val="tx1"/>
                                                </a:solidFill>
                                                <a:latin typeface="Cambria Math" panose="02040503050406030204" pitchFamily="18" charset="0"/>
                                              </a:rPr>
                                              <m:t>𝑇</m:t>
                                            </m:r>
                                          </m:sub>
                                        </m:sSub>
                                      </m:sup>
                                    </m:sSup>
                                  </m:e>
                                </m:d>
                              </m:e>
                            </m:d>
                          </m:e>
                          <m:e>
                            <m:r>
                              <a:rPr lang="en-AU" i="1">
                                <a:solidFill>
                                  <a:schemeClr val="tx1"/>
                                </a:solidFill>
                                <a:latin typeface="Cambria Math" panose="02040503050406030204" pitchFamily="18" charset="0"/>
                              </a:rPr>
                              <m:t>&amp;</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𝒀</m:t>
                                </m:r>
                              </m:e>
                              <m:sub>
                                <m:r>
                                  <a:rPr lang="en-AU" i="1">
                                    <a:solidFill>
                                      <a:schemeClr val="tx1"/>
                                    </a:solidFill>
                                    <a:latin typeface="Cambria Math" panose="02040503050406030204" pitchFamily="18" charset="0"/>
                                  </a:rPr>
                                  <m:t>𝑎𝑛𝑎𝑙𝑖𝑡𝑖𝑐</m:t>
                                </m:r>
                                <m:r>
                                  <a:rPr lang="en-AU" i="1">
                                    <a:solidFill>
                                      <a:schemeClr val="tx1"/>
                                    </a:solidFill>
                                    <a:latin typeface="Cambria Math" panose="02040503050406030204" pitchFamily="18" charset="0"/>
                                  </a:rPr>
                                  <m:t>_</m:t>
                                </m:r>
                                <m:r>
                                  <a:rPr lang="en-AU" i="1">
                                    <a:solidFill>
                                      <a:schemeClr val="tx1"/>
                                    </a:solidFill>
                                    <a:latin typeface="Cambria Math" panose="02040503050406030204" pitchFamily="18" charset="0"/>
                                  </a:rPr>
                                  <m:t>𝑠𝑜𝑙𝑢𝑡𝑖𝑜𝑛</m:t>
                                </m:r>
                                <m:r>
                                  <a:rPr lang="en-AU" i="1">
                                    <a:solidFill>
                                      <a:schemeClr val="tx1"/>
                                    </a:solidFill>
                                    <a:latin typeface="Cambria Math" panose="02040503050406030204" pitchFamily="18" charset="0"/>
                                  </a:rPr>
                                  <m:t>=</m:t>
                                </m:r>
                              </m:sub>
                            </m:sSub>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𝐶</m:t>
                                </m:r>
                              </m:e>
                              <m:sub>
                                <m:r>
                                  <a:rPr lang="en-AU" i="1">
                                    <a:solidFill>
                                      <a:schemeClr val="tx1"/>
                                    </a:solidFill>
                                    <a:latin typeface="Cambria Math" panose="02040503050406030204" pitchFamily="18" charset="0"/>
                                  </a:rPr>
                                  <m:t>𝑇</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𝑿</m:t>
                                </m:r>
                              </m:e>
                              <m:sub>
                                <m:r>
                                  <a:rPr lang="en-AU" i="1">
                                    <a:solidFill>
                                      <a:schemeClr val="tx1"/>
                                    </a:solidFill>
                                    <a:latin typeface="Cambria Math" panose="02040503050406030204" pitchFamily="18" charset="0"/>
                                  </a:rPr>
                                  <m:t>𝑎𝑛𝑎𝑙𝑖𝑡𝑖𝑐</m:t>
                                </m:r>
                                <m:r>
                                  <a:rPr lang="en-AU" i="1">
                                    <a:solidFill>
                                      <a:schemeClr val="tx1"/>
                                    </a:solidFill>
                                    <a:latin typeface="Cambria Math" panose="02040503050406030204" pitchFamily="18" charset="0"/>
                                  </a:rPr>
                                  <m:t>_</m:t>
                                </m:r>
                                <m:r>
                                  <a:rPr lang="en-AU" i="1">
                                    <a:solidFill>
                                      <a:schemeClr val="tx1"/>
                                    </a:solidFill>
                                    <a:latin typeface="Cambria Math" panose="02040503050406030204" pitchFamily="18" charset="0"/>
                                  </a:rPr>
                                  <m:t>𝑠𝑜𝑙𝑢𝑡𝑖𝑜𝑛</m:t>
                                </m:r>
                              </m:sub>
                            </m:sSub>
                          </m:e>
                        </m:eqArr>
                      </m:e>
                    </m:d>
                  </m:oMath>
                </a14:m>
                <a:r>
                  <a:rPr lang="he-IL" dirty="0"/>
                  <a:t> </a:t>
                </a:r>
              </a:p>
              <a:p>
                <a:pPr algn="just">
                  <a:buFont typeface="Arial" panose="020B0604020202020204" pitchFamily="34" charset="0"/>
                  <a:buChar char="•"/>
                </a:pPr>
                <a:r>
                  <a:rPr lang="he-IL" dirty="0">
                    <a:solidFill>
                      <a:schemeClr val="tx1"/>
                    </a:solidFill>
                  </a:rPr>
                  <a:t>כאשר האלגוריתם בתוכנת </a:t>
                </a:r>
                <a:r>
                  <a:rPr lang="en-US" dirty="0">
                    <a:solidFill>
                      <a:schemeClr val="tx1"/>
                    </a:solidFill>
                  </a:rPr>
                  <a:t>MATLAB </a:t>
                </a:r>
                <a:r>
                  <a:rPr lang="he-IL" dirty="0">
                    <a:solidFill>
                      <a:schemeClr val="tx1"/>
                    </a:solidFill>
                  </a:rPr>
                  <a:t> יראה כך :</a:t>
                </a:r>
                <a:endParaRPr lang="en-AU" dirty="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AU" i="1" smtClean="0">
                              <a:solidFill>
                                <a:schemeClr val="tx1"/>
                              </a:solidFill>
                            </a:rPr>
                          </m:ctrlPr>
                        </m:dPr>
                        <m:e>
                          <m:eqArr>
                            <m:eqArrPr>
                              <m:ctrlPr>
                                <a:rPr lang="en-AU" i="1">
                                  <a:solidFill>
                                    <a:schemeClr val="tx1"/>
                                  </a:solidFill>
                                </a:rPr>
                              </m:ctrlPr>
                            </m:eqArrPr>
                            <m:e>
                              <m:r>
                                <a:rPr lang="en-AU" i="1">
                                  <a:solidFill>
                                    <a:schemeClr val="tx1"/>
                                  </a:solidFill>
                                </a:rPr>
                                <m:t>&amp;</m:t>
                              </m:r>
                              <m:r>
                                <m:rPr>
                                  <m:nor/>
                                </m:rPr>
                                <a:rPr lang="en-AU">
                                  <a:solidFill>
                                    <a:schemeClr val="tx1"/>
                                  </a:solidFill>
                                </a:rPr>
                                <m:t>for</m:t>
                              </m:r>
                              <m:r>
                                <m:rPr>
                                  <m:nor/>
                                </m:rPr>
                                <a:rPr lang="en-AU">
                                  <a:solidFill>
                                    <a:schemeClr val="tx1"/>
                                  </a:solidFill>
                                </a:rPr>
                                <m:t> </m:t>
                              </m:r>
                              <m:r>
                                <m:rPr>
                                  <m:nor/>
                                </m:rPr>
                                <a:rPr lang="en-AU">
                                  <a:solidFill>
                                    <a:schemeClr val="tx1"/>
                                  </a:solidFill>
                                </a:rPr>
                                <m:t>i</m:t>
                              </m:r>
                              <m:r>
                                <a:rPr lang="en-AU">
                                  <a:solidFill>
                                    <a:schemeClr val="tx1"/>
                                  </a:solidFill>
                                </a:rPr>
                                <m:t>=</m:t>
                              </m:r>
                              <m:r>
                                <a:rPr lang="en-AU" i="1">
                                  <a:solidFill>
                                    <a:schemeClr val="tx1"/>
                                  </a:solidFill>
                                </a:rPr>
                                <m:t>1</m:t>
                              </m:r>
                              <m:r>
                                <a:rPr lang="en-AU" i="1">
                                  <a:solidFill>
                                    <a:schemeClr val="tx1"/>
                                  </a:solidFill>
                                </a:rPr>
                                <m:t>:</m:t>
                              </m:r>
                              <m:r>
                                <m:rPr>
                                  <m:nor/>
                                </m:rPr>
                                <a:rPr lang="en-AU">
                                  <a:solidFill>
                                    <a:schemeClr val="tx1"/>
                                  </a:solidFill>
                                </a:rPr>
                                <m:t>length</m:t>
                              </m:r>
                              <m:d>
                                <m:dPr>
                                  <m:ctrlPr>
                                    <a:rPr lang="en-AU" i="1">
                                      <a:solidFill>
                                        <a:schemeClr val="tx1"/>
                                      </a:solidFill>
                                    </a:rPr>
                                  </m:ctrlPr>
                                </m:dPr>
                                <m:e>
                                  <m:r>
                                    <a:rPr lang="en-AU" i="1">
                                      <a:solidFill>
                                        <a:schemeClr val="tx1"/>
                                      </a:solidFill>
                                    </a:rPr>
                                    <m:t>𝑡</m:t>
                                  </m:r>
                                  <m:r>
                                    <a:rPr lang="en-AU" i="1">
                                      <a:solidFill>
                                        <a:schemeClr val="tx1"/>
                                      </a:solidFill>
                                    </a:rPr>
                                    <m:t>_</m:t>
                                  </m:r>
                                  <m:r>
                                    <m:rPr>
                                      <m:nor/>
                                    </m:rPr>
                                    <a:rPr lang="en-AU">
                                      <a:solidFill>
                                        <a:schemeClr val="tx1"/>
                                      </a:solidFill>
                                    </a:rPr>
                                    <m:t>analitic</m:t>
                                  </m:r>
                                  <m:r>
                                    <a:rPr lang="en-AU">
                                      <a:solidFill>
                                        <a:schemeClr val="tx1"/>
                                      </a:solidFill>
                                    </a:rPr>
                                    <m:t>_</m:t>
                                  </m:r>
                                  <m:r>
                                    <m:rPr>
                                      <m:nor/>
                                    </m:rPr>
                                    <a:rPr lang="en-AU">
                                      <a:solidFill>
                                        <a:schemeClr val="tx1"/>
                                      </a:solidFill>
                                    </a:rPr>
                                    <m:t>solution</m:t>
                                  </m:r>
                                </m:e>
                              </m:d>
                            </m:e>
                            <m:e>
                              <m:r>
                                <a:rPr lang="en-AU" i="1">
                                  <a:solidFill>
                                    <a:schemeClr val="tx1"/>
                                  </a:solidFill>
                                </a:rPr>
                                <m:t>&amp;</m:t>
                              </m:r>
                              <m:r>
                                <a:rPr lang="en-AU" b="1" i="1">
                                  <a:solidFill>
                                    <a:schemeClr val="tx1"/>
                                  </a:solidFill>
                                </a:rPr>
                                <m:t>𝒙</m:t>
                              </m:r>
                              <m:r>
                                <a:rPr lang="en-AU" i="1">
                                  <a:solidFill>
                                    <a:schemeClr val="tx1"/>
                                  </a:solidFill>
                                </a:rPr>
                                <m:t>(:,</m:t>
                              </m:r>
                              <m:r>
                                <a:rPr lang="en-AU" i="1">
                                  <a:solidFill>
                                    <a:schemeClr val="tx1"/>
                                  </a:solidFill>
                                </a:rPr>
                                <m:t>𝑖</m:t>
                              </m:r>
                              <m:r>
                                <a:rPr lang="en-AU" i="1">
                                  <a:solidFill>
                                    <a:schemeClr val="tx1"/>
                                  </a:solidFill>
                                </a:rPr>
                                <m:t>)=</m:t>
                              </m:r>
                              <m:r>
                                <a:rPr lang="en-AU" b="1" i="1">
                                  <a:solidFill>
                                    <a:schemeClr val="tx1"/>
                                  </a:solidFill>
                                </a:rPr>
                                <m:t>𝑿</m:t>
                              </m:r>
                              <m:r>
                                <a:rPr lang="en-AU" i="1">
                                  <a:solidFill>
                                    <a:schemeClr val="tx1"/>
                                  </a:solidFill>
                                </a:rPr>
                                <m:t>_</m:t>
                              </m:r>
                              <m:r>
                                <m:rPr>
                                  <m:nor/>
                                </m:rPr>
                                <a:rPr lang="en-AU">
                                  <a:solidFill>
                                    <a:schemeClr val="tx1"/>
                                  </a:solidFill>
                                </a:rPr>
                                <m:t>ss</m:t>
                              </m:r>
                              <m:r>
                                <a:rPr lang="en-AU" i="1">
                                  <a:solidFill>
                                    <a:schemeClr val="tx1"/>
                                  </a:solidFill>
                                </a:rPr>
                                <m:t>−</m:t>
                              </m:r>
                              <m:d>
                                <m:dPr>
                                  <m:ctrlPr>
                                    <a:rPr lang="en-AU" i="1">
                                      <a:solidFill>
                                        <a:schemeClr val="tx1"/>
                                      </a:solidFill>
                                    </a:rPr>
                                  </m:ctrlPr>
                                </m:dPr>
                                <m:e>
                                  <m:r>
                                    <m:rPr>
                                      <m:nor/>
                                    </m:rPr>
                                    <a:rPr lang="en-AU">
                                      <a:solidFill>
                                        <a:schemeClr val="tx1"/>
                                      </a:solidFill>
                                    </a:rPr>
                                    <m:t>expm</m:t>
                                  </m:r>
                                  <m:d>
                                    <m:dPr>
                                      <m:ctrlPr>
                                        <a:rPr lang="en-AU" i="1">
                                          <a:solidFill>
                                            <a:schemeClr val="tx1"/>
                                          </a:solidFill>
                                        </a:rPr>
                                      </m:ctrlPr>
                                    </m:dPr>
                                    <m:e>
                                      <m:r>
                                        <a:rPr lang="en-AU" i="1">
                                          <a:solidFill>
                                            <a:schemeClr val="tx1"/>
                                          </a:solidFill>
                                        </a:rPr>
                                        <m:t>𝑡</m:t>
                                      </m:r>
                                      <m:r>
                                        <a:rPr lang="en-AU" i="1">
                                          <a:solidFill>
                                            <a:schemeClr val="tx1"/>
                                          </a:solidFill>
                                        </a:rPr>
                                        <m:t>_</m:t>
                                      </m:r>
                                      <m:r>
                                        <m:rPr>
                                          <m:nor/>
                                        </m:rPr>
                                        <a:rPr lang="en-AU">
                                          <a:solidFill>
                                            <a:schemeClr val="tx1"/>
                                          </a:solidFill>
                                        </a:rPr>
                                        <m:t>analitic</m:t>
                                      </m:r>
                                      <m:r>
                                        <a:rPr lang="en-AU">
                                          <a:solidFill>
                                            <a:schemeClr val="tx1"/>
                                          </a:solidFill>
                                        </a:rPr>
                                        <m:t>_</m:t>
                                      </m:r>
                                      <m:r>
                                        <m:rPr>
                                          <m:nor/>
                                        </m:rPr>
                                        <a:rPr lang="en-AU">
                                          <a:solidFill>
                                            <a:schemeClr val="tx1"/>
                                          </a:solidFill>
                                        </a:rPr>
                                        <m:t>solution</m:t>
                                      </m:r>
                                      <m:d>
                                        <m:dPr>
                                          <m:ctrlPr>
                                            <a:rPr lang="en-AU" i="1">
                                              <a:solidFill>
                                                <a:schemeClr val="tx1"/>
                                              </a:solidFill>
                                            </a:rPr>
                                          </m:ctrlPr>
                                        </m:dPr>
                                        <m:e>
                                          <m:r>
                                            <a:rPr lang="en-AU" i="1">
                                              <a:solidFill>
                                                <a:schemeClr val="tx1"/>
                                              </a:solidFill>
                                            </a:rPr>
                                            <m:t>𝑖</m:t>
                                          </m:r>
                                        </m:e>
                                      </m:d>
                                      <m:r>
                                        <a:rPr lang="en-AU" i="1">
                                          <a:solidFill>
                                            <a:schemeClr val="tx1"/>
                                          </a:solidFill>
                                        </a:rPr>
                                        <m:t>∗</m:t>
                                      </m:r>
                                      <m:r>
                                        <a:rPr lang="en-AU" i="1">
                                          <a:solidFill>
                                            <a:schemeClr val="tx1"/>
                                          </a:solidFill>
                                        </a:rPr>
                                        <m:t>𝐴</m:t>
                                      </m:r>
                                      <m:r>
                                        <a:rPr lang="en-AU" i="1">
                                          <a:solidFill>
                                            <a:schemeClr val="tx1"/>
                                          </a:solidFill>
                                        </a:rPr>
                                        <m:t>_</m:t>
                                      </m:r>
                                      <m:r>
                                        <m:rPr>
                                          <m:nor/>
                                        </m:rPr>
                                        <a:rPr lang="en-AU">
                                          <a:solidFill>
                                            <a:schemeClr val="tx1"/>
                                          </a:solidFill>
                                        </a:rPr>
                                        <m:t>Average</m:t>
                                      </m:r>
                                    </m:e>
                                  </m:d>
                                </m:e>
                              </m:d>
                              <m:r>
                                <a:rPr lang="en-AU" i="1">
                                  <a:solidFill>
                                    <a:schemeClr val="tx1"/>
                                  </a:solidFill>
                                </a:rPr>
                                <m:t>∗</m:t>
                              </m:r>
                              <m:d>
                                <m:dPr>
                                  <m:ctrlPr>
                                    <a:rPr lang="en-AU" i="1">
                                      <a:solidFill>
                                        <a:schemeClr val="tx1"/>
                                      </a:solidFill>
                                    </a:rPr>
                                  </m:ctrlPr>
                                </m:dPr>
                                <m:e>
                                  <m:r>
                                    <a:rPr lang="en-AU" b="1" i="1">
                                      <a:solidFill>
                                        <a:schemeClr val="tx1"/>
                                      </a:solidFill>
                                    </a:rPr>
                                    <m:t>𝑿</m:t>
                                  </m:r>
                                  <m:r>
                                    <a:rPr lang="en-AU" i="1">
                                      <a:solidFill>
                                        <a:schemeClr val="tx1"/>
                                      </a:solidFill>
                                    </a:rPr>
                                    <m:t>_</m:t>
                                  </m:r>
                                  <m:r>
                                    <m:rPr>
                                      <m:nor/>
                                    </m:rPr>
                                    <a:rPr lang="en-AU">
                                      <a:solidFill>
                                        <a:schemeClr val="tx1"/>
                                      </a:solidFill>
                                    </a:rPr>
                                    <m:t>ss</m:t>
                                  </m:r>
                                </m:e>
                              </m:d>
                              <m:r>
                                <a:rPr lang="en-AU" i="1">
                                  <a:solidFill>
                                    <a:schemeClr val="tx1"/>
                                  </a:solidFill>
                                </a:rPr>
                                <m:t>;</m:t>
                              </m:r>
                            </m:e>
                            <m:e>
                              <m:r>
                                <a:rPr lang="en-AU" i="1">
                                  <a:solidFill>
                                    <a:schemeClr val="tx1"/>
                                  </a:solidFill>
                                </a:rPr>
                                <m:t>&amp;</m:t>
                              </m:r>
                              <m:r>
                                <a:rPr lang="en-AU" b="1" i="1">
                                  <a:solidFill>
                                    <a:schemeClr val="tx1"/>
                                  </a:solidFill>
                                </a:rPr>
                                <m:t>𝒚</m:t>
                              </m:r>
                              <m:r>
                                <a:rPr lang="en-AU" i="1">
                                  <a:solidFill>
                                    <a:schemeClr val="tx1"/>
                                  </a:solidFill>
                                </a:rPr>
                                <m:t>(:,</m:t>
                              </m:r>
                              <m:r>
                                <a:rPr lang="en-AU" i="1">
                                  <a:solidFill>
                                    <a:schemeClr val="tx1"/>
                                  </a:solidFill>
                                </a:rPr>
                                <m:t>𝑖</m:t>
                              </m:r>
                              <m:r>
                                <a:rPr lang="en-AU" i="1">
                                  <a:solidFill>
                                    <a:schemeClr val="tx1"/>
                                  </a:solidFill>
                                </a:rPr>
                                <m:t>)=</m:t>
                              </m:r>
                              <m:r>
                                <a:rPr lang="en-AU" i="1">
                                  <a:solidFill>
                                    <a:schemeClr val="tx1"/>
                                  </a:solidFill>
                                </a:rPr>
                                <m:t>𝐶</m:t>
                              </m:r>
                              <m:r>
                                <a:rPr lang="en-AU" i="1">
                                  <a:solidFill>
                                    <a:schemeClr val="tx1"/>
                                  </a:solidFill>
                                </a:rPr>
                                <m:t>_</m:t>
                              </m:r>
                              <m:r>
                                <m:rPr>
                                  <m:nor/>
                                </m:rPr>
                                <a:rPr lang="en-AU">
                                  <a:solidFill>
                                    <a:schemeClr val="tx1"/>
                                  </a:solidFill>
                                </a:rPr>
                                <m:t>Average</m:t>
                              </m:r>
                              <m:r>
                                <a:rPr lang="en-AU" i="1">
                                  <a:solidFill>
                                    <a:schemeClr val="tx1"/>
                                  </a:solidFill>
                                </a:rPr>
                                <m:t>∗</m:t>
                              </m:r>
                              <m:r>
                                <a:rPr lang="en-AU" b="1" i="1">
                                  <a:solidFill>
                                    <a:schemeClr val="tx1"/>
                                  </a:solidFill>
                                </a:rPr>
                                <m:t>𝒙</m:t>
                              </m:r>
                              <m:r>
                                <a:rPr lang="en-AU" i="1">
                                  <a:solidFill>
                                    <a:schemeClr val="tx1"/>
                                  </a:solidFill>
                                </a:rPr>
                                <m:t>(:,</m:t>
                              </m:r>
                              <m:r>
                                <a:rPr lang="en-AU" i="1">
                                  <a:solidFill>
                                    <a:schemeClr val="tx1"/>
                                  </a:solidFill>
                                </a:rPr>
                                <m:t>𝑖</m:t>
                              </m:r>
                              <m:r>
                                <a:rPr lang="en-AU" i="1">
                                  <a:solidFill>
                                    <a:schemeClr val="tx1"/>
                                  </a:solidFill>
                                </a:rPr>
                                <m:t>);</m:t>
                              </m:r>
                            </m:e>
                            <m:e>
                              <m:r>
                                <a:rPr lang="en-AU" i="1">
                                  <a:solidFill>
                                    <a:schemeClr val="tx1"/>
                                  </a:solidFill>
                                </a:rPr>
                                <m:t>&amp;</m:t>
                              </m:r>
                              <m:r>
                                <m:rPr>
                                  <m:nor/>
                                </m:rPr>
                                <a:rPr lang="en-AU">
                                  <a:solidFill>
                                    <a:schemeClr val="tx1"/>
                                  </a:solidFill>
                                </a:rPr>
                                <m:t>end</m:t>
                              </m:r>
                            </m:e>
                          </m:eqArr>
                        </m:e>
                      </m:d>
                    </m:oMath>
                  </m:oMathPara>
                </a14:m>
                <a:endParaRPr lang="en-AU" dirty="0"/>
              </a:p>
            </p:txBody>
          </p:sp>
        </mc:Choice>
        <mc:Fallback>
          <p:sp>
            <p:nvSpPr>
              <p:cNvPr id="3" name="Content Placeholder 2">
                <a:extLst>
                  <a:ext uri="{FF2B5EF4-FFF2-40B4-BE49-F238E27FC236}">
                    <a16:creationId xmlns:a16="http://schemas.microsoft.com/office/drawing/2014/main" id="{DC3DBB59-EF3C-4C6B-B53C-8DE8C6DDB377}"/>
                  </a:ext>
                </a:extLst>
              </p:cNvPr>
              <p:cNvSpPr>
                <a:spLocks noGrp="1" noRot="1" noChangeAspect="1" noMove="1" noResize="1" noEditPoints="1" noAdjustHandles="1" noChangeArrowheads="1" noChangeShapeType="1" noTextEdit="1"/>
              </p:cNvSpPr>
              <p:nvPr>
                <p:ph idx="1"/>
              </p:nvPr>
            </p:nvSpPr>
            <p:spPr>
              <a:xfrm>
                <a:off x="677334" y="2160589"/>
                <a:ext cx="8596668" cy="4176711"/>
              </a:xfrm>
              <a:blipFill>
                <a:blip r:embed="rId2"/>
                <a:stretch>
                  <a:fillRect l="-1844" t="-1603" r="-213"/>
                </a:stretch>
              </a:blipFill>
            </p:spPr>
            <p:txBody>
              <a:bodyPr/>
              <a:lstStyle/>
              <a:p>
                <a:r>
                  <a:rPr lang="en-AU">
                    <a:noFill/>
                  </a:rPr>
                  <a:t> </a:t>
                </a:r>
              </a:p>
            </p:txBody>
          </p:sp>
        </mc:Fallback>
      </mc:AlternateContent>
    </p:spTree>
    <p:extLst>
      <p:ext uri="{BB962C8B-B14F-4D97-AF65-F5344CB8AC3E}">
        <p14:creationId xmlns:p14="http://schemas.microsoft.com/office/powerpoint/2010/main" val="317509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E7AF-A7CF-433B-BA58-3FAAC2945CC5}"/>
              </a:ext>
            </a:extLst>
          </p:cNvPr>
          <p:cNvSpPr>
            <a:spLocks noGrp="1"/>
          </p:cNvSpPr>
          <p:nvPr>
            <p:ph type="ctrTitle"/>
          </p:nvPr>
        </p:nvSpPr>
        <p:spPr>
          <a:xfrm>
            <a:off x="1435101" y="273050"/>
            <a:ext cx="7766936" cy="579967"/>
          </a:xfrm>
        </p:spPr>
        <p:txBody>
          <a:bodyPr/>
          <a:lstStyle/>
          <a:p>
            <a:pPr algn="ctr"/>
            <a:r>
              <a:rPr lang="he-IL" sz="3200" dirty="0"/>
              <a:t>תוצאות גרפיות של האלגוריתם </a:t>
            </a:r>
            <a:endParaRPr lang="en-AU" sz="3200" dirty="0"/>
          </a:p>
        </p:txBody>
      </p:sp>
      <p:sp>
        <p:nvSpPr>
          <p:cNvPr id="3" name="Subtitle 2">
            <a:extLst>
              <a:ext uri="{FF2B5EF4-FFF2-40B4-BE49-F238E27FC236}">
                <a16:creationId xmlns:a16="http://schemas.microsoft.com/office/drawing/2014/main" id="{A43D9504-AEDE-4981-B3C0-EA2E7DE4ECDC}"/>
              </a:ext>
            </a:extLst>
          </p:cNvPr>
          <p:cNvSpPr>
            <a:spLocks noGrp="1"/>
          </p:cNvSpPr>
          <p:nvPr>
            <p:ph type="subTitle" idx="1"/>
          </p:nvPr>
        </p:nvSpPr>
        <p:spPr>
          <a:xfrm>
            <a:off x="1507067" y="1710267"/>
            <a:ext cx="7766936" cy="4584699"/>
          </a:xfrm>
        </p:spPr>
        <p:txBody>
          <a:bodyPr/>
          <a:lstStyle/>
          <a:p>
            <a:endParaRPr lang="en-AU" dirty="0"/>
          </a:p>
        </p:txBody>
      </p:sp>
      <p:pic>
        <p:nvPicPr>
          <p:cNvPr id="4" name="Picture 3">
            <a:extLst>
              <a:ext uri="{FF2B5EF4-FFF2-40B4-BE49-F238E27FC236}">
                <a16:creationId xmlns:a16="http://schemas.microsoft.com/office/drawing/2014/main" id="{59280A24-F643-4D36-9B76-02DE1EF672EF}"/>
              </a:ext>
            </a:extLst>
          </p:cNvPr>
          <p:cNvPicPr/>
          <p:nvPr/>
        </p:nvPicPr>
        <p:blipFill>
          <a:blip r:embed="rId2"/>
          <a:stretch>
            <a:fillRect/>
          </a:stretch>
        </p:blipFill>
        <p:spPr>
          <a:xfrm>
            <a:off x="1477433" y="853017"/>
            <a:ext cx="8060461" cy="2563283"/>
          </a:xfrm>
          <a:prstGeom prst="rect">
            <a:avLst/>
          </a:prstGeom>
        </p:spPr>
      </p:pic>
      <p:pic>
        <p:nvPicPr>
          <p:cNvPr id="6" name="Picture 5">
            <a:extLst>
              <a:ext uri="{FF2B5EF4-FFF2-40B4-BE49-F238E27FC236}">
                <a16:creationId xmlns:a16="http://schemas.microsoft.com/office/drawing/2014/main" id="{328A36C6-4712-41EF-8CF7-E1DB003B1665}"/>
              </a:ext>
            </a:extLst>
          </p:cNvPr>
          <p:cNvPicPr/>
          <p:nvPr/>
        </p:nvPicPr>
        <p:blipFill>
          <a:blip r:embed="rId3"/>
          <a:stretch>
            <a:fillRect/>
          </a:stretch>
        </p:blipFill>
        <p:spPr>
          <a:xfrm>
            <a:off x="1477433" y="3403600"/>
            <a:ext cx="8085666" cy="2777067"/>
          </a:xfrm>
          <a:prstGeom prst="rect">
            <a:avLst/>
          </a:prstGeom>
        </p:spPr>
      </p:pic>
    </p:spTree>
    <p:extLst>
      <p:ext uri="{BB962C8B-B14F-4D97-AF65-F5344CB8AC3E}">
        <p14:creationId xmlns:p14="http://schemas.microsoft.com/office/powerpoint/2010/main" val="265803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493F-F2EF-49D0-A17B-13C2DDF3365E}"/>
              </a:ext>
            </a:extLst>
          </p:cNvPr>
          <p:cNvSpPr>
            <a:spLocks noGrp="1"/>
          </p:cNvSpPr>
          <p:nvPr>
            <p:ph type="title"/>
          </p:nvPr>
        </p:nvSpPr>
        <p:spPr/>
        <p:txBody>
          <a:bodyPr/>
          <a:lstStyle/>
          <a:p>
            <a:pPr algn="ctr"/>
            <a:r>
              <a:rPr lang="he-IL" dirty="0"/>
              <a:t>הסבר על פתירת משאוות דפרנציאליות  מסדר ראשון בעזרת אנליזה נומרית בשיטת אויילר </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3843C8-9551-4B0E-8B3C-78D6E4F8B192}"/>
                  </a:ext>
                </a:extLst>
              </p:cNvPr>
              <p:cNvSpPr>
                <a:spLocks noGrp="1"/>
              </p:cNvSpPr>
              <p:nvPr>
                <p:ph sz="half" idx="1"/>
              </p:nvPr>
            </p:nvSpPr>
            <p:spPr>
              <a:xfrm>
                <a:off x="677334" y="2160589"/>
                <a:ext cx="4470399" cy="4117444"/>
              </a:xfrm>
            </p:spPr>
            <p:txBody>
              <a:bodyPr/>
              <a:lstStyle/>
              <a:p>
                <a:pPr>
                  <a:buFont typeface="Wingdings" panose="05000000000000000000" pitchFamily="2" charset="2"/>
                  <a:buChar char="§"/>
                </a:pPr>
                <a:r>
                  <a:rPr lang="he-IL" dirty="0">
                    <a:solidFill>
                      <a:schemeClr val="tx1"/>
                    </a:solidFill>
                  </a:rPr>
                  <a:t>כאשר הביטוי לשיטת אויילר ניראה כך :</a:t>
                </a:r>
              </a:p>
              <a:p>
                <a:pPr marL="0" indent="0" algn="ctr">
                  <a:buNone/>
                </a:pPr>
                <a14:m>
                  <m:oMathPara xmlns:m="http://schemas.openxmlformats.org/officeDocument/2006/math">
                    <m:oMathParaPr>
                      <m:jc m:val="centerGroup"/>
                    </m:oMathParaPr>
                    <m:oMath xmlns:m="http://schemas.openxmlformats.org/officeDocument/2006/math">
                      <m:sSub>
                        <m:sSubPr>
                          <m:ctrlPr>
                            <a:rPr lang="en-AU" i="1">
                              <a:solidFill>
                                <a:schemeClr val="tx1"/>
                              </a:solidFill>
                            </a:rPr>
                          </m:ctrlPr>
                        </m:sSubPr>
                        <m:e>
                          <m:r>
                            <a:rPr lang="en-AU" i="1">
                              <a:solidFill>
                                <a:schemeClr val="tx1"/>
                              </a:solidFill>
                            </a:rPr>
                            <m:t>𝑦</m:t>
                          </m:r>
                        </m:e>
                        <m:sub>
                          <m:r>
                            <a:rPr lang="en-AU" i="1">
                              <a:solidFill>
                                <a:schemeClr val="tx1"/>
                              </a:solidFill>
                            </a:rPr>
                            <m:t>𝑛</m:t>
                          </m:r>
                          <m:r>
                            <a:rPr lang="en-AU" i="1">
                              <a:solidFill>
                                <a:schemeClr val="tx1"/>
                              </a:solidFill>
                            </a:rPr>
                            <m:t>+</m:t>
                          </m:r>
                          <m:r>
                            <a:rPr lang="en-AU" i="1">
                              <a:solidFill>
                                <a:schemeClr val="tx1"/>
                              </a:solidFill>
                            </a:rPr>
                            <m:t>1</m:t>
                          </m:r>
                        </m:sub>
                      </m:sSub>
                      <m:r>
                        <a:rPr lang="en-AU" i="1">
                          <a:solidFill>
                            <a:schemeClr val="tx1"/>
                          </a:solidFill>
                        </a:rPr>
                        <m:t>=</m:t>
                      </m:r>
                      <m:sSub>
                        <m:sSubPr>
                          <m:ctrlPr>
                            <a:rPr lang="en-AU" i="1">
                              <a:solidFill>
                                <a:schemeClr val="tx1"/>
                              </a:solidFill>
                            </a:rPr>
                          </m:ctrlPr>
                        </m:sSubPr>
                        <m:e>
                          <m:r>
                            <a:rPr lang="en-AU" i="1">
                              <a:solidFill>
                                <a:schemeClr val="tx1"/>
                              </a:solidFill>
                            </a:rPr>
                            <m:t>𝑦</m:t>
                          </m:r>
                        </m:e>
                        <m:sub>
                          <m:r>
                            <a:rPr lang="en-AU" i="1">
                              <a:solidFill>
                                <a:schemeClr val="tx1"/>
                              </a:solidFill>
                            </a:rPr>
                            <m:t>𝑛</m:t>
                          </m:r>
                        </m:sub>
                      </m:sSub>
                      <m:r>
                        <a:rPr lang="en-AU" i="1">
                          <a:solidFill>
                            <a:schemeClr val="tx1"/>
                          </a:solidFill>
                        </a:rPr>
                        <m:t>+</m:t>
                      </m:r>
                      <m:r>
                        <a:rPr lang="en-AU" i="1">
                          <a:solidFill>
                            <a:schemeClr val="tx1"/>
                          </a:solidFill>
                        </a:rPr>
                        <m:t>h</m:t>
                      </m:r>
                      <m:sSup>
                        <m:sSupPr>
                          <m:ctrlPr>
                            <a:rPr lang="en-AU" i="1">
                              <a:solidFill>
                                <a:schemeClr val="tx1"/>
                              </a:solidFill>
                            </a:rPr>
                          </m:ctrlPr>
                        </m:sSupPr>
                        <m:e>
                          <m:r>
                            <a:rPr lang="en-AU" i="1">
                              <a:solidFill>
                                <a:schemeClr val="tx1"/>
                              </a:solidFill>
                            </a:rPr>
                            <m:t>𝑓</m:t>
                          </m:r>
                        </m:e>
                        <m:sup>
                          <m:r>
                            <a:rPr lang="en-AU" i="1">
                              <a:solidFill>
                                <a:schemeClr val="tx1"/>
                              </a:solidFill>
                            </a:rPr>
                            <m:t>′</m:t>
                          </m:r>
                        </m:sup>
                      </m:sSup>
                      <m:r>
                        <a:rPr lang="en-AU" i="1">
                          <a:solidFill>
                            <a:schemeClr val="tx1"/>
                          </a:solidFill>
                        </a:rPr>
                        <m:t>(</m:t>
                      </m:r>
                      <m:sSub>
                        <m:sSubPr>
                          <m:ctrlPr>
                            <a:rPr lang="en-AU" i="1">
                              <a:solidFill>
                                <a:schemeClr val="tx1"/>
                              </a:solidFill>
                            </a:rPr>
                          </m:ctrlPr>
                        </m:sSubPr>
                        <m:e>
                          <m:r>
                            <a:rPr lang="en-AU" i="1">
                              <a:solidFill>
                                <a:schemeClr val="tx1"/>
                              </a:solidFill>
                            </a:rPr>
                            <m:t>𝑥</m:t>
                          </m:r>
                        </m:e>
                        <m:sub>
                          <m:r>
                            <a:rPr lang="en-AU" i="1">
                              <a:solidFill>
                                <a:schemeClr val="tx1"/>
                              </a:solidFill>
                            </a:rPr>
                            <m:t>𝑛</m:t>
                          </m:r>
                        </m:sub>
                      </m:sSub>
                      <m:r>
                        <a:rPr lang="en-AU" i="1">
                          <a:solidFill>
                            <a:schemeClr val="tx1"/>
                          </a:solidFill>
                        </a:rPr>
                        <m:t>)</m:t>
                      </m:r>
                    </m:oMath>
                  </m:oMathPara>
                </a14:m>
                <a:endParaRPr lang="he-IL" dirty="0">
                  <a:solidFill>
                    <a:schemeClr val="tx1"/>
                  </a:solidFill>
                </a:endParaRPr>
              </a:p>
              <a:p>
                <a:pPr marL="0" indent="0" algn="just">
                  <a:buNone/>
                </a:pPr>
                <a:r>
                  <a:rPr lang="he-IL" dirty="0">
                    <a:solidFill>
                      <a:schemeClr val="tx1"/>
                    </a:solidFill>
                  </a:rPr>
                  <a:t> </a:t>
                </a:r>
                <a14:m>
                  <m:oMath xmlns:m="http://schemas.openxmlformats.org/officeDocument/2006/math">
                    <m:sSub>
                      <m:sSubPr>
                        <m:ctrlPr>
                          <a:rPr lang="en-AU" i="1">
                            <a:solidFill>
                              <a:schemeClr val="tx1"/>
                            </a:solidFill>
                          </a:rPr>
                        </m:ctrlPr>
                      </m:sSubPr>
                      <m:e>
                        <m:r>
                          <a:rPr lang="en-AU" i="1">
                            <a:solidFill>
                              <a:schemeClr val="tx1"/>
                            </a:solidFill>
                          </a:rPr>
                          <m:t>𝑦</m:t>
                        </m:r>
                      </m:e>
                      <m:sub>
                        <m:r>
                          <a:rPr lang="en-AU" i="1">
                            <a:solidFill>
                              <a:schemeClr val="tx1"/>
                            </a:solidFill>
                          </a:rPr>
                          <m:t>𝑛</m:t>
                        </m:r>
                        <m:r>
                          <a:rPr lang="en-AU" i="1">
                            <a:solidFill>
                              <a:schemeClr val="tx1"/>
                            </a:solidFill>
                          </a:rPr>
                          <m:t>+</m:t>
                        </m:r>
                        <m:r>
                          <a:rPr lang="en-AU" i="1">
                            <a:solidFill>
                              <a:schemeClr val="tx1"/>
                            </a:solidFill>
                          </a:rPr>
                          <m:t>1</m:t>
                        </m:r>
                      </m:sub>
                    </m:sSub>
                  </m:oMath>
                </a14:m>
                <a:r>
                  <a:rPr lang="he-IL" dirty="0">
                    <a:solidFill>
                      <a:schemeClr val="tx1"/>
                    </a:solidFill>
                  </a:rPr>
                  <a:t> -ערך נקודת ה</a:t>
                </a:r>
                <a14:m>
                  <m:oMath xmlns:m="http://schemas.openxmlformats.org/officeDocument/2006/math">
                    <m:r>
                      <a:rPr lang="en-AU" i="1">
                        <a:solidFill>
                          <a:schemeClr val="tx1"/>
                        </a:solidFill>
                      </a:rPr>
                      <m:t>𝑦</m:t>
                    </m:r>
                  </m:oMath>
                </a14:m>
                <a:r>
                  <a:rPr lang="he-IL" dirty="0">
                    <a:solidFill>
                      <a:schemeClr val="tx1"/>
                    </a:solidFill>
                  </a:rPr>
                  <a:t> עבור </a:t>
                </a:r>
                <a14:m>
                  <m:oMath xmlns:m="http://schemas.openxmlformats.org/officeDocument/2006/math">
                    <m:r>
                      <a:rPr lang="en-AU" i="1">
                        <a:solidFill>
                          <a:schemeClr val="tx1"/>
                        </a:solidFill>
                      </a:rPr>
                      <m:t>𝑛</m:t>
                    </m:r>
                    <m:r>
                      <a:rPr lang="en-AU" i="1">
                        <a:solidFill>
                          <a:schemeClr val="tx1"/>
                        </a:solidFill>
                      </a:rPr>
                      <m:t>+</m:t>
                    </m:r>
                    <m:r>
                      <a:rPr lang="en-AU" i="1">
                        <a:solidFill>
                          <a:schemeClr val="tx1"/>
                        </a:solidFill>
                      </a:rPr>
                      <m:t>1</m:t>
                    </m:r>
                  </m:oMath>
                </a14:m>
                <a:r>
                  <a:rPr lang="he-IL" dirty="0">
                    <a:solidFill>
                      <a:schemeClr val="tx1"/>
                    </a:solidFill>
                  </a:rPr>
                  <a:t>.</a:t>
                </a:r>
                <a:endParaRPr lang="en-AU" dirty="0">
                  <a:solidFill>
                    <a:schemeClr val="tx1"/>
                  </a:solidFill>
                </a:endParaRPr>
              </a:p>
              <a:p>
                <a:pPr marL="0" indent="0" algn="just">
                  <a:buNone/>
                </a:pPr>
                <a:r>
                  <a:rPr lang="he-IL" dirty="0">
                    <a:solidFill>
                      <a:schemeClr val="tx1"/>
                    </a:solidFill>
                  </a:rPr>
                  <a:t> </a:t>
                </a:r>
                <a:r>
                  <a:rPr lang="en-AU" dirty="0">
                    <a:solidFill>
                      <a:schemeClr val="tx1"/>
                    </a:solidFill>
                  </a:rPr>
                  <a:t>-</a:t>
                </a:r>
                <a14:m>
                  <m:oMath xmlns:m="http://schemas.openxmlformats.org/officeDocument/2006/math">
                    <m:sSub>
                      <m:sSubPr>
                        <m:ctrlPr>
                          <a:rPr lang="en-AU" i="1">
                            <a:solidFill>
                              <a:schemeClr val="tx1"/>
                            </a:solidFill>
                          </a:rPr>
                        </m:ctrlPr>
                      </m:sSubPr>
                      <m:e>
                        <m:r>
                          <a:rPr lang="en-AU" i="1">
                            <a:solidFill>
                              <a:schemeClr val="tx1"/>
                            </a:solidFill>
                          </a:rPr>
                          <m:t>𝑦</m:t>
                        </m:r>
                      </m:e>
                      <m:sub>
                        <m:r>
                          <a:rPr lang="en-AU" i="1">
                            <a:solidFill>
                              <a:schemeClr val="tx1"/>
                            </a:solidFill>
                          </a:rPr>
                          <m:t>𝑛</m:t>
                        </m:r>
                      </m:sub>
                    </m:sSub>
                  </m:oMath>
                </a14:m>
                <a:r>
                  <a:rPr lang="he-IL" dirty="0">
                    <a:solidFill>
                      <a:schemeClr val="tx1"/>
                    </a:solidFill>
                  </a:rPr>
                  <a:t>ערך נקודת ה</a:t>
                </a:r>
                <a:r>
                  <a:rPr lang="en-AU" dirty="0">
                    <a:solidFill>
                      <a:schemeClr val="tx1"/>
                    </a:solidFill>
                  </a:rPr>
                  <a:t> </a:t>
                </a:r>
                <a14:m>
                  <m:oMath xmlns:m="http://schemas.openxmlformats.org/officeDocument/2006/math">
                    <m:r>
                      <a:rPr lang="en-AU" i="1">
                        <a:solidFill>
                          <a:schemeClr val="tx1"/>
                        </a:solidFill>
                        <a:latin typeface="Cambria Math" panose="02040503050406030204" pitchFamily="18" charset="0"/>
                      </a:rPr>
                      <m:t>𝑦</m:t>
                    </m:r>
                  </m:oMath>
                </a14:m>
                <a:r>
                  <a:rPr lang="he-IL" dirty="0">
                    <a:solidFill>
                      <a:schemeClr val="tx1"/>
                    </a:solidFill>
                  </a:rPr>
                  <a:t>עבור </a:t>
                </a:r>
                <a14:m>
                  <m:oMath xmlns:m="http://schemas.openxmlformats.org/officeDocument/2006/math">
                    <m:r>
                      <a:rPr lang="en-AU" i="1">
                        <a:solidFill>
                          <a:schemeClr val="tx1"/>
                        </a:solidFill>
                        <a:latin typeface="Cambria Math" panose="02040503050406030204" pitchFamily="18" charset="0"/>
                      </a:rPr>
                      <m:t>𝑛</m:t>
                    </m:r>
                  </m:oMath>
                </a14:m>
                <a:r>
                  <a:rPr lang="he-IL" dirty="0">
                    <a:solidFill>
                      <a:schemeClr val="tx1"/>
                    </a:solidFill>
                  </a:rPr>
                  <a:t>.</a:t>
                </a:r>
              </a:p>
              <a:p>
                <a:pPr marL="0" indent="88900" algn="just">
                  <a:buNone/>
                </a:pPr>
                <a:r>
                  <a:rPr lang="en-AU" dirty="0">
                    <a:solidFill>
                      <a:schemeClr val="tx1"/>
                    </a:solidFill>
                  </a:rPr>
                  <a:t>-</a:t>
                </a:r>
                <a14:m>
                  <m:oMath xmlns:m="http://schemas.openxmlformats.org/officeDocument/2006/math">
                    <m:r>
                      <a:rPr lang="en-AU" i="1">
                        <a:solidFill>
                          <a:schemeClr val="tx1"/>
                        </a:solidFill>
                      </a:rPr>
                      <m:t>h</m:t>
                    </m:r>
                  </m:oMath>
                </a14:m>
                <a:r>
                  <a:rPr lang="he-IL" dirty="0">
                    <a:solidFill>
                      <a:schemeClr val="tx1"/>
                    </a:solidFill>
                  </a:rPr>
                  <a:t>גודל המרווח בין </a:t>
                </a:r>
                <a14:m>
                  <m:oMath xmlns:m="http://schemas.openxmlformats.org/officeDocument/2006/math">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𝑦</m:t>
                        </m:r>
                      </m:e>
                      <m:sub>
                        <m:r>
                          <a:rPr lang="en-AU" i="1">
                            <a:solidFill>
                              <a:schemeClr val="tx1"/>
                            </a:solidFill>
                            <a:latin typeface="Cambria Math" panose="02040503050406030204" pitchFamily="18" charset="0"/>
                          </a:rPr>
                          <m:t>𝑛</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1</m:t>
                        </m:r>
                      </m:sub>
                    </m:sSub>
                  </m:oMath>
                </a14:m>
                <a:r>
                  <a:rPr lang="he-IL" dirty="0">
                    <a:solidFill>
                      <a:schemeClr val="tx1"/>
                    </a:solidFill>
                  </a:rPr>
                  <a:t> לבין </a:t>
                </a:r>
                <a14:m>
                  <m:oMath xmlns:m="http://schemas.openxmlformats.org/officeDocument/2006/math">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𝑦</m:t>
                        </m:r>
                      </m:e>
                      <m:sub>
                        <m:r>
                          <a:rPr lang="en-AU" i="1">
                            <a:solidFill>
                              <a:schemeClr val="tx1"/>
                            </a:solidFill>
                            <a:latin typeface="Cambria Math" panose="02040503050406030204" pitchFamily="18" charset="0"/>
                          </a:rPr>
                          <m:t>𝑛</m:t>
                        </m:r>
                      </m:sub>
                    </m:sSub>
                  </m:oMath>
                </a14:m>
                <a:r>
                  <a:rPr lang="he-IL" dirty="0">
                    <a:solidFill>
                      <a:schemeClr val="tx1"/>
                    </a:solidFill>
                  </a:rPr>
                  <a:t>.</a:t>
                </a:r>
              </a:p>
              <a:p>
                <a:pPr marL="88900" indent="0" algn="just">
                  <a:buNone/>
                </a:pPr>
                <a:r>
                  <a:rPr lang="en-AU" dirty="0">
                    <a:solidFill>
                      <a:schemeClr val="tx1"/>
                    </a:solidFill>
                  </a:rPr>
                  <a:t>-</a:t>
                </a:r>
                <a14:m>
                  <m:oMath xmlns:m="http://schemas.openxmlformats.org/officeDocument/2006/math">
                    <m:sSup>
                      <m:sSupPr>
                        <m:ctrlPr>
                          <a:rPr lang="en-AU" i="1">
                            <a:solidFill>
                              <a:schemeClr val="tx1"/>
                            </a:solidFill>
                          </a:rPr>
                        </m:ctrlPr>
                      </m:sSupPr>
                      <m:e>
                        <m:r>
                          <a:rPr lang="en-AU" i="1">
                            <a:solidFill>
                              <a:schemeClr val="tx1"/>
                            </a:solidFill>
                          </a:rPr>
                          <m:t>𝑓</m:t>
                        </m:r>
                      </m:e>
                      <m:sup>
                        <m:r>
                          <a:rPr lang="en-AU" i="1">
                            <a:solidFill>
                              <a:schemeClr val="tx1"/>
                            </a:solidFill>
                          </a:rPr>
                          <m:t>′</m:t>
                        </m:r>
                      </m:sup>
                    </m:sSup>
                    <m:d>
                      <m:dPr>
                        <m:ctrlPr>
                          <a:rPr lang="en-AU" i="1">
                            <a:solidFill>
                              <a:schemeClr val="tx1"/>
                            </a:solidFill>
                            <a:latin typeface="Cambria Math" panose="02040503050406030204" pitchFamily="18" charset="0"/>
                          </a:rPr>
                        </m:ctrlPr>
                      </m:dPr>
                      <m:e>
                        <m:sSub>
                          <m:sSubPr>
                            <m:ctrlPr>
                              <a:rPr lang="en-AU" i="1">
                                <a:solidFill>
                                  <a:schemeClr val="tx1"/>
                                </a:solidFill>
                              </a:rPr>
                            </m:ctrlPr>
                          </m:sSubPr>
                          <m:e>
                            <m:r>
                              <a:rPr lang="en-AU" i="1">
                                <a:solidFill>
                                  <a:schemeClr val="tx1"/>
                                </a:solidFill>
                              </a:rPr>
                              <m:t>𝑥</m:t>
                            </m:r>
                          </m:e>
                          <m:sub>
                            <m:r>
                              <a:rPr lang="en-AU" i="1">
                                <a:solidFill>
                                  <a:schemeClr val="tx1"/>
                                </a:solidFill>
                              </a:rPr>
                              <m:t>𝑛</m:t>
                            </m:r>
                          </m:sub>
                        </m:sSub>
                      </m:e>
                    </m:d>
                  </m:oMath>
                </a14:m>
                <a:r>
                  <a:rPr lang="he-IL" dirty="0">
                    <a:solidFill>
                      <a:schemeClr val="tx1"/>
                    </a:solidFill>
                  </a:rPr>
                  <a:t>ערך הנגזרת של הפנוקציה הכללית </a:t>
                </a:r>
                <a14:m>
                  <m:oMath xmlns:m="http://schemas.openxmlformats.org/officeDocument/2006/math">
                    <m:r>
                      <a:rPr lang="en-AU" i="1">
                        <a:solidFill>
                          <a:schemeClr val="tx1"/>
                        </a:solidFill>
                        <a:latin typeface="Cambria Math" panose="02040503050406030204" pitchFamily="18" charset="0"/>
                      </a:rPr>
                      <m:t>𝑦</m:t>
                    </m:r>
                  </m:oMath>
                </a14:m>
                <a:r>
                  <a:rPr lang="he-IL" dirty="0">
                    <a:solidFill>
                      <a:schemeClr val="tx1"/>
                    </a:solidFill>
                  </a:rPr>
                  <a:t>, עבור נקודה של </a:t>
                </a:r>
                <a14:m>
                  <m:oMath xmlns:m="http://schemas.openxmlformats.org/officeDocument/2006/math">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𝑥</m:t>
                        </m:r>
                      </m:e>
                      <m:sub>
                        <m:r>
                          <a:rPr lang="en-AU" i="1">
                            <a:solidFill>
                              <a:schemeClr val="tx1"/>
                            </a:solidFill>
                            <a:latin typeface="Cambria Math" panose="02040503050406030204" pitchFamily="18" charset="0"/>
                          </a:rPr>
                          <m:t>𝑛</m:t>
                        </m:r>
                      </m:sub>
                    </m:sSub>
                  </m:oMath>
                </a14:m>
                <a:r>
                  <a:rPr lang="he-IL" dirty="0">
                    <a:solidFill>
                      <a:schemeClr val="tx1"/>
                    </a:solidFill>
                  </a:rPr>
                  <a:t>.</a:t>
                </a:r>
                <a:endParaRPr lang="en-AU" dirty="0">
                  <a:solidFill>
                    <a:schemeClr val="tx1"/>
                  </a:solidFill>
                </a:endParaRPr>
              </a:p>
              <a:p>
                <a:pPr algn="just">
                  <a:buFont typeface="Wingdings" panose="05000000000000000000" pitchFamily="2" charset="2"/>
                  <a:buChar char="§"/>
                </a:pPr>
                <a:r>
                  <a:rPr lang="he-IL" dirty="0">
                    <a:solidFill>
                      <a:schemeClr val="tx1"/>
                    </a:solidFill>
                  </a:rPr>
                  <a:t>הביטוי של שיטת אויילר עבור משוואת המצב יראה כך :</a:t>
                </a:r>
              </a:p>
              <a:p>
                <a:pPr marL="0" indent="0" algn="ctr">
                  <a:buNone/>
                </a:pPr>
                <a14:m>
                  <m:oMathPara xmlns:m="http://schemas.openxmlformats.org/officeDocument/2006/math">
                    <m:oMathParaPr>
                      <m:jc m:val="right"/>
                    </m:oMathParaPr>
                    <m:oMath xmlns:m="http://schemas.openxmlformats.org/officeDocument/2006/math">
                      <m:limUpp>
                        <m:limUppPr>
                          <m:ctrlPr>
                            <a:rPr lang="en-AU" sz="1300" i="1" smtClean="0">
                              <a:solidFill>
                                <a:schemeClr val="tx1"/>
                              </a:solidFill>
                              <a:latin typeface="Cambria Math" panose="02040503050406030204" pitchFamily="18" charset="0"/>
                            </a:rPr>
                          </m:ctrlPr>
                        </m:limUppPr>
                        <m:e>
                          <m:groupChr>
                            <m:groupChrPr>
                              <m:chr m:val="⏞"/>
                              <m:pos m:val="top"/>
                              <m:vertJc m:val="bot"/>
                              <m:ctrlPr>
                                <a:rPr lang="en-AU" sz="1300" i="1">
                                  <a:solidFill>
                                    <a:schemeClr val="tx1"/>
                                  </a:solidFill>
                                  <a:latin typeface="Cambria Math" panose="02040503050406030204" pitchFamily="18" charset="0"/>
                                </a:rPr>
                              </m:ctrlPr>
                            </m:groupChrPr>
                            <m:e>
                              <m:r>
                                <a:rPr lang="en-AU" sz="1300" b="1" i="1">
                                  <a:solidFill>
                                    <a:schemeClr val="tx1"/>
                                  </a:solidFill>
                                  <a:latin typeface="Cambria Math" panose="02040503050406030204" pitchFamily="18" charset="0"/>
                                </a:rPr>
                                <m:t>𝑿</m:t>
                              </m:r>
                              <m:r>
                                <a:rPr lang="en-AU" sz="1300" i="1">
                                  <a:solidFill>
                                    <a:schemeClr val="tx1"/>
                                  </a:solidFill>
                                  <a:latin typeface="Cambria Math" panose="02040503050406030204" pitchFamily="18" charset="0"/>
                                </a:rPr>
                                <m:t>(:,</m:t>
                              </m:r>
                              <m:r>
                                <a:rPr lang="en-AU" sz="1300" i="1">
                                  <a:solidFill>
                                    <a:schemeClr val="tx1"/>
                                  </a:solidFill>
                                  <a:latin typeface="Cambria Math" panose="02040503050406030204" pitchFamily="18" charset="0"/>
                                </a:rPr>
                                <m:t>𝑖</m:t>
                              </m:r>
                              <m:r>
                                <a:rPr lang="en-AU" sz="1300" i="1">
                                  <a:solidFill>
                                    <a:schemeClr val="tx1"/>
                                  </a:solidFill>
                                  <a:latin typeface="Cambria Math" panose="02040503050406030204" pitchFamily="18" charset="0"/>
                                </a:rPr>
                                <m:t>+</m:t>
                              </m:r>
                              <m:r>
                                <a:rPr lang="en-AU" sz="1300" i="1">
                                  <a:solidFill>
                                    <a:schemeClr val="tx1"/>
                                  </a:solidFill>
                                  <a:latin typeface="Cambria Math" panose="02040503050406030204" pitchFamily="18" charset="0"/>
                                </a:rPr>
                                <m:t>1</m:t>
                              </m:r>
                              <m:r>
                                <a:rPr lang="en-AU" sz="1300" i="1">
                                  <a:solidFill>
                                    <a:schemeClr val="tx1"/>
                                  </a:solidFill>
                                  <a:latin typeface="Cambria Math" panose="02040503050406030204" pitchFamily="18" charset="0"/>
                                </a:rPr>
                                <m:t>)</m:t>
                              </m:r>
                            </m:e>
                          </m:groupChr>
                        </m:e>
                        <m:lim>
                          <m:sSub>
                            <m:sSubPr>
                              <m:ctrlPr>
                                <a:rPr lang="en-AU" sz="1300" i="1">
                                  <a:solidFill>
                                    <a:schemeClr val="tx1"/>
                                  </a:solidFill>
                                  <a:latin typeface="Cambria Math" panose="02040503050406030204" pitchFamily="18" charset="0"/>
                                </a:rPr>
                              </m:ctrlPr>
                            </m:sSubPr>
                            <m:e>
                              <m:r>
                                <a:rPr lang="en-AU" sz="1300" i="1">
                                  <a:solidFill>
                                    <a:schemeClr val="tx1"/>
                                  </a:solidFill>
                                  <a:latin typeface="Cambria Math" panose="02040503050406030204" pitchFamily="18" charset="0"/>
                                </a:rPr>
                                <m:t>𝑦</m:t>
                              </m:r>
                            </m:e>
                            <m:sub>
                              <m:r>
                                <a:rPr lang="en-AU" sz="1300" i="1">
                                  <a:solidFill>
                                    <a:schemeClr val="tx1"/>
                                  </a:solidFill>
                                  <a:latin typeface="Cambria Math" panose="02040503050406030204" pitchFamily="18" charset="0"/>
                                </a:rPr>
                                <m:t>𝑛</m:t>
                              </m:r>
                              <m:r>
                                <a:rPr lang="en-AU" sz="1300" i="1">
                                  <a:solidFill>
                                    <a:schemeClr val="tx1"/>
                                  </a:solidFill>
                                  <a:latin typeface="Cambria Math" panose="02040503050406030204" pitchFamily="18" charset="0"/>
                                </a:rPr>
                                <m:t>+</m:t>
                              </m:r>
                              <m:r>
                                <a:rPr lang="en-AU" sz="1300" i="1">
                                  <a:solidFill>
                                    <a:schemeClr val="tx1"/>
                                  </a:solidFill>
                                  <a:latin typeface="Cambria Math" panose="02040503050406030204" pitchFamily="18" charset="0"/>
                                </a:rPr>
                                <m:t>1</m:t>
                              </m:r>
                            </m:sub>
                          </m:sSub>
                        </m:lim>
                      </m:limUpp>
                      <m:r>
                        <a:rPr lang="en-AU" sz="1300" i="1">
                          <a:solidFill>
                            <a:schemeClr val="tx1"/>
                          </a:solidFill>
                          <a:latin typeface="Cambria Math" panose="02040503050406030204" pitchFamily="18" charset="0"/>
                        </a:rPr>
                        <m:t>=</m:t>
                      </m:r>
                      <m:limUpp>
                        <m:limUppPr>
                          <m:ctrlPr>
                            <a:rPr lang="en-AU" sz="1300" i="1">
                              <a:solidFill>
                                <a:schemeClr val="tx1"/>
                              </a:solidFill>
                              <a:latin typeface="Cambria Math" panose="02040503050406030204" pitchFamily="18" charset="0"/>
                            </a:rPr>
                          </m:ctrlPr>
                        </m:limUppPr>
                        <m:e>
                          <m:groupChr>
                            <m:groupChrPr>
                              <m:chr m:val="⏞"/>
                              <m:pos m:val="top"/>
                              <m:vertJc m:val="bot"/>
                              <m:ctrlPr>
                                <a:rPr lang="en-AU" sz="1300" i="1">
                                  <a:solidFill>
                                    <a:schemeClr val="tx1"/>
                                  </a:solidFill>
                                  <a:latin typeface="Cambria Math" panose="02040503050406030204" pitchFamily="18" charset="0"/>
                                </a:rPr>
                              </m:ctrlPr>
                            </m:groupChrPr>
                            <m:e>
                              <m:r>
                                <a:rPr lang="en-AU" sz="1300" b="1" i="1">
                                  <a:solidFill>
                                    <a:schemeClr val="tx1"/>
                                  </a:solidFill>
                                  <a:latin typeface="Cambria Math" panose="02040503050406030204" pitchFamily="18" charset="0"/>
                                </a:rPr>
                                <m:t>𝑿</m:t>
                              </m:r>
                              <m:r>
                                <a:rPr lang="en-AU" sz="1300" i="1">
                                  <a:solidFill>
                                    <a:schemeClr val="tx1"/>
                                  </a:solidFill>
                                  <a:latin typeface="Cambria Math" panose="02040503050406030204" pitchFamily="18" charset="0"/>
                                </a:rPr>
                                <m:t>(:,</m:t>
                              </m:r>
                              <m:r>
                                <a:rPr lang="en-AU" sz="1300" i="1">
                                  <a:solidFill>
                                    <a:schemeClr val="tx1"/>
                                  </a:solidFill>
                                  <a:latin typeface="Cambria Math" panose="02040503050406030204" pitchFamily="18" charset="0"/>
                                </a:rPr>
                                <m:t>𝑖</m:t>
                              </m:r>
                              <m:r>
                                <a:rPr lang="en-AU" sz="1300" i="1">
                                  <a:solidFill>
                                    <a:schemeClr val="tx1"/>
                                  </a:solidFill>
                                  <a:latin typeface="Cambria Math" panose="02040503050406030204" pitchFamily="18" charset="0"/>
                                </a:rPr>
                                <m:t>)</m:t>
                              </m:r>
                            </m:e>
                          </m:groupChr>
                        </m:e>
                        <m:lim>
                          <m:sSub>
                            <m:sSubPr>
                              <m:ctrlPr>
                                <a:rPr lang="en-AU" sz="1300" i="1">
                                  <a:solidFill>
                                    <a:schemeClr val="tx1"/>
                                  </a:solidFill>
                                  <a:latin typeface="Cambria Math" panose="02040503050406030204" pitchFamily="18" charset="0"/>
                                </a:rPr>
                              </m:ctrlPr>
                            </m:sSubPr>
                            <m:e>
                              <m:r>
                                <a:rPr lang="en-AU" sz="1300" i="1">
                                  <a:solidFill>
                                    <a:schemeClr val="tx1"/>
                                  </a:solidFill>
                                  <a:latin typeface="Cambria Math" panose="02040503050406030204" pitchFamily="18" charset="0"/>
                                </a:rPr>
                                <m:t>𝑦</m:t>
                              </m:r>
                            </m:e>
                            <m:sub>
                              <m:r>
                                <a:rPr lang="en-AU" sz="1300" i="1">
                                  <a:solidFill>
                                    <a:schemeClr val="tx1"/>
                                  </a:solidFill>
                                  <a:latin typeface="Cambria Math" panose="02040503050406030204" pitchFamily="18" charset="0"/>
                                </a:rPr>
                                <m:t>𝑛</m:t>
                              </m:r>
                            </m:sub>
                          </m:sSub>
                        </m:lim>
                      </m:limUpp>
                      <m:r>
                        <a:rPr lang="en-AU" sz="1300" i="1">
                          <a:solidFill>
                            <a:schemeClr val="tx1"/>
                          </a:solidFill>
                          <a:latin typeface="Cambria Math" panose="02040503050406030204" pitchFamily="18" charset="0"/>
                        </a:rPr>
                        <m:t>+</m:t>
                      </m:r>
                      <m:limUpp>
                        <m:limUppPr>
                          <m:ctrlPr>
                            <a:rPr lang="en-AU" sz="1300" i="1">
                              <a:solidFill>
                                <a:schemeClr val="tx1"/>
                              </a:solidFill>
                              <a:latin typeface="Cambria Math" panose="02040503050406030204" pitchFamily="18" charset="0"/>
                            </a:rPr>
                          </m:ctrlPr>
                        </m:limUppPr>
                        <m:e>
                          <m:groupChr>
                            <m:groupChrPr>
                              <m:chr m:val="⏞"/>
                              <m:pos m:val="top"/>
                              <m:vertJc m:val="bot"/>
                              <m:ctrlPr>
                                <a:rPr lang="en-AU" sz="1300" i="1">
                                  <a:solidFill>
                                    <a:schemeClr val="tx1"/>
                                  </a:solidFill>
                                  <a:latin typeface="Cambria Math" panose="02040503050406030204" pitchFamily="18" charset="0"/>
                                </a:rPr>
                              </m:ctrlPr>
                            </m:groupChrPr>
                            <m:e>
                              <m:sSub>
                                <m:sSubPr>
                                  <m:ctrlPr>
                                    <a:rPr lang="en-AU" sz="1300" i="1">
                                      <a:solidFill>
                                        <a:schemeClr val="tx1"/>
                                      </a:solidFill>
                                      <a:latin typeface="Cambria Math" panose="02040503050406030204" pitchFamily="18" charset="0"/>
                                    </a:rPr>
                                  </m:ctrlPr>
                                </m:sSubPr>
                                <m:e>
                                  <m:r>
                                    <a:rPr lang="en-AU" sz="1300" i="1">
                                      <a:solidFill>
                                        <a:schemeClr val="tx1"/>
                                      </a:solidFill>
                                      <a:latin typeface="Cambria Math" panose="02040503050406030204" pitchFamily="18" charset="0"/>
                                    </a:rPr>
                                    <m:t>𝑡</m:t>
                                  </m:r>
                                </m:e>
                                <m:sub>
                                  <m:r>
                                    <a:rPr lang="en-AU" sz="1300" i="1">
                                      <a:solidFill>
                                        <a:schemeClr val="tx1"/>
                                      </a:solidFill>
                                      <a:latin typeface="Cambria Math" panose="02040503050406030204" pitchFamily="18" charset="0"/>
                                    </a:rPr>
                                    <m:t>𝑑𝑒𝑙𝑡𝑎</m:t>
                                  </m:r>
                                </m:sub>
                              </m:sSub>
                            </m:e>
                          </m:groupChr>
                        </m:e>
                        <m:lim>
                          <m:r>
                            <a:rPr lang="en-AU" sz="1300" i="1">
                              <a:solidFill>
                                <a:schemeClr val="tx1"/>
                              </a:solidFill>
                              <a:latin typeface="Cambria Math" panose="02040503050406030204" pitchFamily="18" charset="0"/>
                            </a:rPr>
                            <m:t>h</m:t>
                          </m:r>
                        </m:lim>
                      </m:limUpp>
                      <m:r>
                        <a:rPr lang="en-AU" sz="1300" i="1">
                          <a:solidFill>
                            <a:schemeClr val="tx1"/>
                          </a:solidFill>
                          <a:latin typeface="Cambria Math" panose="02040503050406030204" pitchFamily="18" charset="0"/>
                        </a:rPr>
                        <m:t>⋅</m:t>
                      </m:r>
                      <m:limUpp>
                        <m:limUppPr>
                          <m:ctrlPr>
                            <a:rPr lang="en-AU" sz="1300" i="1">
                              <a:solidFill>
                                <a:schemeClr val="tx1"/>
                              </a:solidFill>
                              <a:latin typeface="Cambria Math" panose="02040503050406030204" pitchFamily="18" charset="0"/>
                            </a:rPr>
                          </m:ctrlPr>
                        </m:limUppPr>
                        <m:e>
                          <m:groupChr>
                            <m:groupChrPr>
                              <m:chr m:val="⏞"/>
                              <m:pos m:val="top"/>
                              <m:vertJc m:val="bot"/>
                              <m:ctrlPr>
                                <a:rPr lang="en-AU" sz="1300" i="1">
                                  <a:solidFill>
                                    <a:schemeClr val="tx1"/>
                                  </a:solidFill>
                                  <a:latin typeface="Cambria Math" panose="02040503050406030204" pitchFamily="18" charset="0"/>
                                </a:rPr>
                              </m:ctrlPr>
                            </m:groupChrPr>
                            <m:e>
                              <m:d>
                                <m:dPr>
                                  <m:ctrlPr>
                                    <a:rPr lang="en-AU" sz="1300" i="1">
                                      <a:solidFill>
                                        <a:schemeClr val="tx1"/>
                                      </a:solidFill>
                                      <a:latin typeface="Cambria Math" panose="02040503050406030204" pitchFamily="18" charset="0"/>
                                    </a:rPr>
                                  </m:ctrlPr>
                                </m:dPr>
                                <m:e>
                                  <m:sSub>
                                    <m:sSubPr>
                                      <m:ctrlPr>
                                        <a:rPr lang="en-AU" sz="1300" i="1">
                                          <a:solidFill>
                                            <a:schemeClr val="tx1"/>
                                          </a:solidFill>
                                          <a:latin typeface="Cambria Math" panose="02040503050406030204" pitchFamily="18" charset="0"/>
                                        </a:rPr>
                                      </m:ctrlPr>
                                    </m:sSubPr>
                                    <m:e>
                                      <m:r>
                                        <a:rPr lang="en-AU" sz="1300" b="1" i="1">
                                          <a:solidFill>
                                            <a:schemeClr val="tx1"/>
                                          </a:solidFill>
                                          <a:latin typeface="Cambria Math" panose="02040503050406030204" pitchFamily="18" charset="0"/>
                                        </a:rPr>
                                        <m:t>𝑨</m:t>
                                      </m:r>
                                    </m:e>
                                    <m:sub>
                                      <m:r>
                                        <a:rPr lang="en-AU" sz="1300" i="1">
                                          <a:solidFill>
                                            <a:schemeClr val="tx1"/>
                                          </a:solidFill>
                                          <a:latin typeface="Cambria Math" panose="02040503050406030204" pitchFamily="18" charset="0"/>
                                        </a:rPr>
                                        <m:t>𝑡𝑜𝑡𝑎𝑙</m:t>
                                      </m:r>
                                    </m:sub>
                                  </m:sSub>
                                  <m:r>
                                    <a:rPr lang="en-AU" sz="1300" i="1">
                                      <a:solidFill>
                                        <a:schemeClr val="tx1"/>
                                      </a:solidFill>
                                      <a:latin typeface="Cambria Math" panose="02040503050406030204" pitchFamily="18" charset="0"/>
                                    </a:rPr>
                                    <m:t>⋅</m:t>
                                  </m:r>
                                  <m:r>
                                    <a:rPr lang="en-AU" sz="1300" b="1" i="1">
                                      <a:solidFill>
                                        <a:schemeClr val="tx1"/>
                                      </a:solidFill>
                                      <a:latin typeface="Cambria Math" panose="02040503050406030204" pitchFamily="18" charset="0"/>
                                    </a:rPr>
                                    <m:t>𝑿</m:t>
                                  </m:r>
                                  <m:r>
                                    <a:rPr lang="en-AU" sz="1300" i="1">
                                      <a:solidFill>
                                        <a:schemeClr val="tx1"/>
                                      </a:solidFill>
                                      <a:latin typeface="Cambria Math" panose="02040503050406030204" pitchFamily="18" charset="0"/>
                                    </a:rPr>
                                    <m:t>(:,</m:t>
                                  </m:r>
                                  <m:r>
                                    <a:rPr lang="en-AU" sz="1300" i="1">
                                      <a:solidFill>
                                        <a:schemeClr val="tx1"/>
                                      </a:solidFill>
                                      <a:latin typeface="Cambria Math" panose="02040503050406030204" pitchFamily="18" charset="0"/>
                                    </a:rPr>
                                    <m:t>𝑖</m:t>
                                  </m:r>
                                  <m:r>
                                    <a:rPr lang="en-AU" sz="1300" i="1">
                                      <a:solidFill>
                                        <a:schemeClr val="tx1"/>
                                      </a:solidFill>
                                      <a:latin typeface="Cambria Math" panose="02040503050406030204" pitchFamily="18" charset="0"/>
                                    </a:rPr>
                                    <m:t>)+</m:t>
                                  </m:r>
                                  <m:sSub>
                                    <m:sSubPr>
                                      <m:ctrlPr>
                                        <a:rPr lang="en-AU" sz="1300" i="1">
                                          <a:solidFill>
                                            <a:schemeClr val="tx1"/>
                                          </a:solidFill>
                                          <a:latin typeface="Cambria Math" panose="02040503050406030204" pitchFamily="18" charset="0"/>
                                        </a:rPr>
                                      </m:ctrlPr>
                                    </m:sSubPr>
                                    <m:e>
                                      <m:r>
                                        <a:rPr lang="en-AU" sz="1300" b="1" i="1">
                                          <a:solidFill>
                                            <a:schemeClr val="tx1"/>
                                          </a:solidFill>
                                          <a:latin typeface="Cambria Math" panose="02040503050406030204" pitchFamily="18" charset="0"/>
                                        </a:rPr>
                                        <m:t>𝑩</m:t>
                                      </m:r>
                                    </m:e>
                                    <m:sub>
                                      <m:r>
                                        <a:rPr lang="en-AU" sz="1300" i="1">
                                          <a:solidFill>
                                            <a:schemeClr val="tx1"/>
                                          </a:solidFill>
                                          <a:latin typeface="Cambria Math" panose="02040503050406030204" pitchFamily="18" charset="0"/>
                                        </a:rPr>
                                        <m:t>𝑡𝑜𝑡𝑎𝑙</m:t>
                                      </m:r>
                                    </m:sub>
                                  </m:sSub>
                                  <m:r>
                                    <a:rPr lang="en-AU" sz="1300" i="1">
                                      <a:solidFill>
                                        <a:schemeClr val="tx1"/>
                                      </a:solidFill>
                                      <a:latin typeface="Cambria Math" panose="02040503050406030204" pitchFamily="18" charset="0"/>
                                    </a:rPr>
                                    <m:t>⋅</m:t>
                                  </m:r>
                                  <m:r>
                                    <a:rPr lang="en-AU" sz="1300" i="1">
                                      <a:solidFill>
                                        <a:schemeClr val="tx1"/>
                                      </a:solidFill>
                                      <a:latin typeface="Cambria Math" panose="02040503050406030204" pitchFamily="18" charset="0"/>
                                    </a:rPr>
                                    <m:t>𝑈</m:t>
                                  </m:r>
                                </m:e>
                              </m:d>
                            </m:e>
                          </m:groupChr>
                        </m:e>
                        <m:lim>
                          <m:sSup>
                            <m:sSupPr>
                              <m:ctrlPr>
                                <a:rPr lang="en-AU" sz="1300" i="1">
                                  <a:solidFill>
                                    <a:schemeClr val="tx1"/>
                                  </a:solidFill>
                                  <a:latin typeface="Cambria Math" panose="02040503050406030204" pitchFamily="18" charset="0"/>
                                </a:rPr>
                              </m:ctrlPr>
                            </m:sSupPr>
                            <m:e>
                              <m:r>
                                <a:rPr lang="en-AU" sz="1300" i="1">
                                  <a:solidFill>
                                    <a:schemeClr val="tx1"/>
                                  </a:solidFill>
                                  <a:latin typeface="Cambria Math" panose="02040503050406030204" pitchFamily="18" charset="0"/>
                                </a:rPr>
                                <m:t>𝑓</m:t>
                              </m:r>
                            </m:e>
                            <m:sup>
                              <m:r>
                                <a:rPr lang="en-AU" sz="1300" i="1">
                                  <a:solidFill>
                                    <a:schemeClr val="tx1"/>
                                  </a:solidFill>
                                  <a:latin typeface="Cambria Math" panose="02040503050406030204" pitchFamily="18" charset="0"/>
                                </a:rPr>
                                <m:t>′</m:t>
                              </m:r>
                            </m:sup>
                          </m:sSup>
                          <m:r>
                            <a:rPr lang="en-AU" sz="1300" i="1">
                              <a:solidFill>
                                <a:schemeClr val="tx1"/>
                              </a:solidFill>
                              <a:latin typeface="Cambria Math" panose="02040503050406030204" pitchFamily="18" charset="0"/>
                            </a:rPr>
                            <m:t>(</m:t>
                          </m:r>
                          <m:sSub>
                            <m:sSubPr>
                              <m:ctrlPr>
                                <a:rPr lang="en-AU" sz="1300" i="1">
                                  <a:solidFill>
                                    <a:schemeClr val="tx1"/>
                                  </a:solidFill>
                                  <a:latin typeface="Cambria Math" panose="02040503050406030204" pitchFamily="18" charset="0"/>
                                </a:rPr>
                              </m:ctrlPr>
                            </m:sSubPr>
                            <m:e>
                              <m:r>
                                <a:rPr lang="en-AU" sz="1300" i="1">
                                  <a:solidFill>
                                    <a:schemeClr val="tx1"/>
                                  </a:solidFill>
                                  <a:latin typeface="Cambria Math" panose="02040503050406030204" pitchFamily="18" charset="0"/>
                                </a:rPr>
                                <m:t>𝑥</m:t>
                              </m:r>
                            </m:e>
                            <m:sub>
                              <m:r>
                                <a:rPr lang="en-AU" sz="1300" i="1">
                                  <a:solidFill>
                                    <a:schemeClr val="tx1"/>
                                  </a:solidFill>
                                  <a:latin typeface="Cambria Math" panose="02040503050406030204" pitchFamily="18" charset="0"/>
                                </a:rPr>
                                <m:t>𝑛</m:t>
                              </m:r>
                            </m:sub>
                          </m:sSub>
                          <m:r>
                            <a:rPr lang="en-AU" sz="1300" i="1">
                              <a:solidFill>
                                <a:schemeClr val="tx1"/>
                              </a:solidFill>
                              <a:latin typeface="Cambria Math" panose="02040503050406030204" pitchFamily="18" charset="0"/>
                            </a:rPr>
                            <m:t>)</m:t>
                          </m:r>
                        </m:lim>
                      </m:limUpp>
                    </m:oMath>
                  </m:oMathPara>
                </a14:m>
                <a:endParaRPr lang="en-AU" sz="1300" dirty="0">
                  <a:solidFill>
                    <a:schemeClr val="tx1"/>
                  </a:solidFill>
                </a:endParaRPr>
              </a:p>
              <a:p>
                <a:pPr marL="0" indent="0" algn="just">
                  <a:buNone/>
                </a:pPr>
                <a:endParaRPr lang="en-AU" dirty="0">
                  <a:solidFill>
                    <a:schemeClr val="tx1"/>
                  </a:solidFill>
                </a:endParaRPr>
              </a:p>
              <a:p>
                <a:pPr marL="0" indent="0" algn="just">
                  <a:buNone/>
                </a:pPr>
                <a:endParaRPr lang="en-AU" dirty="0">
                  <a:solidFill>
                    <a:schemeClr val="tx1"/>
                  </a:solidFill>
                </a:endParaRPr>
              </a:p>
            </p:txBody>
          </p:sp>
        </mc:Choice>
        <mc:Fallback>
          <p:sp>
            <p:nvSpPr>
              <p:cNvPr id="3" name="Content Placeholder 2">
                <a:extLst>
                  <a:ext uri="{FF2B5EF4-FFF2-40B4-BE49-F238E27FC236}">
                    <a16:creationId xmlns:a16="http://schemas.microsoft.com/office/drawing/2014/main" id="{653843C8-9551-4B0E-8B3C-78D6E4F8B192}"/>
                  </a:ext>
                </a:extLst>
              </p:cNvPr>
              <p:cNvSpPr>
                <a:spLocks noGrp="1" noRot="1" noChangeAspect="1" noMove="1" noResize="1" noEditPoints="1" noAdjustHandles="1" noChangeArrowheads="1" noChangeShapeType="1" noTextEdit="1"/>
              </p:cNvSpPr>
              <p:nvPr>
                <p:ph sz="half" idx="1"/>
              </p:nvPr>
            </p:nvSpPr>
            <p:spPr>
              <a:xfrm>
                <a:off x="677334" y="2160589"/>
                <a:ext cx="4470399" cy="4117444"/>
              </a:xfrm>
              <a:blipFill>
                <a:blip r:embed="rId2"/>
                <a:stretch>
                  <a:fillRect l="-2456" t="-740" r="-1228"/>
                </a:stretch>
              </a:blipFill>
            </p:spPr>
            <p:txBody>
              <a:bodyPr/>
              <a:lstStyle/>
              <a:p>
                <a:r>
                  <a:rPr lang="en-AU">
                    <a:noFill/>
                  </a:rPr>
                  <a:t> </a:t>
                </a:r>
              </a:p>
            </p:txBody>
          </p:sp>
        </mc:Fallback>
      </mc:AlternateContent>
      <p:sp>
        <p:nvSpPr>
          <p:cNvPr id="4" name="Content Placeholder 3">
            <a:extLst>
              <a:ext uri="{FF2B5EF4-FFF2-40B4-BE49-F238E27FC236}">
                <a16:creationId xmlns:a16="http://schemas.microsoft.com/office/drawing/2014/main" id="{C0AB89F6-D434-41B9-8DF1-A063684A66D9}"/>
              </a:ext>
            </a:extLst>
          </p:cNvPr>
          <p:cNvSpPr>
            <a:spLocks noGrp="1"/>
          </p:cNvSpPr>
          <p:nvPr>
            <p:ph sz="half" idx="2"/>
          </p:nvPr>
        </p:nvSpPr>
        <p:spPr>
          <a:xfrm>
            <a:off x="5089969" y="2160589"/>
            <a:ext cx="4337663" cy="4202111"/>
          </a:xfrm>
        </p:spPr>
        <p:txBody>
          <a:bodyPr/>
          <a:lstStyle/>
          <a:p>
            <a:pPr>
              <a:buFont typeface="Wingdings" panose="05000000000000000000" pitchFamily="2" charset="2"/>
              <a:buChar char="§"/>
            </a:pPr>
            <a:r>
              <a:rPr lang="he-IL" dirty="0">
                <a:solidFill>
                  <a:schemeClr val="tx1"/>
                </a:solidFill>
              </a:rPr>
              <a:t>שיטת אוילר עבור פתרון של משוואת מסדר ראשון בעצם מאפשרת לנו לקבל קירוב נומרי של פתרון משוואת המצב . שיטת אויילר עובדת לפי קירוב, שבו ככל שגודל הצעד הוא יותר קטן ,והמרווח בין צעד לצעד הוא קטן ככל האפשר, כך הקירוב יותר מדוייק .</a:t>
            </a:r>
            <a:endParaRPr lang="en-AU" dirty="0">
              <a:solidFill>
                <a:schemeClr val="tx1"/>
              </a:solidFill>
            </a:endParaRPr>
          </a:p>
          <a:p>
            <a:endParaRPr lang="en-AU" dirty="0">
              <a:solidFill>
                <a:schemeClr val="tx1"/>
              </a:solidFill>
            </a:endParaRPr>
          </a:p>
          <a:p>
            <a:endParaRPr lang="en-AU" dirty="0">
              <a:solidFill>
                <a:schemeClr val="tx1"/>
              </a:solidFill>
            </a:endParaRPr>
          </a:p>
        </p:txBody>
      </p:sp>
      <p:pic>
        <p:nvPicPr>
          <p:cNvPr id="6" name="Picture 2" descr="Image result for ode euler's theory">
            <a:extLst>
              <a:ext uri="{FF2B5EF4-FFF2-40B4-BE49-F238E27FC236}">
                <a16:creationId xmlns:a16="http://schemas.microsoft.com/office/drawing/2014/main" id="{D6C99ECC-1FAB-4198-9AC7-973D19EE8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934" y="4156009"/>
            <a:ext cx="3072357" cy="23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84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AF24-D9E7-4214-B3D7-8E8B305CD579}"/>
              </a:ext>
            </a:extLst>
          </p:cNvPr>
          <p:cNvSpPr>
            <a:spLocks noGrp="1"/>
          </p:cNvSpPr>
          <p:nvPr>
            <p:ph type="ctrTitle"/>
          </p:nvPr>
        </p:nvSpPr>
        <p:spPr>
          <a:xfrm>
            <a:off x="1236134" y="148168"/>
            <a:ext cx="7766936" cy="1646302"/>
          </a:xfrm>
        </p:spPr>
        <p:txBody>
          <a:bodyPr/>
          <a:lstStyle/>
          <a:p>
            <a:r>
              <a:rPr lang="he-IL" sz="3200" dirty="0"/>
              <a:t>פיתרון של משוואת המצב הכולל את תופעות המעבר והמצב היציב בעזרת אנליזה נומרית </a:t>
            </a:r>
            <a:endParaRPr lang="en-AU" sz="32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87413AAB-DC25-4FDC-A7F0-C39190EC8053}"/>
                  </a:ext>
                </a:extLst>
              </p:cNvPr>
              <p:cNvSpPr>
                <a:spLocks noGrp="1"/>
              </p:cNvSpPr>
              <p:nvPr>
                <p:ph type="subTitle" idx="1"/>
              </p:nvPr>
            </p:nvSpPr>
            <p:spPr>
              <a:xfrm>
                <a:off x="1299633" y="1710267"/>
                <a:ext cx="7974370" cy="4665133"/>
              </a:xfrm>
            </p:spPr>
            <p:txBody>
              <a:bodyPr>
                <a:normAutofit fontScale="77500" lnSpcReduction="20000"/>
              </a:bodyPr>
              <a:lstStyle/>
              <a:p>
                <a:pPr marL="285750" indent="-285750">
                  <a:buFont typeface="Arial" panose="020B0604020202020204" pitchFamily="34" charset="0"/>
                  <a:buChar char="•"/>
                </a:pPr>
                <a:r>
                  <a:rPr lang="he-IL" sz="1600" dirty="0">
                    <a:solidFill>
                      <a:schemeClr val="tx1"/>
                    </a:solidFill>
                  </a:rPr>
                  <a:t>לשם יצירת האלגוריתם במאטלאב של שיטת אוילר ,יש צורך בתיאור אופן המפסק מבחינה מתמטית לשם כך נשתמש באותו ווקטור זמן </a:t>
                </a:r>
                <a:r>
                  <a:rPr lang="en-AU" sz="1600" dirty="0">
                    <a:solidFill>
                      <a:schemeClr val="tx1"/>
                    </a:solidFill>
                  </a:rPr>
                  <a:t>t</a:t>
                </a:r>
                <a:r>
                  <a:rPr lang="he-IL" sz="1600" dirty="0">
                    <a:solidFill>
                      <a:schemeClr val="tx1"/>
                    </a:solidFill>
                  </a:rPr>
                  <a:t> שאותו נחלק לדגימות . ואת היחס בין ווקטור הזמן </a:t>
                </a:r>
                <a:r>
                  <a:rPr lang="en-AU" sz="1600" dirty="0">
                    <a:solidFill>
                      <a:schemeClr val="tx1"/>
                    </a:solidFill>
                  </a:rPr>
                  <a:t>t</a:t>
                </a:r>
                <a:r>
                  <a:rPr lang="he-IL" sz="1600" dirty="0">
                    <a:solidFill>
                      <a:schemeClr val="tx1"/>
                    </a:solidFill>
                  </a:rPr>
                  <a:t> לבין יחס המחזור של המעגל </a:t>
                </a:r>
                <a14:m>
                  <m:oMath xmlns:m="http://schemas.openxmlformats.org/officeDocument/2006/math">
                    <m:d>
                      <m:dPr>
                        <m:ctrlPr>
                          <a:rPr lang="en-AU" sz="1600" i="1">
                            <a:solidFill>
                              <a:schemeClr val="tx1"/>
                            </a:solidFill>
                          </a:rPr>
                        </m:ctrlPr>
                      </m:dPr>
                      <m:e>
                        <m:r>
                          <a:rPr lang="en-AU" sz="1600" i="1">
                            <a:solidFill>
                              <a:schemeClr val="tx1"/>
                            </a:solidFill>
                          </a:rPr>
                          <m:t>𝑇</m:t>
                        </m:r>
                        <m:r>
                          <a:rPr lang="en-AU" sz="1600" i="1">
                            <a:solidFill>
                              <a:schemeClr val="tx1"/>
                            </a:solidFill>
                          </a:rPr>
                          <m:t>=</m:t>
                        </m:r>
                        <m:f>
                          <m:fPr>
                            <m:ctrlPr>
                              <a:rPr lang="en-AU" sz="1600" i="1">
                                <a:solidFill>
                                  <a:schemeClr val="tx1"/>
                                </a:solidFill>
                              </a:rPr>
                            </m:ctrlPr>
                          </m:fPr>
                          <m:num>
                            <m:r>
                              <a:rPr lang="en-AU" sz="1600" i="1">
                                <a:solidFill>
                                  <a:schemeClr val="tx1"/>
                                </a:solidFill>
                              </a:rPr>
                              <m:t>1</m:t>
                            </m:r>
                          </m:num>
                          <m:den>
                            <m:r>
                              <a:rPr lang="en-AU" sz="1600" i="1">
                                <a:solidFill>
                                  <a:schemeClr val="tx1"/>
                                </a:solidFill>
                              </a:rPr>
                              <m:t>𝑓</m:t>
                            </m:r>
                          </m:den>
                        </m:f>
                      </m:e>
                    </m:d>
                  </m:oMath>
                </a14:m>
                <a:r>
                  <a:rPr lang="en-AU" sz="1600" dirty="0">
                    <a:solidFill>
                      <a:schemeClr val="tx1"/>
                    </a:solidFill>
                  </a:rPr>
                  <a:t>  </a:t>
                </a:r>
                <a:r>
                  <a:rPr lang="he-IL" sz="1600" dirty="0">
                    <a:solidFill>
                      <a:schemeClr val="tx1"/>
                    </a:solidFill>
                  </a:rPr>
                  <a:t>ונמצא את השארית בין ווקטור הזמן </a:t>
                </a:r>
                <a:r>
                  <a:rPr lang="en-AU" sz="1600" dirty="0">
                    <a:solidFill>
                      <a:schemeClr val="tx1"/>
                    </a:solidFill>
                  </a:rPr>
                  <a:t>t</a:t>
                </a:r>
                <a:r>
                  <a:rPr lang="he-IL" sz="1600" dirty="0">
                    <a:solidFill>
                      <a:schemeClr val="tx1"/>
                    </a:solidFill>
                  </a:rPr>
                  <a:t> לבין זמן המחזור של </a:t>
                </a:r>
                <a:r>
                  <a:rPr lang="en-AU" sz="1600" dirty="0">
                    <a:solidFill>
                      <a:schemeClr val="tx1"/>
                    </a:solidFill>
                  </a:rPr>
                  <a:t>T</a:t>
                </a:r>
                <a:r>
                  <a:rPr lang="he-IL" sz="1600" dirty="0">
                    <a:solidFill>
                      <a:schemeClr val="tx1"/>
                    </a:solidFill>
                  </a:rPr>
                  <a:t> של המעגל כאשר את התיאור הכללי של המטריצות הממוצעות נתאר תוך כדי שימוש במצב המפסק .</a:t>
                </a:r>
              </a:p>
              <a:p>
                <a14:m>
                  <m:oMathPara xmlns:m="http://schemas.openxmlformats.org/officeDocument/2006/math">
                    <m:oMathParaPr>
                      <m:jc m:val="centerGroup"/>
                    </m:oMathParaPr>
                    <m:oMath xmlns:m="http://schemas.openxmlformats.org/officeDocument/2006/math">
                      <m:sSub>
                        <m:sSubPr>
                          <m:ctrlPr>
                            <a:rPr lang="en-AU" sz="1600" i="1">
                              <a:solidFill>
                                <a:schemeClr val="tx1"/>
                              </a:solidFill>
                            </a:rPr>
                          </m:ctrlPr>
                        </m:sSubPr>
                        <m:e>
                          <m:r>
                            <a:rPr lang="en-AU" sz="1600" b="1" i="1">
                              <a:solidFill>
                                <a:schemeClr val="tx1"/>
                              </a:solidFill>
                            </a:rPr>
                            <m:t>𝑨</m:t>
                          </m:r>
                        </m:e>
                        <m:sub>
                          <m:r>
                            <a:rPr lang="en-AU" sz="1600" i="1">
                              <a:solidFill>
                                <a:schemeClr val="tx1"/>
                              </a:solidFill>
                            </a:rPr>
                            <m:t>𝑡𝑜𝑡𝑎𝑙</m:t>
                          </m:r>
                        </m:sub>
                      </m:sSub>
                      <m:r>
                        <a:rPr lang="en-AU" sz="1600" i="1">
                          <a:solidFill>
                            <a:schemeClr val="tx1"/>
                          </a:solidFill>
                        </a:rPr>
                        <m:t>=</m:t>
                      </m:r>
                      <m:sSub>
                        <m:sSubPr>
                          <m:ctrlPr>
                            <a:rPr lang="en-AU" sz="1600" i="1">
                              <a:solidFill>
                                <a:schemeClr val="tx1"/>
                              </a:solidFill>
                            </a:rPr>
                          </m:ctrlPr>
                        </m:sSubPr>
                        <m:e>
                          <m:r>
                            <a:rPr lang="en-AU" sz="1600" b="1" i="1">
                              <a:solidFill>
                                <a:schemeClr val="tx1"/>
                              </a:solidFill>
                            </a:rPr>
                            <m:t>𝑨</m:t>
                          </m:r>
                        </m:e>
                        <m:sub>
                          <m:r>
                            <a:rPr lang="en-AU" sz="1600" i="1">
                              <a:solidFill>
                                <a:schemeClr val="tx1"/>
                              </a:solidFill>
                            </a:rPr>
                            <m:t>𝑎</m:t>
                          </m:r>
                        </m:sub>
                      </m:sSub>
                      <m:r>
                        <a:rPr lang="en-AU" sz="1600" i="1">
                          <a:solidFill>
                            <a:schemeClr val="tx1"/>
                          </a:solidFill>
                        </a:rPr>
                        <m:t>⋅</m:t>
                      </m:r>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sSub>
                        <m:sSubPr>
                          <m:ctrlPr>
                            <a:rPr lang="en-AU" sz="1600" i="1">
                              <a:solidFill>
                                <a:schemeClr val="tx1"/>
                              </a:solidFill>
                            </a:rPr>
                          </m:ctrlPr>
                        </m:sSubPr>
                        <m:e>
                          <m:r>
                            <a:rPr lang="en-AU" sz="1600" b="1" i="1">
                              <a:solidFill>
                                <a:schemeClr val="tx1"/>
                              </a:solidFill>
                            </a:rPr>
                            <m:t>𝑨</m:t>
                          </m:r>
                        </m:e>
                        <m:sub>
                          <m:r>
                            <a:rPr lang="en-AU" sz="1600" i="1">
                              <a:solidFill>
                                <a:schemeClr val="tx1"/>
                              </a:solidFill>
                            </a:rPr>
                            <m:t>𝑏</m:t>
                          </m:r>
                        </m:sub>
                      </m:sSub>
                      <m:bar>
                        <m:barPr>
                          <m:pos m:val="top"/>
                          <m:ctrlPr>
                            <a:rPr lang="en-AU" sz="1600" i="1">
                              <a:solidFill>
                                <a:schemeClr val="tx1"/>
                              </a:solidFill>
                            </a:rPr>
                          </m:ctrlPr>
                        </m:barPr>
                        <m:e>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e>
                      </m:bar>
                    </m:oMath>
                  </m:oMathPara>
                </a14:m>
                <a:endParaRPr lang="he-IL" sz="1600" dirty="0">
                  <a:solidFill>
                    <a:schemeClr val="tx1"/>
                  </a:solidFill>
                </a:endParaRPr>
              </a:p>
              <a:p>
                <a14:m>
                  <m:oMathPara xmlns:m="http://schemas.openxmlformats.org/officeDocument/2006/math">
                    <m:oMathParaPr>
                      <m:jc m:val="centerGroup"/>
                    </m:oMathParaPr>
                    <m:oMath xmlns:m="http://schemas.openxmlformats.org/officeDocument/2006/math">
                      <m:sSub>
                        <m:sSubPr>
                          <m:ctrlPr>
                            <a:rPr lang="en-AU" sz="1600" i="1">
                              <a:solidFill>
                                <a:schemeClr val="tx1"/>
                              </a:solidFill>
                            </a:rPr>
                          </m:ctrlPr>
                        </m:sSubPr>
                        <m:e>
                          <m:r>
                            <a:rPr lang="en-AU" sz="1600" b="1" i="1">
                              <a:solidFill>
                                <a:schemeClr val="tx1"/>
                              </a:solidFill>
                            </a:rPr>
                            <m:t>𝑩</m:t>
                          </m:r>
                        </m:e>
                        <m:sub>
                          <m:r>
                            <a:rPr lang="en-AU" sz="1600" i="1">
                              <a:solidFill>
                                <a:schemeClr val="tx1"/>
                              </a:solidFill>
                            </a:rPr>
                            <m:t>𝑡𝑜𝑡𝑎𝑙</m:t>
                          </m:r>
                        </m:sub>
                      </m:sSub>
                      <m:r>
                        <a:rPr lang="en-AU" sz="1600" i="1">
                          <a:solidFill>
                            <a:schemeClr val="tx1"/>
                          </a:solidFill>
                        </a:rPr>
                        <m:t>=</m:t>
                      </m:r>
                      <m:sSub>
                        <m:sSubPr>
                          <m:ctrlPr>
                            <a:rPr lang="en-AU" sz="1600" i="1">
                              <a:solidFill>
                                <a:schemeClr val="tx1"/>
                              </a:solidFill>
                            </a:rPr>
                          </m:ctrlPr>
                        </m:sSubPr>
                        <m:e>
                          <m:r>
                            <a:rPr lang="en-AU" sz="1600" b="1" i="1">
                              <a:solidFill>
                                <a:schemeClr val="tx1"/>
                              </a:solidFill>
                            </a:rPr>
                            <m:t>𝑩</m:t>
                          </m:r>
                        </m:e>
                        <m:sub>
                          <m:r>
                            <a:rPr lang="en-AU" sz="1600" i="1">
                              <a:solidFill>
                                <a:schemeClr val="tx1"/>
                              </a:solidFill>
                            </a:rPr>
                            <m:t>𝑎</m:t>
                          </m:r>
                        </m:sub>
                      </m:sSub>
                      <m:r>
                        <a:rPr lang="en-AU" sz="1600" i="1">
                          <a:solidFill>
                            <a:schemeClr val="tx1"/>
                          </a:solidFill>
                        </a:rPr>
                        <m:t>⋅</m:t>
                      </m:r>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sSub>
                        <m:sSubPr>
                          <m:ctrlPr>
                            <a:rPr lang="en-AU" sz="1600" i="1">
                              <a:solidFill>
                                <a:schemeClr val="tx1"/>
                              </a:solidFill>
                            </a:rPr>
                          </m:ctrlPr>
                        </m:sSubPr>
                        <m:e>
                          <m:r>
                            <a:rPr lang="en-AU" sz="1600" b="1" i="1">
                              <a:solidFill>
                                <a:schemeClr val="tx1"/>
                              </a:solidFill>
                            </a:rPr>
                            <m:t>𝑩</m:t>
                          </m:r>
                        </m:e>
                        <m:sub>
                          <m:r>
                            <a:rPr lang="en-AU" sz="1600" i="1">
                              <a:solidFill>
                                <a:schemeClr val="tx1"/>
                              </a:solidFill>
                            </a:rPr>
                            <m:t>𝑏</m:t>
                          </m:r>
                        </m:sub>
                      </m:sSub>
                      <m:bar>
                        <m:barPr>
                          <m:pos m:val="top"/>
                          <m:ctrlPr>
                            <a:rPr lang="en-AU" sz="1600" i="1">
                              <a:solidFill>
                                <a:schemeClr val="tx1"/>
                              </a:solidFill>
                            </a:rPr>
                          </m:ctrlPr>
                        </m:barPr>
                        <m:e>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e>
                      </m:bar>
                    </m:oMath>
                  </m:oMathPara>
                </a14:m>
                <a:endParaRPr lang="he-IL" sz="1600" dirty="0">
                  <a:solidFill>
                    <a:schemeClr val="tx1"/>
                  </a:solidFill>
                </a:endParaRPr>
              </a:p>
              <a:p>
                <a14:m>
                  <m:oMathPara xmlns:m="http://schemas.openxmlformats.org/officeDocument/2006/math">
                    <m:oMathParaPr>
                      <m:jc m:val="centerGroup"/>
                    </m:oMathParaPr>
                    <m:oMath xmlns:m="http://schemas.openxmlformats.org/officeDocument/2006/math">
                      <m:sSub>
                        <m:sSubPr>
                          <m:ctrlPr>
                            <a:rPr lang="en-AU" sz="1600" i="1">
                              <a:solidFill>
                                <a:schemeClr val="tx1"/>
                              </a:solidFill>
                            </a:rPr>
                          </m:ctrlPr>
                        </m:sSubPr>
                        <m:e>
                          <m:r>
                            <a:rPr lang="en-AU" sz="1600" b="1" i="1">
                              <a:solidFill>
                                <a:schemeClr val="tx1"/>
                              </a:solidFill>
                            </a:rPr>
                            <m:t>𝑪</m:t>
                          </m:r>
                        </m:e>
                        <m:sub>
                          <m:r>
                            <a:rPr lang="en-AU" sz="1600" i="1">
                              <a:solidFill>
                                <a:schemeClr val="tx1"/>
                              </a:solidFill>
                            </a:rPr>
                            <m:t>𝑡𝑜𝑡𝑎𝑙</m:t>
                          </m:r>
                        </m:sub>
                      </m:sSub>
                      <m:r>
                        <a:rPr lang="en-AU" sz="1600" i="1">
                          <a:solidFill>
                            <a:schemeClr val="tx1"/>
                          </a:solidFill>
                        </a:rPr>
                        <m:t>=</m:t>
                      </m:r>
                      <m:sSub>
                        <m:sSubPr>
                          <m:ctrlPr>
                            <a:rPr lang="en-AU" sz="1600" i="1">
                              <a:solidFill>
                                <a:schemeClr val="tx1"/>
                              </a:solidFill>
                            </a:rPr>
                          </m:ctrlPr>
                        </m:sSubPr>
                        <m:e>
                          <m:r>
                            <a:rPr lang="en-AU" sz="1600" b="1" i="1">
                              <a:solidFill>
                                <a:schemeClr val="tx1"/>
                              </a:solidFill>
                            </a:rPr>
                            <m:t>𝑪</m:t>
                          </m:r>
                        </m:e>
                        <m:sub>
                          <m:r>
                            <a:rPr lang="en-AU" sz="1600" i="1">
                              <a:solidFill>
                                <a:schemeClr val="tx1"/>
                              </a:solidFill>
                            </a:rPr>
                            <m:t>𝑎</m:t>
                          </m:r>
                        </m:sub>
                      </m:sSub>
                      <m:r>
                        <a:rPr lang="en-AU" sz="1600" i="1">
                          <a:solidFill>
                            <a:schemeClr val="tx1"/>
                          </a:solidFill>
                        </a:rPr>
                        <m:t>⋅</m:t>
                      </m:r>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sSub>
                        <m:sSubPr>
                          <m:ctrlPr>
                            <a:rPr lang="en-AU" sz="1600" i="1">
                              <a:solidFill>
                                <a:schemeClr val="tx1"/>
                              </a:solidFill>
                            </a:rPr>
                          </m:ctrlPr>
                        </m:sSubPr>
                        <m:e>
                          <m:r>
                            <a:rPr lang="en-AU" sz="1600" b="1" i="1">
                              <a:solidFill>
                                <a:schemeClr val="tx1"/>
                              </a:solidFill>
                            </a:rPr>
                            <m:t>𝑪</m:t>
                          </m:r>
                        </m:e>
                        <m:sub>
                          <m:r>
                            <a:rPr lang="en-AU" sz="1600" i="1">
                              <a:solidFill>
                                <a:schemeClr val="tx1"/>
                              </a:solidFill>
                            </a:rPr>
                            <m:t>𝑏</m:t>
                          </m:r>
                        </m:sub>
                      </m:sSub>
                      <m:bar>
                        <m:barPr>
                          <m:pos m:val="top"/>
                          <m:ctrlPr>
                            <a:rPr lang="en-AU" sz="1600" i="1">
                              <a:solidFill>
                                <a:schemeClr val="tx1"/>
                              </a:solidFill>
                            </a:rPr>
                          </m:ctrlPr>
                        </m:barPr>
                        <m:e>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e>
                      </m:bar>
                    </m:oMath>
                  </m:oMathPara>
                </a14:m>
                <a:endParaRPr lang="he-IL" sz="1600" dirty="0">
                  <a:solidFill>
                    <a:schemeClr val="tx1"/>
                  </a:solidFill>
                </a:endParaRPr>
              </a:p>
              <a:p>
                <a:pPr marL="285750" indent="-285750">
                  <a:buFont typeface="Arial" panose="020B0604020202020204" pitchFamily="34" charset="0"/>
                  <a:buChar char="•"/>
                </a:pPr>
                <a:r>
                  <a:rPr lang="he-IL" sz="1600" dirty="0">
                    <a:solidFill>
                      <a:schemeClr val="tx1"/>
                    </a:solidFill>
                  </a:rPr>
                  <a:t>כאשר </a:t>
                </a:r>
                <a14:m>
                  <m:oMath xmlns:m="http://schemas.openxmlformats.org/officeDocument/2006/math">
                    <m:r>
                      <a:rPr lang="en-AU" sz="1600" i="1">
                        <a:solidFill>
                          <a:schemeClr val="tx1"/>
                        </a:solidFill>
                      </a:rPr>
                      <m:t>𝑆𝑤𝑖𝑡𝑐</m:t>
                    </m:r>
                    <m:r>
                      <a:rPr lang="en-AU" sz="1600" i="1">
                        <a:solidFill>
                          <a:schemeClr val="tx1"/>
                        </a:solidFill>
                      </a:rPr>
                      <m:t>h</m:t>
                    </m:r>
                    <m:r>
                      <a:rPr lang="en-AU" sz="1600" i="1">
                        <a:solidFill>
                          <a:schemeClr val="tx1"/>
                        </a:solidFill>
                      </a:rPr>
                      <m:t>(</m:t>
                    </m:r>
                    <m:r>
                      <a:rPr lang="en-AU" sz="1600" i="1">
                        <a:solidFill>
                          <a:schemeClr val="tx1"/>
                        </a:solidFill>
                      </a:rPr>
                      <m:t>𝑖</m:t>
                    </m:r>
                    <m:r>
                      <a:rPr lang="en-AU" sz="1600" i="1">
                        <a:solidFill>
                          <a:schemeClr val="tx1"/>
                        </a:solidFill>
                      </a:rPr>
                      <m:t>)</m:t>
                    </m:r>
                  </m:oMath>
                </a14:m>
                <a:r>
                  <a:rPr lang="he-IL" sz="1600" dirty="0">
                    <a:solidFill>
                      <a:schemeClr val="tx1"/>
                    </a:solidFill>
                  </a:rPr>
                  <a:t> מייצג את ערך המפסק עבור דגימה </a:t>
                </a:r>
                <a14:m>
                  <m:oMath xmlns:m="http://schemas.openxmlformats.org/officeDocument/2006/math">
                    <m:r>
                      <a:rPr lang="en-AU" sz="1600" i="1">
                        <a:solidFill>
                          <a:schemeClr val="tx1"/>
                        </a:solidFill>
                        <a:latin typeface="Cambria Math" panose="02040503050406030204" pitchFamily="18" charset="0"/>
                      </a:rPr>
                      <m:t>𝑖</m:t>
                    </m:r>
                  </m:oMath>
                </a14:m>
                <a:r>
                  <a:rPr lang="he-IL" sz="1600" dirty="0">
                    <a:solidFill>
                      <a:schemeClr val="tx1"/>
                    </a:solidFill>
                  </a:rPr>
                  <a:t>.</a:t>
                </a:r>
              </a:p>
              <a:p>
                <a:r>
                  <a:rPr lang="he-IL" sz="1600" dirty="0">
                    <a:solidFill>
                      <a:schemeClr val="tx1"/>
                    </a:solidFill>
                  </a:rPr>
                  <a:t>והאלגוריתם יראה כך במאטלאב:</a:t>
                </a:r>
              </a:p>
              <a:p>
                <a14:m>
                  <m:oMathPara xmlns:m="http://schemas.openxmlformats.org/officeDocument/2006/math">
                    <m:oMathParaPr>
                      <m:jc m:val="centerGroup"/>
                    </m:oMathParaPr>
                    <m:oMath xmlns:m="http://schemas.openxmlformats.org/officeDocument/2006/math">
                      <m:r>
                        <a:rPr lang="en-AU" i="1">
                          <a:solidFill>
                            <a:schemeClr val="tx1"/>
                          </a:solidFill>
                        </a:rPr>
                        <m:t>𝑡</m:t>
                      </m:r>
                      <m:r>
                        <a:rPr lang="en-AU" i="1">
                          <a:solidFill>
                            <a:schemeClr val="tx1"/>
                          </a:solidFill>
                        </a:rPr>
                        <m:t>=</m:t>
                      </m:r>
                      <m:r>
                        <m:rPr>
                          <m:nor/>
                        </m:rPr>
                        <a:rPr lang="en-AU">
                          <a:solidFill>
                            <a:schemeClr val="tx1"/>
                          </a:solidFill>
                        </a:rPr>
                        <m:t>linspace</m:t>
                      </m:r>
                      <m:d>
                        <m:dPr>
                          <m:ctrlPr>
                            <a:rPr lang="en-AU" i="1">
                              <a:solidFill>
                                <a:schemeClr val="tx1"/>
                              </a:solidFill>
                            </a:rPr>
                          </m:ctrlPr>
                        </m:dPr>
                        <m:e>
                          <m:r>
                            <a:rPr lang="en-AU" i="1">
                              <a:solidFill>
                                <a:schemeClr val="tx1"/>
                              </a:solidFill>
                            </a:rPr>
                            <m:t>0</m:t>
                          </m:r>
                          <m:r>
                            <a:rPr lang="en-AU" i="1">
                              <a:solidFill>
                                <a:schemeClr val="tx1"/>
                              </a:solidFill>
                            </a:rPr>
                            <m:t>,</m:t>
                          </m:r>
                          <m:r>
                            <m:rPr>
                              <m:nor/>
                            </m:rPr>
                            <a:rPr lang="en-AU">
                              <a:solidFill>
                                <a:schemeClr val="tx1"/>
                              </a:solidFill>
                            </a:rPr>
                            <m:t>run</m:t>
                          </m:r>
                          <m:r>
                            <a:rPr lang="en-AU">
                              <a:solidFill>
                                <a:schemeClr val="tx1"/>
                              </a:solidFill>
                            </a:rPr>
                            <m:t>_</m:t>
                          </m:r>
                          <m:r>
                            <m:rPr>
                              <m:nor/>
                            </m:rPr>
                            <a:rPr lang="en-AU">
                              <a:solidFill>
                                <a:schemeClr val="tx1"/>
                              </a:solidFill>
                            </a:rPr>
                            <m:t>time</m:t>
                          </m:r>
                          <m:r>
                            <a:rPr lang="en-AU">
                              <a:solidFill>
                                <a:schemeClr val="tx1"/>
                              </a:solidFill>
                            </a:rPr>
                            <m:t>,</m:t>
                          </m:r>
                          <m:r>
                            <m:rPr>
                              <m:nor/>
                            </m:rPr>
                            <a:rPr lang="en-AU">
                              <a:solidFill>
                                <a:schemeClr val="tx1"/>
                              </a:solidFill>
                            </a:rPr>
                            <m:t> </m:t>
                          </m:r>
                          <m:r>
                            <m:rPr>
                              <m:nor/>
                            </m:rPr>
                            <a:rPr lang="en-AU">
                              <a:solidFill>
                                <a:schemeClr val="tx1"/>
                              </a:solidFill>
                            </a:rPr>
                            <m:t>total</m:t>
                          </m:r>
                          <m:r>
                            <a:rPr lang="en-AU">
                              <a:solidFill>
                                <a:schemeClr val="tx1"/>
                              </a:solidFill>
                            </a:rPr>
                            <m:t>_</m:t>
                          </m:r>
                          <m:r>
                            <m:rPr>
                              <m:nor/>
                            </m:rPr>
                            <a:rPr lang="en-AU">
                              <a:solidFill>
                                <a:schemeClr val="tx1"/>
                              </a:solidFill>
                            </a:rPr>
                            <m:t>samples</m:t>
                          </m:r>
                          <m:r>
                            <a:rPr lang="en-AU">
                              <a:solidFill>
                                <a:schemeClr val="tx1"/>
                              </a:solidFill>
                            </a:rPr>
                            <m:t>+</m:t>
                          </m:r>
                          <m:r>
                            <a:rPr lang="en-AU" i="1">
                              <a:solidFill>
                                <a:schemeClr val="tx1"/>
                              </a:solidFill>
                            </a:rPr>
                            <m:t>1</m:t>
                          </m:r>
                        </m:e>
                      </m:d>
                      <m:r>
                        <a:rPr lang="en-AU" i="1">
                          <a:solidFill>
                            <a:schemeClr val="tx1"/>
                          </a:solidFill>
                        </a:rPr>
                        <m:t>;</m:t>
                      </m:r>
                    </m:oMath>
                    <m:oMath xmlns:m="http://schemas.openxmlformats.org/officeDocument/2006/math">
                      <m:r>
                        <a:rPr lang="en-AU" i="1">
                          <a:solidFill>
                            <a:schemeClr val="tx1"/>
                          </a:solidFill>
                        </a:rPr>
                        <m:t>𝑡</m:t>
                      </m:r>
                      <m:r>
                        <a:rPr lang="en-AU" i="1">
                          <a:solidFill>
                            <a:schemeClr val="tx1"/>
                          </a:solidFill>
                        </a:rPr>
                        <m:t>_</m:t>
                      </m:r>
                      <m:r>
                        <m:rPr>
                          <m:nor/>
                        </m:rPr>
                        <a:rPr lang="en-AU">
                          <a:solidFill>
                            <a:schemeClr val="tx1"/>
                          </a:solidFill>
                        </a:rPr>
                        <m:t>delta</m:t>
                      </m:r>
                      <m:r>
                        <a:rPr lang="en-AU">
                          <a:solidFill>
                            <a:schemeClr val="tx1"/>
                          </a:solidFill>
                        </a:rPr>
                        <m:t>=</m:t>
                      </m:r>
                      <m:r>
                        <a:rPr lang="en-AU" i="1">
                          <a:solidFill>
                            <a:schemeClr val="tx1"/>
                          </a:solidFill>
                        </a:rPr>
                        <m:t>10</m:t>
                      </m:r>
                      <m:r>
                        <a:rPr lang="en-AU" i="1">
                          <a:solidFill>
                            <a:schemeClr val="tx1"/>
                          </a:solidFill>
                        </a:rPr>
                        <m:t>𝑒</m:t>
                      </m:r>
                      <m:r>
                        <a:rPr lang="en-AU" i="1">
                          <a:solidFill>
                            <a:schemeClr val="tx1"/>
                          </a:solidFill>
                        </a:rPr>
                        <m:t>−</m:t>
                      </m:r>
                      <m:r>
                        <a:rPr lang="en-AU" i="1">
                          <a:solidFill>
                            <a:schemeClr val="tx1"/>
                          </a:solidFill>
                        </a:rPr>
                        <m:t>6</m:t>
                      </m:r>
                      <m:r>
                        <a:rPr lang="en-AU" i="1">
                          <a:solidFill>
                            <a:schemeClr val="tx1"/>
                          </a:solidFill>
                        </a:rPr>
                        <m:t>;</m:t>
                      </m:r>
                    </m:oMath>
                    <m:oMath xmlns:m="http://schemas.openxmlformats.org/officeDocument/2006/math">
                      <m:d>
                        <m:dPr>
                          <m:begChr m:val="{"/>
                          <m:endChr m:val=""/>
                          <m:ctrlPr>
                            <a:rPr lang="en-AU" i="1">
                              <a:solidFill>
                                <a:schemeClr val="tx1"/>
                              </a:solidFill>
                            </a:rPr>
                          </m:ctrlPr>
                        </m:dPr>
                        <m:e>
                          <m:eqArr>
                            <m:eqArrPr>
                              <m:ctrlPr>
                                <a:rPr lang="en-AU" i="1">
                                  <a:solidFill>
                                    <a:schemeClr val="tx1"/>
                                  </a:solidFill>
                                </a:rPr>
                              </m:ctrlPr>
                            </m:eqArrPr>
                            <m:e>
                              <m:r>
                                <a:rPr lang="en-AU" i="1">
                                  <a:solidFill>
                                    <a:schemeClr val="tx1"/>
                                  </a:solidFill>
                                </a:rPr>
                                <m:t>&amp;</m:t>
                              </m:r>
                              <m:r>
                                <m:rPr>
                                  <m:nor/>
                                </m:rPr>
                                <a:rPr lang="en-AU">
                                  <a:solidFill>
                                    <a:schemeClr val="tx1"/>
                                  </a:solidFill>
                                </a:rPr>
                                <m:t>for</m:t>
                              </m:r>
                              <m:r>
                                <m:rPr>
                                  <m:nor/>
                                </m:rPr>
                                <a:rPr lang="en-AU">
                                  <a:solidFill>
                                    <a:schemeClr val="tx1"/>
                                  </a:solidFill>
                                </a:rPr>
                                <m:t> </m:t>
                              </m:r>
                              <m:r>
                                <m:rPr>
                                  <m:nor/>
                                </m:rPr>
                                <a:rPr lang="en-AU">
                                  <a:solidFill>
                                    <a:schemeClr val="tx1"/>
                                  </a:solidFill>
                                </a:rPr>
                                <m:t>i</m:t>
                              </m:r>
                              <m:r>
                                <a:rPr lang="en-AU">
                                  <a:solidFill>
                                    <a:schemeClr val="tx1"/>
                                  </a:solidFill>
                                </a:rPr>
                                <m:t>=</m:t>
                              </m:r>
                              <m:r>
                                <a:rPr lang="en-AU" i="1">
                                  <a:solidFill>
                                    <a:schemeClr val="tx1"/>
                                  </a:solidFill>
                                </a:rPr>
                                <m:t>1</m:t>
                              </m:r>
                              <m:r>
                                <a:rPr lang="en-AU" i="1">
                                  <a:solidFill>
                                    <a:schemeClr val="tx1"/>
                                  </a:solidFill>
                                </a:rPr>
                                <m:t>:</m:t>
                              </m:r>
                              <m:r>
                                <m:rPr>
                                  <m:nor/>
                                </m:rPr>
                                <a:rPr lang="en-AU">
                                  <a:solidFill>
                                    <a:schemeClr val="tx1"/>
                                  </a:solidFill>
                                </a:rPr>
                                <m:t>total</m:t>
                              </m:r>
                              <m:r>
                                <a:rPr lang="en-AU">
                                  <a:solidFill>
                                    <a:schemeClr val="tx1"/>
                                  </a:solidFill>
                                </a:rPr>
                                <m:t>_</m:t>
                              </m:r>
                              <m:r>
                                <m:rPr>
                                  <m:nor/>
                                </m:rPr>
                                <a:rPr lang="en-AU">
                                  <a:solidFill>
                                    <a:schemeClr val="tx1"/>
                                  </a:solidFill>
                                </a:rPr>
                                <m:t>samples</m:t>
                              </m:r>
                              <m:r>
                                <m:rPr>
                                  <m:nor/>
                                </m:rPr>
                                <a:rPr lang="en-AU">
                                  <a:solidFill>
                                    <a:schemeClr val="tx1"/>
                                  </a:solidFill>
                                </a:rPr>
                                <m:t>;</m:t>
                              </m:r>
                            </m:e>
                            <m:e>
                              <m:r>
                                <a:rPr lang="en-AU" i="1">
                                  <a:solidFill>
                                    <a:schemeClr val="tx1"/>
                                  </a:solidFill>
                                </a:rPr>
                                <m:t>&amp;</m:t>
                              </m:r>
                              <m:r>
                                <m:rPr>
                                  <m:nor/>
                                </m:rPr>
                                <a:rPr lang="en-AU">
                                  <a:solidFill>
                                    <a:schemeClr val="tx1"/>
                                  </a:solidFill>
                                </a:rPr>
                                <m:t>ratio</m:t>
                              </m:r>
                              <m:d>
                                <m:dPr>
                                  <m:ctrlPr>
                                    <a:rPr lang="en-AU" i="1">
                                      <a:solidFill>
                                        <a:schemeClr val="tx1"/>
                                      </a:solidFill>
                                    </a:rPr>
                                  </m:ctrlPr>
                                </m:dPr>
                                <m:e>
                                  <m:r>
                                    <a:rPr lang="en-AU" i="1">
                                      <a:solidFill>
                                        <a:schemeClr val="tx1"/>
                                      </a:solidFill>
                                    </a:rPr>
                                    <m:t>𝑖</m:t>
                                  </m:r>
                                </m:e>
                              </m:d>
                              <m:r>
                                <a:rPr lang="en-AU" i="1">
                                  <a:solidFill>
                                    <a:schemeClr val="tx1"/>
                                  </a:solidFill>
                                </a:rPr>
                                <m:t>=</m:t>
                              </m:r>
                              <m:r>
                                <m:rPr>
                                  <m:nor/>
                                </m:rPr>
                                <a:rPr lang="en-AU">
                                  <a:solidFill>
                                    <a:schemeClr val="tx1"/>
                                  </a:solidFill>
                                </a:rPr>
                                <m:t>rem</m:t>
                              </m:r>
                              <m:d>
                                <m:dPr>
                                  <m:ctrlPr>
                                    <a:rPr lang="en-AU" i="1">
                                      <a:solidFill>
                                        <a:schemeClr val="tx1"/>
                                      </a:solidFill>
                                    </a:rPr>
                                  </m:ctrlPr>
                                </m:dPr>
                                <m:e>
                                  <m:r>
                                    <a:rPr lang="en-AU" i="1">
                                      <a:solidFill>
                                        <a:schemeClr val="tx1"/>
                                      </a:solidFill>
                                    </a:rPr>
                                    <m:t>𝑡</m:t>
                                  </m:r>
                                  <m:d>
                                    <m:dPr>
                                      <m:ctrlPr>
                                        <a:rPr lang="en-AU" i="1">
                                          <a:solidFill>
                                            <a:schemeClr val="tx1"/>
                                          </a:solidFill>
                                        </a:rPr>
                                      </m:ctrlPr>
                                    </m:dPr>
                                    <m:e>
                                      <m:r>
                                        <a:rPr lang="en-AU" i="1">
                                          <a:solidFill>
                                            <a:schemeClr val="tx1"/>
                                          </a:solidFill>
                                        </a:rPr>
                                        <m:t>𝑖</m:t>
                                      </m:r>
                                    </m:e>
                                  </m:d>
                                  <m:r>
                                    <a:rPr lang="en-AU" i="1">
                                      <a:solidFill>
                                        <a:schemeClr val="tx1"/>
                                      </a:solidFill>
                                    </a:rPr>
                                    <m:t>,</m:t>
                                  </m:r>
                                  <m:d>
                                    <m:dPr>
                                      <m:ctrlPr>
                                        <a:rPr lang="en-AU" i="1">
                                          <a:solidFill>
                                            <a:schemeClr val="tx1"/>
                                          </a:solidFill>
                                        </a:rPr>
                                      </m:ctrlPr>
                                    </m:dPr>
                                    <m:e>
                                      <m:r>
                                        <a:rPr lang="en-AU" i="1">
                                          <a:solidFill>
                                            <a:schemeClr val="tx1"/>
                                          </a:solidFill>
                                        </a:rPr>
                                        <m:t>𝑇</m:t>
                                      </m:r>
                                    </m:e>
                                  </m:d>
                                </m:e>
                              </m:d>
                            </m:e>
                            <m:e>
                              <m:r>
                                <a:rPr lang="en-AU" i="1">
                                  <a:solidFill>
                                    <a:schemeClr val="tx1"/>
                                  </a:solidFill>
                                </a:rPr>
                                <m:t>&amp;</m:t>
                              </m:r>
                              <m:r>
                                <a:rPr lang="en-AU" i="1">
                                  <a:solidFill>
                                    <a:schemeClr val="tx1"/>
                                  </a:solidFill>
                                </a:rPr>
                                <m:t>𝑆</m:t>
                              </m:r>
                              <m:r>
                                <a:rPr lang="en-AU" i="1">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r>
                                <a:rPr lang="en-AU" i="1">
                                  <a:solidFill>
                                    <a:schemeClr val="tx1"/>
                                  </a:solidFill>
                                </a:rPr>
                                <m:t>=</m:t>
                              </m:r>
                              <m:r>
                                <m:rPr>
                                  <m:nor/>
                                </m:rPr>
                                <a:rPr lang="en-AU">
                                  <a:solidFill>
                                    <a:schemeClr val="tx1"/>
                                  </a:solidFill>
                                </a:rPr>
                                <m:t>ratio</m:t>
                              </m:r>
                              <m:d>
                                <m:dPr>
                                  <m:ctrlPr>
                                    <a:rPr lang="en-AU" i="1">
                                      <a:solidFill>
                                        <a:schemeClr val="tx1"/>
                                      </a:solidFill>
                                    </a:rPr>
                                  </m:ctrlPr>
                                </m:dPr>
                                <m:e>
                                  <m:r>
                                    <a:rPr lang="en-AU" i="1">
                                      <a:solidFill>
                                        <a:schemeClr val="tx1"/>
                                      </a:solidFill>
                                    </a:rPr>
                                    <m:t>𝑖</m:t>
                                  </m:r>
                                </m:e>
                              </m:d>
                              <m:r>
                                <a:rPr lang="en-AU" i="1">
                                  <a:solidFill>
                                    <a:schemeClr val="tx1"/>
                                  </a:solidFill>
                                </a:rPr>
                                <m:t>&gt;</m:t>
                              </m:r>
                              <m:r>
                                <a:rPr lang="en-AU" i="1">
                                  <a:solidFill>
                                    <a:schemeClr val="tx1"/>
                                  </a:solidFill>
                                </a:rPr>
                                <m:t>𝑡</m:t>
                              </m:r>
                              <m:r>
                                <a:rPr lang="en-AU" i="1">
                                  <a:solidFill>
                                    <a:schemeClr val="tx1"/>
                                  </a:solidFill>
                                </a:rPr>
                                <m:t>_</m:t>
                              </m:r>
                              <m:r>
                                <m:rPr>
                                  <m:nor/>
                                </m:rPr>
                                <a:rPr lang="en-AU">
                                  <a:solidFill>
                                    <a:schemeClr val="tx1"/>
                                  </a:solidFill>
                                </a:rPr>
                                <m:t>on</m:t>
                              </m:r>
                            </m:e>
                            <m:e>
                              <m:r>
                                <a:rPr lang="en-AU" i="1">
                                  <a:solidFill>
                                    <a:schemeClr val="tx1"/>
                                  </a:solidFill>
                                </a:rPr>
                                <m:t>&amp;</m:t>
                              </m:r>
                              <m:r>
                                <a:rPr lang="en-AU" i="1">
                                  <a:solidFill>
                                    <a:schemeClr val="tx1"/>
                                  </a:solidFill>
                                </a:rPr>
                                <m:t>𝐴</m:t>
                              </m:r>
                              <m:r>
                                <a:rPr lang="en-AU" i="1">
                                  <a:solidFill>
                                    <a:schemeClr val="tx1"/>
                                  </a:solidFill>
                                </a:rPr>
                                <m:t>_</m:t>
                              </m:r>
                              <m:r>
                                <m:rPr>
                                  <m:nor/>
                                </m:rPr>
                                <a:rPr lang="en-AU">
                                  <a:solidFill>
                                    <a:schemeClr val="tx1"/>
                                  </a:solidFill>
                                </a:rPr>
                                <m:t>total</m:t>
                              </m:r>
                              <m:r>
                                <a:rPr lang="en-AU">
                                  <a:solidFill>
                                    <a:schemeClr val="tx1"/>
                                  </a:solidFill>
                                </a:rPr>
                                <m:t>=</m:t>
                              </m:r>
                              <m:r>
                                <a:rPr lang="en-AU" i="1">
                                  <a:solidFill>
                                    <a:schemeClr val="tx1"/>
                                  </a:solidFill>
                                </a:rPr>
                                <m:t>𝐴</m:t>
                              </m:r>
                              <m:r>
                                <a:rPr lang="en-AU" i="1">
                                  <a:solidFill>
                                    <a:schemeClr val="tx1"/>
                                  </a:solidFill>
                                </a:rPr>
                                <m:t>_</m:t>
                              </m:r>
                              <m:r>
                                <a:rPr lang="en-AU" i="1">
                                  <a:solidFill>
                                    <a:schemeClr val="tx1"/>
                                  </a:solidFill>
                                </a:rPr>
                                <m:t>𝑎</m:t>
                              </m:r>
                              <m:r>
                                <a:rPr lang="en-AU" i="1">
                                  <a:solidFill>
                                    <a:schemeClr val="tx1"/>
                                  </a:solidFill>
                                </a:rPr>
                                <m:t>∗</m:t>
                              </m:r>
                              <m:r>
                                <m:rPr>
                                  <m:nor/>
                                </m:rPr>
                                <a:rPr lang="en-AU">
                                  <a:solidFill>
                                    <a:schemeClr val="tx1"/>
                                  </a:solidFill>
                                </a:rPr>
                                <m:t> </m:t>
                              </m:r>
                              <m:r>
                                <m:rPr>
                                  <m:nor/>
                                </m:rPr>
                                <a:rPr lang="en-AU">
                                  <a:solidFill>
                                    <a:schemeClr val="tx1"/>
                                  </a:solidFill>
                                </a:rPr>
                                <m:t>S</m:t>
                              </m:r>
                              <m:r>
                                <a:rPr lang="en-AU">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r>
                                <a:rPr lang="en-AU" i="1">
                                  <a:solidFill>
                                    <a:schemeClr val="tx1"/>
                                  </a:solidFill>
                                </a:rPr>
                                <m:t>+</m:t>
                              </m:r>
                              <m:r>
                                <a:rPr lang="en-AU" i="1">
                                  <a:solidFill>
                                    <a:schemeClr val="tx1"/>
                                  </a:solidFill>
                                </a:rPr>
                                <m:t>𝐴</m:t>
                              </m:r>
                              <m:r>
                                <a:rPr lang="en-AU" i="1">
                                  <a:solidFill>
                                    <a:schemeClr val="tx1"/>
                                  </a:solidFill>
                                </a:rPr>
                                <m:t>_</m:t>
                              </m:r>
                              <m:r>
                                <a:rPr lang="en-AU" i="1">
                                  <a:solidFill>
                                    <a:schemeClr val="tx1"/>
                                  </a:solidFill>
                                </a:rPr>
                                <m:t>𝑏</m:t>
                              </m:r>
                              <m:r>
                                <a:rPr lang="en-AU" i="1">
                                  <a:solidFill>
                                    <a:schemeClr val="tx1"/>
                                  </a:solidFill>
                                </a:rPr>
                                <m:t>∗</m:t>
                              </m:r>
                              <m:r>
                                <m:rPr>
                                  <m:nor/>
                                </m:rPr>
                                <a:rPr lang="en-AU">
                                  <a:solidFill>
                                    <a:schemeClr val="tx1"/>
                                  </a:solidFill>
                                </a:rPr>
                                <m:t> </m:t>
                              </m:r>
                              <m:r>
                                <m:rPr>
                                  <m:nor/>
                                </m:rPr>
                                <a:rPr lang="en-AU">
                                  <a:solidFill>
                                    <a:schemeClr val="tx1"/>
                                  </a:solidFill>
                                </a:rPr>
                                <m:t>not</m:t>
                              </m:r>
                              <m:d>
                                <m:dPr>
                                  <m:ctrlPr>
                                    <a:rPr lang="en-AU" i="1">
                                      <a:solidFill>
                                        <a:schemeClr val="tx1"/>
                                      </a:solidFill>
                                    </a:rPr>
                                  </m:ctrlPr>
                                </m:dPr>
                                <m:e>
                                  <m:r>
                                    <a:rPr lang="en-AU" i="1">
                                      <a:solidFill>
                                        <a:schemeClr val="tx1"/>
                                      </a:solidFill>
                                    </a:rPr>
                                    <m:t>𝑆</m:t>
                                  </m:r>
                                  <m:r>
                                    <a:rPr lang="en-AU" i="1">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e>
                              </m:d>
                              <m:r>
                                <a:rPr lang="en-AU" i="1">
                                  <a:solidFill>
                                    <a:schemeClr val="tx1"/>
                                  </a:solidFill>
                                </a:rPr>
                                <m:t>;</m:t>
                              </m:r>
                            </m:e>
                            <m:e>
                              <m:r>
                                <a:rPr lang="en-AU" i="1">
                                  <a:solidFill>
                                    <a:schemeClr val="tx1"/>
                                  </a:solidFill>
                                </a:rPr>
                                <m:t>&amp;</m:t>
                              </m:r>
                              <m:r>
                                <a:rPr lang="en-AU" i="1">
                                  <a:solidFill>
                                    <a:schemeClr val="tx1"/>
                                  </a:solidFill>
                                </a:rPr>
                                <m:t>𝐵</m:t>
                              </m:r>
                              <m:r>
                                <a:rPr lang="en-AU" i="1">
                                  <a:solidFill>
                                    <a:schemeClr val="tx1"/>
                                  </a:solidFill>
                                </a:rPr>
                                <m:t>_</m:t>
                              </m:r>
                              <m:r>
                                <m:rPr>
                                  <m:nor/>
                                </m:rPr>
                                <a:rPr lang="en-AU">
                                  <a:solidFill>
                                    <a:schemeClr val="tx1"/>
                                  </a:solidFill>
                                </a:rPr>
                                <m:t>total</m:t>
                              </m:r>
                              <m:r>
                                <a:rPr lang="en-AU">
                                  <a:solidFill>
                                    <a:schemeClr val="tx1"/>
                                  </a:solidFill>
                                </a:rPr>
                                <m:t>=</m:t>
                              </m:r>
                              <m:r>
                                <a:rPr lang="en-AU" i="1">
                                  <a:solidFill>
                                    <a:schemeClr val="tx1"/>
                                  </a:solidFill>
                                </a:rPr>
                                <m:t>𝐵</m:t>
                              </m:r>
                              <m:r>
                                <a:rPr lang="en-AU" i="1">
                                  <a:solidFill>
                                    <a:schemeClr val="tx1"/>
                                  </a:solidFill>
                                </a:rPr>
                                <m:t>_</m:t>
                              </m:r>
                              <m:r>
                                <a:rPr lang="en-AU" i="1">
                                  <a:solidFill>
                                    <a:schemeClr val="tx1"/>
                                  </a:solidFill>
                                </a:rPr>
                                <m:t>𝑎</m:t>
                              </m:r>
                              <m:r>
                                <a:rPr lang="en-AU" i="1">
                                  <a:solidFill>
                                    <a:schemeClr val="tx1"/>
                                  </a:solidFill>
                                </a:rPr>
                                <m:t>∗</m:t>
                              </m:r>
                              <m:r>
                                <m:rPr>
                                  <m:nor/>
                                </m:rPr>
                                <a:rPr lang="en-AU">
                                  <a:solidFill>
                                    <a:schemeClr val="tx1"/>
                                  </a:solidFill>
                                </a:rPr>
                                <m:t> </m:t>
                              </m:r>
                              <m:r>
                                <m:rPr>
                                  <m:nor/>
                                </m:rPr>
                                <a:rPr lang="en-AU">
                                  <a:solidFill>
                                    <a:schemeClr val="tx1"/>
                                  </a:solidFill>
                                </a:rPr>
                                <m:t>S</m:t>
                              </m:r>
                              <m:r>
                                <a:rPr lang="en-AU">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r>
                                <a:rPr lang="en-AU" i="1">
                                  <a:solidFill>
                                    <a:schemeClr val="tx1"/>
                                  </a:solidFill>
                                </a:rPr>
                                <m:t>+</m:t>
                              </m:r>
                              <m:r>
                                <a:rPr lang="en-AU" i="1">
                                  <a:solidFill>
                                    <a:schemeClr val="tx1"/>
                                  </a:solidFill>
                                </a:rPr>
                                <m:t>𝐵</m:t>
                              </m:r>
                              <m:r>
                                <a:rPr lang="en-AU" i="1">
                                  <a:solidFill>
                                    <a:schemeClr val="tx1"/>
                                  </a:solidFill>
                                </a:rPr>
                                <m:t>_</m:t>
                              </m:r>
                              <m:r>
                                <a:rPr lang="en-AU" i="1">
                                  <a:solidFill>
                                    <a:schemeClr val="tx1"/>
                                  </a:solidFill>
                                </a:rPr>
                                <m:t>𝑏</m:t>
                              </m:r>
                              <m:r>
                                <a:rPr lang="en-AU" i="1">
                                  <a:solidFill>
                                    <a:schemeClr val="tx1"/>
                                  </a:solidFill>
                                </a:rPr>
                                <m:t>∗</m:t>
                              </m:r>
                              <m:r>
                                <m:rPr>
                                  <m:nor/>
                                </m:rPr>
                                <a:rPr lang="en-AU">
                                  <a:solidFill>
                                    <a:schemeClr val="tx1"/>
                                  </a:solidFill>
                                </a:rPr>
                                <m:t>not</m:t>
                              </m:r>
                              <m:d>
                                <m:dPr>
                                  <m:ctrlPr>
                                    <a:rPr lang="en-AU" i="1">
                                      <a:solidFill>
                                        <a:schemeClr val="tx1"/>
                                      </a:solidFill>
                                    </a:rPr>
                                  </m:ctrlPr>
                                </m:dPr>
                                <m:e>
                                  <m:r>
                                    <a:rPr lang="en-AU" i="1">
                                      <a:solidFill>
                                        <a:schemeClr val="tx1"/>
                                      </a:solidFill>
                                    </a:rPr>
                                    <m:t>𝑆</m:t>
                                  </m:r>
                                  <m:r>
                                    <a:rPr lang="en-AU" i="1">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e>
                              </m:d>
                              <m:r>
                                <a:rPr lang="en-AU" i="1">
                                  <a:solidFill>
                                    <a:schemeClr val="tx1"/>
                                  </a:solidFill>
                                </a:rPr>
                                <m:t>;</m:t>
                              </m:r>
                            </m:e>
                            <m:e>
                              <m:r>
                                <a:rPr lang="en-AU" i="1">
                                  <a:solidFill>
                                    <a:schemeClr val="tx1"/>
                                  </a:solidFill>
                                </a:rPr>
                                <m:t>&amp;</m:t>
                              </m:r>
                              <m:r>
                                <a:rPr lang="en-AU" i="1">
                                  <a:solidFill>
                                    <a:schemeClr val="tx1"/>
                                  </a:solidFill>
                                </a:rPr>
                                <m:t>𝐶</m:t>
                              </m:r>
                              <m:r>
                                <a:rPr lang="en-AU" i="1">
                                  <a:solidFill>
                                    <a:schemeClr val="tx1"/>
                                  </a:solidFill>
                                </a:rPr>
                                <m:t>_</m:t>
                              </m:r>
                              <m:r>
                                <m:rPr>
                                  <m:nor/>
                                </m:rPr>
                                <a:rPr lang="en-AU">
                                  <a:solidFill>
                                    <a:schemeClr val="tx1"/>
                                  </a:solidFill>
                                </a:rPr>
                                <m:t>total</m:t>
                              </m:r>
                              <m:r>
                                <a:rPr lang="en-AU">
                                  <a:solidFill>
                                    <a:schemeClr val="tx1"/>
                                  </a:solidFill>
                                </a:rPr>
                                <m:t>=</m:t>
                              </m:r>
                              <m:r>
                                <a:rPr lang="en-AU" i="1">
                                  <a:solidFill>
                                    <a:schemeClr val="tx1"/>
                                  </a:solidFill>
                                </a:rPr>
                                <m:t>𝐶</m:t>
                              </m:r>
                              <m:r>
                                <a:rPr lang="en-AU" i="1">
                                  <a:solidFill>
                                    <a:schemeClr val="tx1"/>
                                  </a:solidFill>
                                </a:rPr>
                                <m:t>_</m:t>
                              </m:r>
                              <m:r>
                                <a:rPr lang="en-AU" i="1">
                                  <a:solidFill>
                                    <a:schemeClr val="tx1"/>
                                  </a:solidFill>
                                </a:rPr>
                                <m:t>𝑎</m:t>
                              </m:r>
                              <m:r>
                                <a:rPr lang="en-AU" i="1">
                                  <a:solidFill>
                                    <a:schemeClr val="tx1"/>
                                  </a:solidFill>
                                </a:rPr>
                                <m:t>∗</m:t>
                              </m:r>
                              <m:r>
                                <m:rPr>
                                  <m:nor/>
                                </m:rPr>
                                <a:rPr lang="en-AU">
                                  <a:solidFill>
                                    <a:schemeClr val="tx1"/>
                                  </a:solidFill>
                                </a:rPr>
                                <m:t> </m:t>
                              </m:r>
                              <m:r>
                                <m:rPr>
                                  <m:nor/>
                                </m:rPr>
                                <a:rPr lang="en-AU">
                                  <a:solidFill>
                                    <a:schemeClr val="tx1"/>
                                  </a:solidFill>
                                </a:rPr>
                                <m:t>S</m:t>
                              </m:r>
                              <m:r>
                                <a:rPr lang="en-AU">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r>
                                <a:rPr lang="en-AU" i="1">
                                  <a:solidFill>
                                    <a:schemeClr val="tx1"/>
                                  </a:solidFill>
                                </a:rPr>
                                <m:t>+</m:t>
                              </m:r>
                              <m:r>
                                <a:rPr lang="en-AU" i="1">
                                  <a:solidFill>
                                    <a:schemeClr val="tx1"/>
                                  </a:solidFill>
                                </a:rPr>
                                <m:t>𝐶</m:t>
                              </m:r>
                              <m:r>
                                <a:rPr lang="en-AU" i="1">
                                  <a:solidFill>
                                    <a:schemeClr val="tx1"/>
                                  </a:solidFill>
                                </a:rPr>
                                <m:t>_</m:t>
                              </m:r>
                              <m:r>
                                <a:rPr lang="en-AU" i="1">
                                  <a:solidFill>
                                    <a:schemeClr val="tx1"/>
                                  </a:solidFill>
                                </a:rPr>
                                <m:t>𝑏</m:t>
                              </m:r>
                              <m:r>
                                <a:rPr lang="en-AU" i="1">
                                  <a:solidFill>
                                    <a:schemeClr val="tx1"/>
                                  </a:solidFill>
                                </a:rPr>
                                <m:t>∗</m:t>
                              </m:r>
                              <m:r>
                                <m:rPr>
                                  <m:nor/>
                                </m:rPr>
                                <a:rPr lang="en-AU">
                                  <a:solidFill>
                                    <a:schemeClr val="tx1"/>
                                  </a:solidFill>
                                </a:rPr>
                                <m:t>not</m:t>
                              </m:r>
                              <m:d>
                                <m:dPr>
                                  <m:ctrlPr>
                                    <a:rPr lang="en-AU" i="1">
                                      <a:solidFill>
                                        <a:schemeClr val="tx1"/>
                                      </a:solidFill>
                                    </a:rPr>
                                  </m:ctrlPr>
                                </m:dPr>
                                <m:e>
                                  <m:r>
                                    <a:rPr lang="en-AU" i="1">
                                      <a:solidFill>
                                        <a:schemeClr val="tx1"/>
                                      </a:solidFill>
                                    </a:rPr>
                                    <m:t>𝑆</m:t>
                                  </m:r>
                                  <m:r>
                                    <a:rPr lang="en-AU" i="1">
                                      <a:solidFill>
                                        <a:schemeClr val="tx1"/>
                                      </a:solidFill>
                                    </a:rPr>
                                    <m:t>_</m:t>
                                  </m:r>
                                  <m:r>
                                    <m:rPr>
                                      <m:nor/>
                                    </m:rPr>
                                    <a:rPr lang="en-AU">
                                      <a:solidFill>
                                        <a:schemeClr val="tx1"/>
                                      </a:solidFill>
                                    </a:rPr>
                                    <m:t>switch</m:t>
                                  </m:r>
                                  <m:r>
                                    <a:rPr lang="en-AU">
                                      <a:solidFill>
                                        <a:schemeClr val="tx1"/>
                                      </a:solidFill>
                                    </a:rPr>
                                    <m:t>_</m:t>
                                  </m:r>
                                  <m:r>
                                    <a:rPr lang="en-AU" i="1">
                                      <a:solidFill>
                                        <a:schemeClr val="tx1"/>
                                      </a:solidFill>
                                    </a:rPr>
                                    <m:t>𝑎</m:t>
                                  </m:r>
                                  <m:d>
                                    <m:dPr>
                                      <m:ctrlPr>
                                        <a:rPr lang="en-AU" i="1">
                                          <a:solidFill>
                                            <a:schemeClr val="tx1"/>
                                          </a:solidFill>
                                        </a:rPr>
                                      </m:ctrlPr>
                                    </m:dPr>
                                    <m:e>
                                      <m:r>
                                        <a:rPr lang="en-AU" i="1">
                                          <a:solidFill>
                                            <a:schemeClr val="tx1"/>
                                          </a:solidFill>
                                        </a:rPr>
                                        <m:t>𝑖</m:t>
                                      </m:r>
                                    </m:e>
                                  </m:d>
                                </m:e>
                              </m:d>
                              <m:r>
                                <a:rPr lang="en-AU" i="1">
                                  <a:solidFill>
                                    <a:schemeClr val="tx1"/>
                                  </a:solidFill>
                                </a:rPr>
                                <m:t>;</m:t>
                              </m:r>
                            </m:e>
                            <m:e>
                              <m:r>
                                <a:rPr lang="en-AU" i="1">
                                  <a:solidFill>
                                    <a:schemeClr val="tx1"/>
                                  </a:solidFill>
                                </a:rPr>
                                <m:t>&amp;</m:t>
                              </m:r>
                              <m:r>
                                <a:rPr lang="en-AU" i="1">
                                  <a:solidFill>
                                    <a:schemeClr val="tx1"/>
                                  </a:solidFill>
                                </a:rPr>
                                <m:t>𝑋</m:t>
                              </m:r>
                              <m:r>
                                <a:rPr lang="en-AU" i="1">
                                  <a:solidFill>
                                    <a:schemeClr val="tx1"/>
                                  </a:solidFill>
                                </a:rPr>
                                <m:t>_</m:t>
                              </m:r>
                              <m:r>
                                <m:rPr>
                                  <m:nor/>
                                </m:rPr>
                                <a:rPr lang="en-AU">
                                  <a:solidFill>
                                    <a:schemeClr val="tx1"/>
                                  </a:solidFill>
                                </a:rPr>
                                <m:t>numeric</m:t>
                              </m:r>
                              <m:d>
                                <m:dPr>
                                  <m:ctrlPr>
                                    <a:rPr lang="en-AU" i="1">
                                      <a:solidFill>
                                        <a:schemeClr val="tx1"/>
                                      </a:solidFill>
                                    </a:rPr>
                                  </m:ctrlPr>
                                </m:dPr>
                                <m:e>
                                  <m:r>
                                    <a:rPr lang="en-AU" i="1">
                                      <a:solidFill>
                                        <a:schemeClr val="tx1"/>
                                      </a:solidFill>
                                    </a:rPr>
                                    <m:t>:,</m:t>
                                  </m:r>
                                  <m:r>
                                    <a:rPr lang="en-AU" i="1">
                                      <a:solidFill>
                                        <a:schemeClr val="tx1"/>
                                      </a:solidFill>
                                    </a:rPr>
                                    <m:t>𝑖</m:t>
                                  </m:r>
                                  <m:r>
                                    <a:rPr lang="en-AU" i="1">
                                      <a:solidFill>
                                        <a:schemeClr val="tx1"/>
                                      </a:solidFill>
                                    </a:rPr>
                                    <m:t>+</m:t>
                                  </m:r>
                                  <m:r>
                                    <a:rPr lang="en-AU" i="1">
                                      <a:solidFill>
                                        <a:schemeClr val="tx1"/>
                                      </a:solidFill>
                                    </a:rPr>
                                    <m:t>1</m:t>
                                  </m:r>
                                </m:e>
                              </m:d>
                              <m:r>
                                <a:rPr lang="en-AU" i="1">
                                  <a:solidFill>
                                    <a:schemeClr val="tx1"/>
                                  </a:solidFill>
                                </a:rPr>
                                <m:t>=</m:t>
                              </m:r>
                              <m:r>
                                <a:rPr lang="en-AU" i="1">
                                  <a:solidFill>
                                    <a:schemeClr val="tx1"/>
                                  </a:solidFill>
                                </a:rPr>
                                <m:t>𝑋</m:t>
                              </m:r>
                              <m:r>
                                <a:rPr lang="en-AU" i="1">
                                  <a:solidFill>
                                    <a:schemeClr val="tx1"/>
                                  </a:solidFill>
                                </a:rPr>
                                <m:t>_</m:t>
                              </m:r>
                              <m:r>
                                <m:rPr>
                                  <m:nor/>
                                </m:rPr>
                                <a:rPr lang="en-AU">
                                  <a:solidFill>
                                    <a:schemeClr val="tx1"/>
                                  </a:solidFill>
                                </a:rPr>
                                <m:t> </m:t>
                              </m:r>
                              <m:r>
                                <m:rPr>
                                  <m:nor/>
                                </m:rPr>
                                <a:rPr lang="en-AU">
                                  <a:solidFill>
                                    <a:schemeClr val="tx1"/>
                                  </a:solidFill>
                                </a:rPr>
                                <m:t>numeric</m:t>
                              </m:r>
                              <m:r>
                                <m:rPr>
                                  <m:nor/>
                                </m:rPr>
                                <a:rPr lang="en-AU">
                                  <a:solidFill>
                                    <a:schemeClr val="tx1"/>
                                  </a:solidFill>
                                </a:rPr>
                                <m:t> </m:t>
                              </m:r>
                              <m:d>
                                <m:dPr>
                                  <m:ctrlPr>
                                    <a:rPr lang="en-AU" i="1">
                                      <a:solidFill>
                                        <a:schemeClr val="tx1"/>
                                      </a:solidFill>
                                    </a:rPr>
                                  </m:ctrlPr>
                                </m:dPr>
                                <m:e>
                                  <m:r>
                                    <a:rPr lang="en-AU" i="1">
                                      <a:solidFill>
                                        <a:schemeClr val="tx1"/>
                                      </a:solidFill>
                                    </a:rPr>
                                    <m:t>:,</m:t>
                                  </m:r>
                                  <m:r>
                                    <a:rPr lang="en-AU" i="1">
                                      <a:solidFill>
                                        <a:schemeClr val="tx1"/>
                                      </a:solidFill>
                                    </a:rPr>
                                    <m:t>𝑖</m:t>
                                  </m:r>
                                </m:e>
                              </m:d>
                              <m:r>
                                <a:rPr lang="en-AU" i="1">
                                  <a:solidFill>
                                    <a:schemeClr val="tx1"/>
                                  </a:solidFill>
                                </a:rPr>
                                <m:t>+</m:t>
                              </m:r>
                              <m:r>
                                <a:rPr lang="en-AU" i="1">
                                  <a:solidFill>
                                    <a:schemeClr val="tx1"/>
                                  </a:solidFill>
                                </a:rPr>
                                <m:t>𝑡</m:t>
                              </m:r>
                              <m:r>
                                <a:rPr lang="en-AU" i="1">
                                  <a:solidFill>
                                    <a:schemeClr val="tx1"/>
                                  </a:solidFill>
                                </a:rPr>
                                <m:t>_</m:t>
                              </m:r>
                              <m:r>
                                <m:rPr>
                                  <m:nor/>
                                </m:rPr>
                                <a:rPr lang="en-AU">
                                  <a:solidFill>
                                    <a:schemeClr val="tx1"/>
                                  </a:solidFill>
                                </a:rPr>
                                <m:t>delta</m:t>
                              </m:r>
                              <m:r>
                                <a:rPr lang="en-AU" i="1">
                                  <a:solidFill>
                                    <a:schemeClr val="tx1"/>
                                  </a:solidFill>
                                </a:rPr>
                                <m:t>∗</m:t>
                              </m:r>
                              <m:d>
                                <m:dPr>
                                  <m:ctrlPr>
                                    <a:rPr lang="en-AU" i="1">
                                      <a:solidFill>
                                        <a:schemeClr val="tx1"/>
                                      </a:solidFill>
                                    </a:rPr>
                                  </m:ctrlPr>
                                </m:dPr>
                                <m:e>
                                  <m:r>
                                    <m:rPr>
                                      <m:nor/>
                                    </m:rPr>
                                    <a:rPr lang="en-AU">
                                      <a:solidFill>
                                        <a:schemeClr val="tx1"/>
                                      </a:solidFill>
                                    </a:rPr>
                                    <m:t> </m:t>
                                  </m:r>
                                  <m:r>
                                    <m:rPr>
                                      <m:nor/>
                                    </m:rPr>
                                    <a:rPr lang="en-AU">
                                      <a:solidFill>
                                        <a:schemeClr val="tx1"/>
                                      </a:solidFill>
                                    </a:rPr>
                                    <m:t>A</m:t>
                                  </m:r>
                                  <m:r>
                                    <a:rPr lang="en-AU">
                                      <a:solidFill>
                                        <a:schemeClr val="tx1"/>
                                      </a:solidFill>
                                    </a:rPr>
                                    <m:t>_</m:t>
                                  </m:r>
                                  <m:r>
                                    <m:rPr>
                                      <m:nor/>
                                    </m:rPr>
                                    <a:rPr lang="en-AU">
                                      <a:solidFill>
                                        <a:schemeClr val="tx1"/>
                                      </a:solidFill>
                                    </a:rPr>
                                    <m:t>total</m:t>
                                  </m:r>
                                  <m:r>
                                    <a:rPr lang="en-AU" i="1">
                                      <a:solidFill>
                                        <a:schemeClr val="tx1"/>
                                      </a:solidFill>
                                    </a:rPr>
                                    <m:t>∗</m:t>
                                  </m:r>
                                  <m:r>
                                    <a:rPr lang="en-AU" i="1">
                                      <a:solidFill>
                                        <a:schemeClr val="tx1"/>
                                      </a:solidFill>
                                    </a:rPr>
                                    <m:t>𝑋</m:t>
                                  </m:r>
                                  <m:r>
                                    <a:rPr lang="en-AU" i="1">
                                      <a:solidFill>
                                        <a:schemeClr val="tx1"/>
                                      </a:solidFill>
                                    </a:rPr>
                                    <m:t>_</m:t>
                                  </m:r>
                                  <m:r>
                                    <m:rPr>
                                      <m:nor/>
                                    </m:rPr>
                                    <a:rPr lang="en-AU">
                                      <a:solidFill>
                                        <a:schemeClr val="tx1"/>
                                      </a:solidFill>
                                    </a:rPr>
                                    <m:t> </m:t>
                                  </m:r>
                                  <m:r>
                                    <m:rPr>
                                      <m:nor/>
                                    </m:rPr>
                                    <a:rPr lang="en-AU">
                                      <a:solidFill>
                                        <a:schemeClr val="tx1"/>
                                      </a:solidFill>
                                    </a:rPr>
                                    <m:t>numeric</m:t>
                                  </m:r>
                                  <m:r>
                                    <m:rPr>
                                      <m:nor/>
                                    </m:rPr>
                                    <a:rPr lang="en-AU">
                                      <a:solidFill>
                                        <a:schemeClr val="tx1"/>
                                      </a:solidFill>
                                    </a:rPr>
                                    <m:t> </m:t>
                                  </m:r>
                                  <m:d>
                                    <m:dPr>
                                      <m:ctrlPr>
                                        <a:rPr lang="en-AU" i="1">
                                          <a:solidFill>
                                            <a:schemeClr val="tx1"/>
                                          </a:solidFill>
                                        </a:rPr>
                                      </m:ctrlPr>
                                    </m:dPr>
                                    <m:e>
                                      <m:r>
                                        <a:rPr lang="en-AU" i="1">
                                          <a:solidFill>
                                            <a:schemeClr val="tx1"/>
                                          </a:solidFill>
                                        </a:rPr>
                                        <m:t>:,</m:t>
                                      </m:r>
                                      <m:r>
                                        <a:rPr lang="en-AU" i="1">
                                          <a:solidFill>
                                            <a:schemeClr val="tx1"/>
                                          </a:solidFill>
                                        </a:rPr>
                                        <m:t>𝑖</m:t>
                                      </m:r>
                                    </m:e>
                                  </m:d>
                                  <m:r>
                                    <a:rPr lang="en-AU" i="1">
                                      <a:solidFill>
                                        <a:schemeClr val="tx1"/>
                                      </a:solidFill>
                                    </a:rPr>
                                    <m:t>+</m:t>
                                  </m:r>
                                  <m:r>
                                    <a:rPr lang="en-AU" i="1">
                                      <a:solidFill>
                                        <a:schemeClr val="tx1"/>
                                      </a:solidFill>
                                    </a:rPr>
                                    <m:t>𝐵</m:t>
                                  </m:r>
                                  <m:r>
                                    <a:rPr lang="en-AU" i="1">
                                      <a:solidFill>
                                        <a:schemeClr val="tx1"/>
                                      </a:solidFill>
                                    </a:rPr>
                                    <m:t>_</m:t>
                                  </m:r>
                                  <m:r>
                                    <m:rPr>
                                      <m:nor/>
                                    </m:rPr>
                                    <a:rPr lang="en-AU">
                                      <a:solidFill>
                                        <a:schemeClr val="tx1"/>
                                      </a:solidFill>
                                    </a:rPr>
                                    <m:t>total</m:t>
                                  </m:r>
                                  <m:r>
                                    <a:rPr lang="en-AU" i="1">
                                      <a:solidFill>
                                        <a:schemeClr val="tx1"/>
                                      </a:solidFill>
                                    </a:rPr>
                                    <m:t>∗</m:t>
                                  </m:r>
                                  <m:r>
                                    <a:rPr lang="en-AU" i="1">
                                      <a:solidFill>
                                        <a:schemeClr val="tx1"/>
                                      </a:solidFill>
                                    </a:rPr>
                                    <m:t>𝑈</m:t>
                                  </m:r>
                                </m:e>
                              </m:d>
                              <m:r>
                                <a:rPr lang="en-AU" i="1">
                                  <a:solidFill>
                                    <a:schemeClr val="tx1"/>
                                  </a:solidFill>
                                </a:rPr>
                                <m:t>;</m:t>
                              </m:r>
                            </m:e>
                            <m:e>
                              <m:r>
                                <a:rPr lang="en-AU" i="1">
                                  <a:solidFill>
                                    <a:schemeClr val="tx1"/>
                                  </a:solidFill>
                                </a:rPr>
                                <m:t>&amp;</m:t>
                              </m:r>
                              <m:r>
                                <a:rPr lang="en-AU" i="1">
                                  <a:solidFill>
                                    <a:schemeClr val="tx1"/>
                                  </a:solidFill>
                                </a:rPr>
                                <m:t>𝑌</m:t>
                              </m:r>
                              <m:r>
                                <a:rPr lang="en-AU" i="1">
                                  <a:solidFill>
                                    <a:schemeClr val="tx1"/>
                                  </a:solidFill>
                                </a:rPr>
                                <m:t>_</m:t>
                              </m:r>
                              <m:r>
                                <m:rPr>
                                  <m:nor/>
                                </m:rPr>
                                <a:rPr lang="en-AU">
                                  <a:solidFill>
                                    <a:schemeClr val="tx1"/>
                                  </a:solidFill>
                                </a:rPr>
                                <m:t>numeric</m:t>
                              </m:r>
                              <m:r>
                                <m:rPr>
                                  <m:nor/>
                                </m:rPr>
                                <a:rPr lang="en-AU">
                                  <a:solidFill>
                                    <a:schemeClr val="tx1"/>
                                  </a:solidFill>
                                </a:rPr>
                                <m:t> </m:t>
                              </m:r>
                              <m:d>
                                <m:dPr>
                                  <m:ctrlPr>
                                    <a:rPr lang="en-AU" i="1">
                                      <a:solidFill>
                                        <a:schemeClr val="tx1"/>
                                      </a:solidFill>
                                    </a:rPr>
                                  </m:ctrlPr>
                                </m:dPr>
                                <m:e>
                                  <m:r>
                                    <a:rPr lang="en-AU" i="1">
                                      <a:solidFill>
                                        <a:schemeClr val="tx1"/>
                                      </a:solidFill>
                                    </a:rPr>
                                    <m:t>:,</m:t>
                                  </m:r>
                                  <m:r>
                                    <a:rPr lang="en-AU" i="1">
                                      <a:solidFill>
                                        <a:schemeClr val="tx1"/>
                                      </a:solidFill>
                                    </a:rPr>
                                    <m:t>𝑖</m:t>
                                  </m:r>
                                  <m:r>
                                    <a:rPr lang="en-AU" i="1">
                                      <a:solidFill>
                                        <a:schemeClr val="tx1"/>
                                      </a:solidFill>
                                    </a:rPr>
                                    <m:t>+</m:t>
                                  </m:r>
                                  <m:r>
                                    <a:rPr lang="en-AU" i="1">
                                      <a:solidFill>
                                        <a:schemeClr val="tx1"/>
                                      </a:solidFill>
                                    </a:rPr>
                                    <m:t>1</m:t>
                                  </m:r>
                                </m:e>
                              </m:d>
                              <m:r>
                                <a:rPr lang="en-AU" i="1">
                                  <a:solidFill>
                                    <a:schemeClr val="tx1"/>
                                  </a:solidFill>
                                </a:rPr>
                                <m:t>=</m:t>
                              </m:r>
                              <m:r>
                                <a:rPr lang="en-AU" i="1">
                                  <a:solidFill>
                                    <a:schemeClr val="tx1"/>
                                  </a:solidFill>
                                </a:rPr>
                                <m:t>𝐶</m:t>
                              </m:r>
                              <m:r>
                                <a:rPr lang="en-AU" i="1">
                                  <a:solidFill>
                                    <a:schemeClr val="tx1"/>
                                  </a:solidFill>
                                </a:rPr>
                                <m:t>_</m:t>
                              </m:r>
                              <m:r>
                                <m:rPr>
                                  <m:nor/>
                                </m:rPr>
                                <a:rPr lang="en-AU">
                                  <a:solidFill>
                                    <a:schemeClr val="tx1"/>
                                  </a:solidFill>
                                </a:rPr>
                                <m:t>total</m:t>
                              </m:r>
                              <m:r>
                                <a:rPr lang="en-AU" i="1">
                                  <a:solidFill>
                                    <a:schemeClr val="tx1"/>
                                  </a:solidFill>
                                </a:rPr>
                                <m:t>∗</m:t>
                              </m:r>
                              <m:r>
                                <a:rPr lang="en-AU" i="1">
                                  <a:solidFill>
                                    <a:schemeClr val="tx1"/>
                                  </a:solidFill>
                                </a:rPr>
                                <m:t>𝑌</m:t>
                              </m:r>
                              <m:r>
                                <a:rPr lang="en-AU" i="1">
                                  <a:solidFill>
                                    <a:schemeClr val="tx1"/>
                                  </a:solidFill>
                                </a:rPr>
                                <m:t>_</m:t>
                              </m:r>
                              <m:r>
                                <m:rPr>
                                  <m:nor/>
                                </m:rPr>
                                <a:rPr lang="en-AU">
                                  <a:solidFill>
                                    <a:schemeClr val="tx1"/>
                                  </a:solidFill>
                                </a:rPr>
                                <m:t> </m:t>
                              </m:r>
                              <m:r>
                                <m:rPr>
                                  <m:nor/>
                                </m:rPr>
                                <a:rPr lang="en-AU">
                                  <a:solidFill>
                                    <a:schemeClr val="tx1"/>
                                  </a:solidFill>
                                </a:rPr>
                                <m:t>numeric</m:t>
                              </m:r>
                              <m:r>
                                <m:rPr>
                                  <m:nor/>
                                </m:rPr>
                                <a:rPr lang="en-AU">
                                  <a:solidFill>
                                    <a:schemeClr val="tx1"/>
                                  </a:solidFill>
                                </a:rPr>
                                <m:t> </m:t>
                              </m:r>
                              <m:d>
                                <m:dPr>
                                  <m:ctrlPr>
                                    <a:rPr lang="en-AU" i="1">
                                      <a:solidFill>
                                        <a:schemeClr val="tx1"/>
                                      </a:solidFill>
                                    </a:rPr>
                                  </m:ctrlPr>
                                </m:dPr>
                                <m:e>
                                  <m:r>
                                    <a:rPr lang="en-AU" i="1">
                                      <a:solidFill>
                                        <a:schemeClr val="tx1"/>
                                      </a:solidFill>
                                    </a:rPr>
                                    <m:t>:,</m:t>
                                  </m:r>
                                  <m:r>
                                    <a:rPr lang="en-AU" i="1">
                                      <a:solidFill>
                                        <a:schemeClr val="tx1"/>
                                      </a:solidFill>
                                    </a:rPr>
                                    <m:t>𝑖</m:t>
                                  </m:r>
                                  <m:r>
                                    <a:rPr lang="en-AU" i="1">
                                      <a:solidFill>
                                        <a:schemeClr val="tx1"/>
                                      </a:solidFill>
                                    </a:rPr>
                                    <m:t>+</m:t>
                                  </m:r>
                                  <m:r>
                                    <a:rPr lang="en-AU" i="1">
                                      <a:solidFill>
                                        <a:schemeClr val="tx1"/>
                                      </a:solidFill>
                                    </a:rPr>
                                    <m:t>1</m:t>
                                  </m:r>
                                </m:e>
                              </m:d>
                              <m:r>
                                <a:rPr lang="en-AU" i="1">
                                  <a:solidFill>
                                    <a:schemeClr val="tx1"/>
                                  </a:solidFill>
                                </a:rPr>
                                <m:t>;</m:t>
                              </m:r>
                            </m:e>
                            <m:e>
                              <m:r>
                                <a:rPr lang="en-AU" i="1">
                                  <a:solidFill>
                                    <a:schemeClr val="tx1"/>
                                  </a:solidFill>
                                </a:rPr>
                                <m:t>&amp;</m:t>
                              </m:r>
                              <m:r>
                                <a:rPr lang="en-AU" i="1">
                                  <a:solidFill>
                                    <a:schemeClr val="tx1"/>
                                  </a:solidFill>
                                </a:rPr>
                                <m:t>𝑒𝑛𝑑</m:t>
                              </m:r>
                            </m:e>
                          </m:eqArr>
                        </m:e>
                      </m:d>
                    </m:oMath>
                  </m:oMathPara>
                </a14:m>
                <a:endParaRPr lang="en-AU" dirty="0">
                  <a:solidFill>
                    <a:schemeClr val="tx1"/>
                  </a:solidFill>
                </a:endParaRPr>
              </a:p>
              <a:p>
                <a:endParaRPr lang="en-AU" dirty="0">
                  <a:solidFill>
                    <a:schemeClr val="tx1"/>
                  </a:solidFill>
                </a:endParaRPr>
              </a:p>
              <a:p>
                <a:endParaRPr lang="en-AU" dirty="0">
                  <a:solidFill>
                    <a:schemeClr val="tx1"/>
                  </a:solidFill>
                </a:endParaRPr>
              </a:p>
            </p:txBody>
          </p:sp>
        </mc:Choice>
        <mc:Fallback>
          <p:sp>
            <p:nvSpPr>
              <p:cNvPr id="3" name="Subtitle 2">
                <a:extLst>
                  <a:ext uri="{FF2B5EF4-FFF2-40B4-BE49-F238E27FC236}">
                    <a16:creationId xmlns:a16="http://schemas.microsoft.com/office/drawing/2014/main" id="{87413AAB-DC25-4FDC-A7F0-C39190EC8053}"/>
                  </a:ext>
                </a:extLst>
              </p:cNvPr>
              <p:cNvSpPr>
                <a:spLocks noGrp="1" noRot="1" noChangeAspect="1" noMove="1" noResize="1" noEditPoints="1" noAdjustHandles="1" noChangeArrowheads="1" noChangeShapeType="1" noTextEdit="1"/>
              </p:cNvSpPr>
              <p:nvPr>
                <p:ph type="subTitle" idx="1"/>
              </p:nvPr>
            </p:nvSpPr>
            <p:spPr>
              <a:xfrm>
                <a:off x="1299633" y="1710267"/>
                <a:ext cx="7974370" cy="4665133"/>
              </a:xfrm>
              <a:blipFill>
                <a:blip r:embed="rId2"/>
                <a:stretch>
                  <a:fillRect t="-915" r="-76"/>
                </a:stretch>
              </a:blipFill>
            </p:spPr>
            <p:txBody>
              <a:bodyPr/>
              <a:lstStyle/>
              <a:p>
                <a:r>
                  <a:rPr lang="en-AU">
                    <a:noFill/>
                  </a:rPr>
                  <a:t> </a:t>
                </a:r>
              </a:p>
            </p:txBody>
          </p:sp>
        </mc:Fallback>
      </mc:AlternateContent>
    </p:spTree>
    <p:extLst>
      <p:ext uri="{BB962C8B-B14F-4D97-AF65-F5344CB8AC3E}">
        <p14:creationId xmlns:p14="http://schemas.microsoft.com/office/powerpoint/2010/main" val="368798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8321-B4B4-4505-B3A6-A6C96DCC98A6}"/>
              </a:ext>
            </a:extLst>
          </p:cNvPr>
          <p:cNvSpPr>
            <a:spLocks noGrp="1"/>
          </p:cNvSpPr>
          <p:nvPr>
            <p:ph type="title"/>
          </p:nvPr>
        </p:nvSpPr>
        <p:spPr/>
        <p:txBody>
          <a:bodyPr/>
          <a:lstStyle/>
          <a:p>
            <a:pPr algn="ctr"/>
            <a:r>
              <a:rPr lang="he-IL" dirty="0"/>
              <a:t>תוצאות גרפיות של האלגוריתם </a:t>
            </a:r>
            <a:endParaRPr lang="en-AU" dirty="0"/>
          </a:p>
        </p:txBody>
      </p:sp>
      <p:pic>
        <p:nvPicPr>
          <p:cNvPr id="4" name="Content Placeholder 3">
            <a:extLst>
              <a:ext uri="{FF2B5EF4-FFF2-40B4-BE49-F238E27FC236}">
                <a16:creationId xmlns:a16="http://schemas.microsoft.com/office/drawing/2014/main" id="{A205EF2B-7092-456A-B8B6-D484EDEFDE82}"/>
              </a:ext>
            </a:extLst>
          </p:cNvPr>
          <p:cNvPicPr>
            <a:picLocks noGrp="1"/>
          </p:cNvPicPr>
          <p:nvPr>
            <p:ph idx="1"/>
          </p:nvPr>
        </p:nvPicPr>
        <p:blipFill>
          <a:blip r:embed="rId2"/>
          <a:stretch>
            <a:fillRect/>
          </a:stretch>
        </p:blipFill>
        <p:spPr>
          <a:xfrm>
            <a:off x="1003495" y="1195754"/>
            <a:ext cx="7487158" cy="3038621"/>
          </a:xfrm>
          <a:prstGeom prst="rect">
            <a:avLst/>
          </a:prstGeom>
        </p:spPr>
      </p:pic>
      <p:pic>
        <p:nvPicPr>
          <p:cNvPr id="5" name="Picture 4">
            <a:extLst>
              <a:ext uri="{FF2B5EF4-FFF2-40B4-BE49-F238E27FC236}">
                <a16:creationId xmlns:a16="http://schemas.microsoft.com/office/drawing/2014/main" id="{5A89DCFC-95E6-45F1-A6CD-DEE77859803F}"/>
              </a:ext>
            </a:extLst>
          </p:cNvPr>
          <p:cNvPicPr/>
          <p:nvPr/>
        </p:nvPicPr>
        <p:blipFill>
          <a:blip r:embed="rId3"/>
          <a:stretch>
            <a:fillRect/>
          </a:stretch>
        </p:blipFill>
        <p:spPr>
          <a:xfrm>
            <a:off x="1003496" y="4234375"/>
            <a:ext cx="7487157" cy="2494671"/>
          </a:xfrm>
          <a:prstGeom prst="rect">
            <a:avLst/>
          </a:prstGeom>
        </p:spPr>
      </p:pic>
    </p:spTree>
    <p:extLst>
      <p:ext uri="{BB962C8B-B14F-4D97-AF65-F5344CB8AC3E}">
        <p14:creationId xmlns:p14="http://schemas.microsoft.com/office/powerpoint/2010/main" val="349070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3CBB-1C68-4614-8469-368DB8E7B44C}"/>
              </a:ext>
            </a:extLst>
          </p:cNvPr>
          <p:cNvSpPr>
            <a:spLocks noGrp="1"/>
          </p:cNvSpPr>
          <p:nvPr>
            <p:ph type="ctrTitle"/>
          </p:nvPr>
        </p:nvSpPr>
        <p:spPr>
          <a:xfrm>
            <a:off x="1595967" y="428032"/>
            <a:ext cx="7766936" cy="1235667"/>
          </a:xfrm>
        </p:spPr>
        <p:txBody>
          <a:bodyPr/>
          <a:lstStyle/>
          <a:p>
            <a:pPr algn="ctr"/>
            <a:r>
              <a:rPr lang="he-IL" sz="2400" b="1" dirty="0"/>
              <a:t>מציאת חיישן שיתאים למימוש שלושת התנאים שעבורים קו העבודה מיתכנס</a:t>
            </a:r>
            <a:r>
              <a:rPr lang="en-AU" sz="2400" b="1" dirty="0"/>
              <a:t> </a:t>
            </a:r>
            <a:r>
              <a:rPr lang="he-IL" sz="2400" b="1" dirty="0"/>
              <a:t>לשם יצירת בקר גבול תוך אופטימזציה של מינימום חיישנים </a:t>
            </a:r>
            <a:br>
              <a:rPr lang="en-AU" sz="2400" b="1" dirty="0"/>
            </a:br>
            <a:endParaRPr lang="en-AU" sz="2400" dirty="0"/>
          </a:p>
        </p:txBody>
      </p:sp>
      <p:sp>
        <p:nvSpPr>
          <p:cNvPr id="3" name="Subtitle 2">
            <a:extLst>
              <a:ext uri="{FF2B5EF4-FFF2-40B4-BE49-F238E27FC236}">
                <a16:creationId xmlns:a16="http://schemas.microsoft.com/office/drawing/2014/main" id="{94E5986A-92E5-4377-A4ED-7D64A53209B3}"/>
              </a:ext>
            </a:extLst>
          </p:cNvPr>
          <p:cNvSpPr>
            <a:spLocks noGrp="1"/>
          </p:cNvSpPr>
          <p:nvPr>
            <p:ph type="subTitle" idx="1"/>
          </p:nvPr>
        </p:nvSpPr>
        <p:spPr>
          <a:xfrm>
            <a:off x="1507067" y="1079501"/>
            <a:ext cx="7766936" cy="4068232"/>
          </a:xfrm>
        </p:spPr>
        <p:txBody>
          <a:bodyPr/>
          <a:lstStyle/>
          <a:p>
            <a:r>
              <a:rPr lang="he-IL" dirty="0">
                <a:solidFill>
                  <a:schemeClr val="tx1"/>
                </a:solidFill>
              </a:rPr>
              <a:t>לשם יצירת בקרת גבול תוך היתחשבות באופטמיזציה של מינימום חיישנים ,יש צורך במציאת החיישן המתאים . לשם כךהמשטח חייב לעמוד במספר מגבלות. מגבלות אלו באות לידי ביטוי על ידי שלושה תנאים שאם ורק אם שלושת התנאים מתקיימים אז נוכל להגדיר משטח גבול שיוכל להיתנכס לנקודת העבודה שבחרנו . שלושת התנאים הם :</a:t>
            </a:r>
            <a:endParaRPr lang="en-AU" dirty="0">
              <a:solidFill>
                <a:schemeClr val="tx1"/>
              </a:solidFill>
            </a:endParaRPr>
          </a:p>
          <a:p>
            <a:r>
              <a:rPr lang="he-IL" dirty="0">
                <a:solidFill>
                  <a:schemeClr val="tx1"/>
                </a:solidFill>
              </a:rPr>
              <a:t>1) תנאי התנודות </a:t>
            </a:r>
            <a:endParaRPr lang="en-AU" dirty="0">
              <a:solidFill>
                <a:schemeClr val="tx1"/>
              </a:solidFill>
            </a:endParaRPr>
          </a:p>
          <a:p>
            <a:r>
              <a:rPr lang="he-IL" dirty="0">
                <a:solidFill>
                  <a:schemeClr val="tx1"/>
                </a:solidFill>
              </a:rPr>
              <a:t>2) תנאי הגלישה </a:t>
            </a:r>
            <a:endParaRPr lang="en-AU" dirty="0">
              <a:solidFill>
                <a:schemeClr val="tx1"/>
              </a:solidFill>
            </a:endParaRPr>
          </a:p>
          <a:p>
            <a:r>
              <a:rPr lang="he-IL" dirty="0">
                <a:solidFill>
                  <a:schemeClr val="tx1"/>
                </a:solidFill>
              </a:rPr>
              <a:t>3) תנאי היציבות </a:t>
            </a:r>
            <a:endParaRPr lang="en-AU" dirty="0">
              <a:solidFill>
                <a:schemeClr val="tx1"/>
              </a:solidFill>
            </a:endParaRPr>
          </a:p>
          <a:p>
            <a:r>
              <a:rPr lang="he-IL" dirty="0">
                <a:solidFill>
                  <a:schemeClr val="tx1"/>
                </a:solidFill>
              </a:rPr>
              <a:t>ננתח כל תנאי עבור אופטמיזציה של מינימום חיישנים ,כלומר רק על ידי קיום של איבר אחד ואיפוס שאר האיברים של הנורמל .כמובן שבגלל שהוקטור מורכב מארבע איברים האפשרוית לקיום התנאים הם אינסופיים לכן ניתמקד במינימום חיישנים .</a:t>
            </a:r>
            <a:endParaRPr lang="en-AU" dirty="0">
              <a:solidFill>
                <a:schemeClr val="tx1"/>
              </a:solidFill>
            </a:endParaRPr>
          </a:p>
          <a:p>
            <a:endParaRPr lang="en-AU" dirty="0"/>
          </a:p>
        </p:txBody>
      </p:sp>
    </p:spTree>
    <p:extLst>
      <p:ext uri="{BB962C8B-B14F-4D97-AF65-F5344CB8AC3E}">
        <p14:creationId xmlns:p14="http://schemas.microsoft.com/office/powerpoint/2010/main" val="261116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C83A-8E7F-4839-9B68-50F2E8CB7F43}"/>
              </a:ext>
            </a:extLst>
          </p:cNvPr>
          <p:cNvSpPr>
            <a:spLocks noGrp="1"/>
          </p:cNvSpPr>
          <p:nvPr>
            <p:ph type="title"/>
          </p:nvPr>
        </p:nvSpPr>
        <p:spPr/>
        <p:txBody>
          <a:bodyPr/>
          <a:lstStyle/>
          <a:p>
            <a:pPr algn="ctr"/>
            <a:r>
              <a:rPr lang="he-IL" b="1" u="sng" dirty="0"/>
              <a:t>תנאי התנודות </a:t>
            </a:r>
            <a:br>
              <a:rPr lang="en-AU" dirty="0"/>
            </a:br>
            <a:endParaRPr lang="en-AU" dirty="0"/>
          </a:p>
        </p:txBody>
      </p:sp>
      <p:sp>
        <p:nvSpPr>
          <p:cNvPr id="3" name="Text Placeholder 2">
            <a:extLst>
              <a:ext uri="{FF2B5EF4-FFF2-40B4-BE49-F238E27FC236}">
                <a16:creationId xmlns:a16="http://schemas.microsoft.com/office/drawing/2014/main" id="{2AEA4B9F-69F6-4139-A671-2BEA6A17E5EF}"/>
              </a:ext>
            </a:extLst>
          </p:cNvPr>
          <p:cNvSpPr>
            <a:spLocks noGrp="1"/>
          </p:cNvSpPr>
          <p:nvPr>
            <p:ph type="body" idx="1"/>
          </p:nvPr>
        </p:nvSpPr>
        <p:spPr>
          <a:xfrm>
            <a:off x="637554" y="1496812"/>
            <a:ext cx="4560888" cy="576262"/>
          </a:xfrm>
        </p:spPr>
        <p:txBody>
          <a:bodyPr/>
          <a:lstStyle/>
          <a:p>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6636BD9-6072-4349-B758-2880D46D2752}"/>
                  </a:ext>
                </a:extLst>
              </p:cNvPr>
              <p:cNvSpPr>
                <a:spLocks noGrp="1"/>
              </p:cNvSpPr>
              <p:nvPr>
                <p:ph sz="half" idx="2"/>
              </p:nvPr>
            </p:nvSpPr>
            <p:spPr>
              <a:xfrm>
                <a:off x="637555" y="2073074"/>
                <a:ext cx="4560888" cy="3722822"/>
              </a:xfrm>
            </p:spPr>
            <p:txBody>
              <a:bodyPr>
                <a:normAutofit fontScale="77500" lnSpcReduction="20000"/>
              </a:bodyPr>
              <a:lstStyle/>
              <a:p>
                <a:pPr marL="1612900" indent="-1612900" algn="l" rtl="0"/>
                <a14:m>
                  <m:oMath xmlns:m="http://schemas.openxmlformats.org/officeDocument/2006/math">
                    <m:sSub>
                      <m:sSubPr>
                        <m:ctrlPr>
                          <a:rPr lang="en-AU" sz="1500" i="1" smtClean="0">
                            <a:solidFill>
                              <a:schemeClr val="tx1"/>
                            </a:solidFill>
                          </a:rPr>
                        </m:ctrlPr>
                      </m:sSubPr>
                      <m:e>
                        <m:r>
                          <a:rPr lang="en-AU" sz="1500" b="1" i="1">
                            <a:solidFill>
                              <a:schemeClr val="tx1"/>
                            </a:solidFill>
                          </a:rPr>
                          <m:t>𝒙</m:t>
                        </m:r>
                      </m:e>
                      <m:sub>
                        <m:r>
                          <a:rPr lang="en-AU" sz="1500" i="1">
                            <a:solidFill>
                              <a:schemeClr val="tx1"/>
                            </a:solidFill>
                          </a:rPr>
                          <m:t>𝑠𝑠𝑎</m:t>
                        </m:r>
                      </m:sub>
                    </m:sSub>
                    <m:r>
                      <a:rPr lang="en-AU" sz="1500" i="1">
                        <a:solidFill>
                          <a:schemeClr val="tx1"/>
                        </a:solidFill>
                      </a:rPr>
                      <m:t>=</m:t>
                    </m:r>
                    <m:sSub>
                      <m:sSubPr>
                        <m:ctrlPr>
                          <a:rPr lang="en-AU" sz="1500" i="1">
                            <a:solidFill>
                              <a:schemeClr val="tx1"/>
                            </a:solidFill>
                          </a:rPr>
                        </m:ctrlPr>
                      </m:sSubPr>
                      <m:e>
                        <m:d>
                          <m:dPr>
                            <m:ctrlPr>
                              <a:rPr lang="en-AU" sz="1500" i="1">
                                <a:solidFill>
                                  <a:schemeClr val="tx1"/>
                                </a:solidFill>
                              </a:rPr>
                            </m:ctrlPr>
                          </m:dPr>
                          <m:e>
                            <m:m>
                              <m:mPr>
                                <m:mcs>
                                  <m:mc>
                                    <m:mcPr>
                                      <m:count m:val="1"/>
                                      <m:mcJc m:val="center"/>
                                    </m:mcPr>
                                  </m:mc>
                                </m:mcs>
                                <m:ctrlPr>
                                  <a:rPr lang="en-AU" sz="1500" i="1">
                                    <a:solidFill>
                                      <a:schemeClr val="tx1"/>
                                    </a:solidFill>
                                  </a:rPr>
                                </m:ctrlPr>
                              </m:mPr>
                              <m:mr>
                                <m:e>
                                  <m:sSub>
                                    <m:sSubPr>
                                      <m:ctrlPr>
                                        <a:rPr lang="en-AU" sz="1500" i="1">
                                          <a:solidFill>
                                            <a:schemeClr val="tx1"/>
                                          </a:solidFill>
                                        </a:rPr>
                                      </m:ctrlPr>
                                    </m:sSubPr>
                                    <m:e>
                                      <m:r>
                                        <a:rPr lang="en-AU" sz="1500" i="1">
                                          <a:solidFill>
                                            <a:schemeClr val="tx1"/>
                                          </a:solidFill>
                                        </a:rPr>
                                        <m:t>𝑉</m:t>
                                      </m:r>
                                    </m:e>
                                    <m:sub>
                                      <m:r>
                                        <a:rPr lang="en-AU" sz="1500" i="1">
                                          <a:solidFill>
                                            <a:schemeClr val="tx1"/>
                                          </a:solidFill>
                                        </a:rPr>
                                        <m:t>𝐶</m:t>
                                      </m:r>
                                      <m:r>
                                        <a:rPr lang="en-AU" sz="1500" i="1">
                                          <a:solidFill>
                                            <a:schemeClr val="tx1"/>
                                          </a:solidFill>
                                        </a:rPr>
                                        <m:t>1</m:t>
                                      </m:r>
                                    </m:sub>
                                  </m:sSub>
                                </m:e>
                              </m:mr>
                              <m:mr>
                                <m:e>
                                  <m:sSub>
                                    <m:sSubPr>
                                      <m:ctrlPr>
                                        <a:rPr lang="en-AU" sz="1500" i="1">
                                          <a:solidFill>
                                            <a:schemeClr val="tx1"/>
                                          </a:solidFill>
                                        </a:rPr>
                                      </m:ctrlPr>
                                    </m:sSubPr>
                                    <m:e>
                                      <m:r>
                                        <a:rPr lang="en-AU" sz="1500" i="1">
                                          <a:solidFill>
                                            <a:schemeClr val="tx1"/>
                                          </a:solidFill>
                                        </a:rPr>
                                        <m:t>𝑉</m:t>
                                      </m:r>
                                    </m:e>
                                    <m:sub>
                                      <m:r>
                                        <a:rPr lang="en-AU" sz="1500" i="1">
                                          <a:solidFill>
                                            <a:schemeClr val="tx1"/>
                                          </a:solidFill>
                                        </a:rPr>
                                        <m:t>𝐶</m:t>
                                      </m:r>
                                      <m:r>
                                        <a:rPr lang="en-AU" sz="1500" i="1">
                                          <a:solidFill>
                                            <a:schemeClr val="tx1"/>
                                          </a:solidFill>
                                        </a:rPr>
                                        <m:t>2</m:t>
                                      </m:r>
                                    </m:sub>
                                  </m:sSub>
                                </m:e>
                              </m:mr>
                              <m:mr>
                                <m:e>
                                  <m:sSub>
                                    <m:sSubPr>
                                      <m:ctrlPr>
                                        <a:rPr lang="en-AU" sz="1500" i="1">
                                          <a:solidFill>
                                            <a:schemeClr val="tx1"/>
                                          </a:solidFill>
                                        </a:rPr>
                                      </m:ctrlPr>
                                    </m:sSubPr>
                                    <m:e>
                                      <m:r>
                                        <a:rPr lang="en-AU" sz="1500" i="1">
                                          <a:solidFill>
                                            <a:schemeClr val="tx1"/>
                                          </a:solidFill>
                                        </a:rPr>
                                        <m:t>𝑖</m:t>
                                      </m:r>
                                    </m:e>
                                    <m:sub>
                                      <m:r>
                                        <a:rPr lang="en-AU" sz="1500" i="1">
                                          <a:solidFill>
                                            <a:schemeClr val="tx1"/>
                                          </a:solidFill>
                                        </a:rPr>
                                        <m:t>1</m:t>
                                      </m:r>
                                    </m:sub>
                                  </m:sSub>
                                </m:e>
                              </m:mr>
                              <m:mr>
                                <m:e>
                                  <m:sSub>
                                    <m:sSubPr>
                                      <m:ctrlPr>
                                        <a:rPr lang="en-AU" sz="1500" i="1">
                                          <a:solidFill>
                                            <a:schemeClr val="tx1"/>
                                          </a:solidFill>
                                        </a:rPr>
                                      </m:ctrlPr>
                                    </m:sSubPr>
                                    <m:e>
                                      <m:r>
                                        <a:rPr lang="en-AU" sz="1500" i="1">
                                          <a:solidFill>
                                            <a:schemeClr val="tx1"/>
                                          </a:solidFill>
                                        </a:rPr>
                                        <m:t>𝑖</m:t>
                                      </m:r>
                                    </m:e>
                                    <m:sub>
                                      <m:r>
                                        <a:rPr lang="en-AU" sz="1500" i="1">
                                          <a:solidFill>
                                            <a:schemeClr val="tx1"/>
                                          </a:solidFill>
                                        </a:rPr>
                                        <m:t>2</m:t>
                                      </m:r>
                                    </m:sub>
                                  </m:sSub>
                                </m:e>
                              </m:mr>
                            </m:m>
                          </m:e>
                        </m:d>
                      </m:e>
                      <m:sub>
                        <m:r>
                          <a:rPr lang="en-AU" sz="1500" i="1">
                            <a:solidFill>
                              <a:schemeClr val="tx1"/>
                            </a:solidFill>
                          </a:rPr>
                          <m:t>𝑠𝑠𝑎</m:t>
                        </m:r>
                      </m:sub>
                    </m:sSub>
                    <m:r>
                      <a:rPr lang="en-AU" sz="1500" i="1">
                        <a:solidFill>
                          <a:schemeClr val="tx1"/>
                        </a:solidFill>
                      </a:rPr>
                      <m:t>=</m:t>
                    </m:r>
                    <m:d>
                      <m:dPr>
                        <m:ctrlPr>
                          <a:rPr lang="en-AU" sz="1500" i="1">
                            <a:solidFill>
                              <a:schemeClr val="tx1"/>
                            </a:solidFill>
                          </a:rPr>
                        </m:ctrlPr>
                      </m:dPr>
                      <m:e>
                        <m:m>
                          <m:mPr>
                            <m:mcs>
                              <m:mc>
                                <m:mcPr>
                                  <m:count m:val="1"/>
                                  <m:mcJc m:val="center"/>
                                </m:mcPr>
                              </m:mc>
                            </m:mcs>
                            <m:ctrlPr>
                              <a:rPr lang="en-AU" sz="1500" i="1">
                                <a:solidFill>
                                  <a:schemeClr val="tx1"/>
                                </a:solidFill>
                              </a:rPr>
                            </m:ctrlPr>
                          </m:mPr>
                          <m:mr>
                            <m:e>
                              <m:r>
                                <a:rPr lang="en-AU" sz="1500" i="1">
                                  <a:solidFill>
                                    <a:schemeClr val="tx1"/>
                                  </a:solidFill>
                                </a:rPr>
                                <m:t>0</m:t>
                              </m:r>
                            </m:e>
                          </m:mr>
                          <m:mr>
                            <m:e>
                              <m:r>
                                <a:rPr lang="en-AU" sz="1500" i="1">
                                  <a:solidFill>
                                    <a:schemeClr val="tx1"/>
                                  </a:solidFill>
                                </a:rPr>
                                <m:t>0</m:t>
                              </m:r>
                            </m:e>
                          </m:mr>
                          <m:mr>
                            <m:e>
                              <m:f>
                                <m:fPr>
                                  <m:ctrlPr>
                                    <a:rPr lang="en-AU" sz="1500" i="1">
                                      <a:solidFill>
                                        <a:schemeClr val="tx1"/>
                                      </a:solidFill>
                                    </a:rPr>
                                  </m:ctrlPr>
                                </m:fPr>
                                <m:num>
                                  <m:r>
                                    <a:rPr lang="en-AU" sz="1500" i="1">
                                      <a:solidFill>
                                        <a:schemeClr val="tx1"/>
                                      </a:solidFill>
                                    </a:rPr>
                                    <m:t>𝑈</m:t>
                                  </m:r>
                                </m:num>
                                <m:den>
                                  <m:sSub>
                                    <m:sSubPr>
                                      <m:ctrlPr>
                                        <a:rPr lang="en-AU" sz="1500" i="1">
                                          <a:solidFill>
                                            <a:schemeClr val="tx1"/>
                                          </a:solidFill>
                                        </a:rPr>
                                      </m:ctrlPr>
                                    </m:sSubPr>
                                    <m:e>
                                      <m:r>
                                        <a:rPr lang="en-AU" sz="1500" i="1">
                                          <a:solidFill>
                                            <a:schemeClr val="tx1"/>
                                          </a:solidFill>
                                        </a:rPr>
                                        <m:t>𝑅</m:t>
                                      </m:r>
                                    </m:e>
                                    <m:sub>
                                      <m:r>
                                        <a:rPr lang="en-AU" sz="1500" i="1">
                                          <a:solidFill>
                                            <a:schemeClr val="tx1"/>
                                          </a:solidFill>
                                        </a:rPr>
                                        <m:t>1</m:t>
                                      </m:r>
                                    </m:sub>
                                  </m:sSub>
                                </m:den>
                              </m:f>
                            </m:e>
                          </m:mr>
                          <m:mr>
                            <m:e>
                              <m:r>
                                <a:rPr lang="en-AU" sz="1500" i="1">
                                  <a:solidFill>
                                    <a:schemeClr val="tx1"/>
                                  </a:solidFill>
                                </a:rPr>
                                <m:t>0</m:t>
                              </m:r>
                            </m:e>
                          </m:mr>
                        </m:m>
                      </m:e>
                    </m:d>
                  </m:oMath>
                </a14:m>
                <a:endParaRPr lang="he-IL" sz="1500" dirty="0">
                  <a:solidFill>
                    <a:schemeClr val="tx1"/>
                  </a:solidFill>
                </a:endParaRPr>
              </a:p>
              <a:p>
                <a:pPr marL="1612900" indent="-1612900" algn="l" rtl="0"/>
                <a14:m>
                  <m:oMath xmlns:m="http://schemas.openxmlformats.org/officeDocument/2006/math">
                    <m:sSub>
                      <m:sSubPr>
                        <m:ctrlPr>
                          <a:rPr lang="en-AU" sz="1500" i="1">
                            <a:solidFill>
                              <a:schemeClr val="tx1"/>
                            </a:solidFill>
                          </a:rPr>
                        </m:ctrlPr>
                      </m:sSubPr>
                      <m:e>
                        <m:r>
                          <a:rPr lang="en-AU" sz="1500" b="1" i="1">
                            <a:solidFill>
                              <a:schemeClr val="tx1"/>
                            </a:solidFill>
                          </a:rPr>
                          <m:t>𝒙</m:t>
                        </m:r>
                      </m:e>
                      <m:sub>
                        <m:r>
                          <a:rPr lang="en-AU" sz="1500" i="1">
                            <a:solidFill>
                              <a:schemeClr val="tx1"/>
                            </a:solidFill>
                          </a:rPr>
                          <m:t>𝑠𝑠𝑏</m:t>
                        </m:r>
                      </m:sub>
                    </m:sSub>
                    <m:r>
                      <a:rPr lang="en-AU" sz="1500" i="1">
                        <a:solidFill>
                          <a:schemeClr val="tx1"/>
                        </a:solidFill>
                      </a:rPr>
                      <m:t>=</m:t>
                    </m:r>
                    <m:sSub>
                      <m:sSubPr>
                        <m:ctrlPr>
                          <a:rPr lang="en-AU" sz="1500" i="1">
                            <a:solidFill>
                              <a:schemeClr val="tx1"/>
                            </a:solidFill>
                          </a:rPr>
                        </m:ctrlPr>
                      </m:sSubPr>
                      <m:e>
                        <m:d>
                          <m:dPr>
                            <m:ctrlPr>
                              <a:rPr lang="en-AU" sz="1500" i="1">
                                <a:solidFill>
                                  <a:schemeClr val="tx1"/>
                                </a:solidFill>
                              </a:rPr>
                            </m:ctrlPr>
                          </m:dPr>
                          <m:e>
                            <m:m>
                              <m:mPr>
                                <m:mcs>
                                  <m:mc>
                                    <m:mcPr>
                                      <m:count m:val="1"/>
                                      <m:mcJc m:val="center"/>
                                    </m:mcPr>
                                  </m:mc>
                                </m:mcs>
                                <m:ctrlPr>
                                  <a:rPr lang="en-AU" sz="1500" i="1">
                                    <a:solidFill>
                                      <a:schemeClr val="tx1"/>
                                    </a:solidFill>
                                  </a:rPr>
                                </m:ctrlPr>
                              </m:mPr>
                              <m:mr>
                                <m:e>
                                  <m:sSub>
                                    <m:sSubPr>
                                      <m:ctrlPr>
                                        <a:rPr lang="en-AU" sz="1500" i="1">
                                          <a:solidFill>
                                            <a:schemeClr val="tx1"/>
                                          </a:solidFill>
                                        </a:rPr>
                                      </m:ctrlPr>
                                    </m:sSubPr>
                                    <m:e>
                                      <m:r>
                                        <a:rPr lang="en-AU" sz="1500" i="1">
                                          <a:solidFill>
                                            <a:schemeClr val="tx1"/>
                                          </a:solidFill>
                                        </a:rPr>
                                        <m:t>𝑉</m:t>
                                      </m:r>
                                    </m:e>
                                    <m:sub>
                                      <m:r>
                                        <a:rPr lang="en-AU" sz="1500" i="1">
                                          <a:solidFill>
                                            <a:schemeClr val="tx1"/>
                                          </a:solidFill>
                                        </a:rPr>
                                        <m:t>𝐶</m:t>
                                      </m:r>
                                      <m:r>
                                        <a:rPr lang="en-AU" sz="1500" i="1">
                                          <a:solidFill>
                                            <a:schemeClr val="tx1"/>
                                          </a:solidFill>
                                        </a:rPr>
                                        <m:t>1</m:t>
                                      </m:r>
                                    </m:sub>
                                  </m:sSub>
                                </m:e>
                              </m:mr>
                              <m:mr>
                                <m:e>
                                  <m:sSub>
                                    <m:sSubPr>
                                      <m:ctrlPr>
                                        <a:rPr lang="en-AU" sz="1500" i="1">
                                          <a:solidFill>
                                            <a:schemeClr val="tx1"/>
                                          </a:solidFill>
                                        </a:rPr>
                                      </m:ctrlPr>
                                    </m:sSubPr>
                                    <m:e>
                                      <m:r>
                                        <a:rPr lang="en-AU" sz="1500" i="1">
                                          <a:solidFill>
                                            <a:schemeClr val="tx1"/>
                                          </a:solidFill>
                                        </a:rPr>
                                        <m:t>𝑉</m:t>
                                      </m:r>
                                    </m:e>
                                    <m:sub>
                                      <m:r>
                                        <a:rPr lang="en-AU" sz="1500" i="1">
                                          <a:solidFill>
                                            <a:schemeClr val="tx1"/>
                                          </a:solidFill>
                                        </a:rPr>
                                        <m:t>𝐶</m:t>
                                      </m:r>
                                      <m:r>
                                        <a:rPr lang="en-AU" sz="1500" i="1">
                                          <a:solidFill>
                                            <a:schemeClr val="tx1"/>
                                          </a:solidFill>
                                        </a:rPr>
                                        <m:t>2</m:t>
                                      </m:r>
                                    </m:sub>
                                  </m:sSub>
                                </m:e>
                              </m:mr>
                              <m:mr>
                                <m:e>
                                  <m:sSub>
                                    <m:sSubPr>
                                      <m:ctrlPr>
                                        <a:rPr lang="en-AU" sz="1500" i="1">
                                          <a:solidFill>
                                            <a:schemeClr val="tx1"/>
                                          </a:solidFill>
                                        </a:rPr>
                                      </m:ctrlPr>
                                    </m:sSubPr>
                                    <m:e>
                                      <m:r>
                                        <a:rPr lang="en-AU" sz="1500" i="1">
                                          <a:solidFill>
                                            <a:schemeClr val="tx1"/>
                                          </a:solidFill>
                                        </a:rPr>
                                        <m:t>𝑖</m:t>
                                      </m:r>
                                    </m:e>
                                    <m:sub>
                                      <m:r>
                                        <a:rPr lang="en-AU" sz="1500" i="1">
                                          <a:solidFill>
                                            <a:schemeClr val="tx1"/>
                                          </a:solidFill>
                                        </a:rPr>
                                        <m:t>1</m:t>
                                      </m:r>
                                    </m:sub>
                                  </m:sSub>
                                </m:e>
                              </m:mr>
                              <m:mr>
                                <m:e>
                                  <m:sSub>
                                    <m:sSubPr>
                                      <m:ctrlPr>
                                        <a:rPr lang="en-AU" sz="1500" i="1">
                                          <a:solidFill>
                                            <a:schemeClr val="tx1"/>
                                          </a:solidFill>
                                        </a:rPr>
                                      </m:ctrlPr>
                                    </m:sSubPr>
                                    <m:e>
                                      <m:r>
                                        <a:rPr lang="en-AU" sz="1500" i="1">
                                          <a:solidFill>
                                            <a:schemeClr val="tx1"/>
                                          </a:solidFill>
                                        </a:rPr>
                                        <m:t>𝑖</m:t>
                                      </m:r>
                                    </m:e>
                                    <m:sub>
                                      <m:r>
                                        <a:rPr lang="en-AU" sz="1500" i="1">
                                          <a:solidFill>
                                            <a:schemeClr val="tx1"/>
                                          </a:solidFill>
                                        </a:rPr>
                                        <m:t>2</m:t>
                                      </m:r>
                                    </m:sub>
                                  </m:sSub>
                                </m:e>
                              </m:mr>
                            </m:m>
                          </m:e>
                        </m:d>
                      </m:e>
                      <m:sub>
                        <m:r>
                          <a:rPr lang="en-AU" sz="1500" i="1">
                            <a:solidFill>
                              <a:schemeClr val="tx1"/>
                            </a:solidFill>
                          </a:rPr>
                          <m:t>𝑠𝑠𝑏</m:t>
                        </m:r>
                      </m:sub>
                    </m:sSub>
                    <m:r>
                      <a:rPr lang="en-AU" sz="1500" i="1">
                        <a:solidFill>
                          <a:schemeClr val="tx1"/>
                        </a:solidFill>
                      </a:rPr>
                      <m:t>=</m:t>
                    </m:r>
                    <m:d>
                      <m:dPr>
                        <m:ctrlPr>
                          <a:rPr lang="en-AU" sz="1500" i="1">
                            <a:solidFill>
                              <a:schemeClr val="tx1"/>
                            </a:solidFill>
                          </a:rPr>
                        </m:ctrlPr>
                      </m:dPr>
                      <m:e>
                        <m:m>
                          <m:mPr>
                            <m:mcs>
                              <m:mc>
                                <m:mcPr>
                                  <m:count m:val="1"/>
                                  <m:mcJc m:val="center"/>
                                </m:mcPr>
                              </m:mc>
                            </m:mcs>
                            <m:ctrlPr>
                              <a:rPr lang="en-AU" sz="1500" i="1">
                                <a:solidFill>
                                  <a:schemeClr val="tx1"/>
                                </a:solidFill>
                              </a:rPr>
                            </m:ctrlPr>
                          </m:mPr>
                          <m:mr>
                            <m:e>
                              <m:r>
                                <a:rPr lang="en-AU" sz="1500" i="1">
                                  <a:solidFill>
                                    <a:schemeClr val="tx1"/>
                                  </a:solidFill>
                                </a:rPr>
                                <m:t>𝑈</m:t>
                              </m:r>
                            </m:e>
                          </m:mr>
                          <m:mr>
                            <m:e>
                              <m:r>
                                <a:rPr lang="en-AU" sz="1500" i="1">
                                  <a:solidFill>
                                    <a:schemeClr val="tx1"/>
                                  </a:solidFill>
                                </a:rPr>
                                <m:t>0</m:t>
                              </m:r>
                            </m:e>
                          </m:mr>
                          <m:mr>
                            <m:e>
                              <m:r>
                                <a:rPr lang="en-AU" sz="1500" i="1">
                                  <a:solidFill>
                                    <a:schemeClr val="tx1"/>
                                  </a:solidFill>
                                </a:rPr>
                                <m:t>0</m:t>
                              </m:r>
                            </m:e>
                          </m:mr>
                          <m:mr>
                            <m:e>
                              <m:r>
                                <a:rPr lang="en-AU" sz="1500" i="1">
                                  <a:solidFill>
                                    <a:schemeClr val="tx1"/>
                                  </a:solidFill>
                                </a:rPr>
                                <m:t>0</m:t>
                              </m:r>
                            </m:e>
                          </m:mr>
                        </m:m>
                      </m:e>
                    </m:d>
                  </m:oMath>
                </a14:m>
                <a:endParaRPr lang="he-IL" sz="1500" dirty="0">
                  <a:solidFill>
                    <a:schemeClr val="tx1"/>
                  </a:solidFill>
                </a:endParaRPr>
              </a:p>
              <a:p>
                <a:pPr marL="1612900" indent="-1612900" algn="l" rtl="0">
                  <a:tabLst>
                    <a:tab pos="266700" algn="l"/>
                  </a:tabLst>
                </a:pPr>
                <a14:m>
                  <m:oMath xmlns:m="http://schemas.openxmlformats.org/officeDocument/2006/math">
                    <m:r>
                      <a:rPr lang="en-AU" sz="1500" i="1">
                        <a:solidFill>
                          <a:schemeClr val="tx1"/>
                        </a:solidFill>
                      </a:rPr>
                      <m:t>𝑛</m:t>
                    </m:r>
                    <m:r>
                      <a:rPr lang="en-AU" sz="1500" i="1">
                        <a:solidFill>
                          <a:schemeClr val="tx1"/>
                        </a:solidFill>
                      </a:rPr>
                      <m:t>=</m:t>
                    </m:r>
                    <m:d>
                      <m:dPr>
                        <m:ctrlPr>
                          <a:rPr lang="en-AU" sz="1500" i="1">
                            <a:solidFill>
                              <a:schemeClr val="tx1"/>
                            </a:solidFill>
                          </a:rPr>
                        </m:ctrlPr>
                      </m:dPr>
                      <m:e>
                        <m:m>
                          <m:mPr>
                            <m:mcs>
                              <m:mc>
                                <m:mcPr>
                                  <m:count m:val="1"/>
                                  <m:mcJc m:val="center"/>
                                </m:mcPr>
                              </m:mc>
                            </m:mcs>
                            <m:ctrlPr>
                              <a:rPr lang="en-AU" sz="1500" i="1">
                                <a:solidFill>
                                  <a:schemeClr val="tx1"/>
                                </a:solidFill>
                              </a:rPr>
                            </m:ctrlPr>
                          </m:mPr>
                          <m:mr>
                            <m:e>
                              <m:sSub>
                                <m:sSubPr>
                                  <m:ctrlPr>
                                    <a:rPr lang="en-AU" sz="1500" i="1">
                                      <a:solidFill>
                                        <a:schemeClr val="tx1"/>
                                      </a:solidFill>
                                    </a:rPr>
                                  </m:ctrlPr>
                                </m:sSubPr>
                                <m:e>
                                  <m:r>
                                    <a:rPr lang="en-AU" sz="1500" i="1">
                                      <a:solidFill>
                                        <a:schemeClr val="tx1"/>
                                      </a:solidFill>
                                    </a:rPr>
                                    <m:t>𝑛</m:t>
                                  </m:r>
                                </m:e>
                                <m:sub>
                                  <m:r>
                                    <a:rPr lang="en-AU" sz="1500" i="1">
                                      <a:solidFill>
                                        <a:schemeClr val="tx1"/>
                                      </a:solidFill>
                                    </a:rPr>
                                    <m:t>1</m:t>
                                  </m:r>
                                </m:sub>
                              </m:sSub>
                            </m:e>
                          </m:mr>
                          <m:mr>
                            <m:e>
                              <m:sSub>
                                <m:sSubPr>
                                  <m:ctrlPr>
                                    <a:rPr lang="en-AU" sz="1500" i="1">
                                      <a:solidFill>
                                        <a:schemeClr val="tx1"/>
                                      </a:solidFill>
                                    </a:rPr>
                                  </m:ctrlPr>
                                </m:sSubPr>
                                <m:e>
                                  <m:r>
                                    <a:rPr lang="en-AU" sz="1500" i="1">
                                      <a:solidFill>
                                        <a:schemeClr val="tx1"/>
                                      </a:solidFill>
                                    </a:rPr>
                                    <m:t>𝑛</m:t>
                                  </m:r>
                                </m:e>
                                <m:sub>
                                  <m:r>
                                    <a:rPr lang="en-AU" sz="1500" i="1">
                                      <a:solidFill>
                                        <a:schemeClr val="tx1"/>
                                      </a:solidFill>
                                    </a:rPr>
                                    <m:t>2</m:t>
                                  </m:r>
                                </m:sub>
                              </m:sSub>
                            </m:e>
                          </m:mr>
                          <m:mr>
                            <m:e>
                              <m:sSub>
                                <m:sSubPr>
                                  <m:ctrlPr>
                                    <a:rPr lang="en-AU" sz="1500" i="1">
                                      <a:solidFill>
                                        <a:schemeClr val="tx1"/>
                                      </a:solidFill>
                                    </a:rPr>
                                  </m:ctrlPr>
                                </m:sSubPr>
                                <m:e>
                                  <m:r>
                                    <a:rPr lang="en-AU" sz="1500" i="1">
                                      <a:solidFill>
                                        <a:schemeClr val="tx1"/>
                                      </a:solidFill>
                                    </a:rPr>
                                    <m:t>𝑛</m:t>
                                  </m:r>
                                </m:e>
                                <m:sub>
                                  <m:r>
                                    <a:rPr lang="en-AU" sz="1500" i="1">
                                      <a:solidFill>
                                        <a:schemeClr val="tx1"/>
                                      </a:solidFill>
                                    </a:rPr>
                                    <m:t>3</m:t>
                                  </m:r>
                                </m:sub>
                              </m:sSub>
                            </m:e>
                          </m:mr>
                          <m:mr>
                            <m:e>
                              <m:sSub>
                                <m:sSubPr>
                                  <m:ctrlPr>
                                    <a:rPr lang="en-AU" sz="1500" i="1">
                                      <a:solidFill>
                                        <a:schemeClr val="tx1"/>
                                      </a:solidFill>
                                    </a:rPr>
                                  </m:ctrlPr>
                                </m:sSubPr>
                                <m:e>
                                  <m:r>
                                    <a:rPr lang="en-AU" sz="1500" i="1">
                                      <a:solidFill>
                                        <a:schemeClr val="tx1"/>
                                      </a:solidFill>
                                    </a:rPr>
                                    <m:t>𝑛</m:t>
                                  </m:r>
                                </m:e>
                                <m:sub>
                                  <m:r>
                                    <a:rPr lang="en-AU" sz="1500" i="1">
                                      <a:solidFill>
                                        <a:schemeClr val="tx1"/>
                                      </a:solidFill>
                                    </a:rPr>
                                    <m:t>4</m:t>
                                  </m:r>
                                </m:sub>
                              </m:sSub>
                            </m:e>
                          </m:mr>
                        </m:m>
                      </m:e>
                    </m:d>
                  </m:oMath>
                </a14:m>
                <a:endParaRPr lang="he-IL" sz="1500" dirty="0">
                  <a:solidFill>
                    <a:schemeClr val="tx1"/>
                  </a:solidFill>
                </a:endParaRPr>
              </a:p>
              <a:p>
                <a:pPr marL="1612900" indent="-1612900" algn="l" rtl="0"/>
                <a14:m>
                  <m:oMath xmlns:m="http://schemas.openxmlformats.org/officeDocument/2006/math">
                    <m:sSub>
                      <m:sSubPr>
                        <m:ctrlPr>
                          <a:rPr lang="en-AU" sz="1500" i="1">
                            <a:solidFill>
                              <a:schemeClr val="tx1"/>
                            </a:solidFill>
                          </a:rPr>
                        </m:ctrlPr>
                      </m:sSubPr>
                      <m:e>
                        <m:r>
                          <a:rPr lang="en-AU" sz="1500" b="1" i="1">
                            <a:solidFill>
                              <a:schemeClr val="tx1"/>
                            </a:solidFill>
                          </a:rPr>
                          <m:t>𝒙</m:t>
                        </m:r>
                      </m:e>
                      <m:sub>
                        <m:r>
                          <m:rPr>
                            <m:nor/>
                          </m:rPr>
                          <a:rPr lang="en-AU" sz="1500">
                            <a:solidFill>
                              <a:schemeClr val="tx1"/>
                            </a:solidFill>
                          </a:rPr>
                          <m:t>desired</m:t>
                        </m:r>
                      </m:sub>
                    </m:sSub>
                    <m:r>
                      <a:rPr lang="en-AU" sz="1500" i="1">
                        <a:solidFill>
                          <a:schemeClr val="tx1"/>
                        </a:solidFill>
                      </a:rPr>
                      <m:t>=</m:t>
                    </m:r>
                    <m:d>
                      <m:dPr>
                        <m:ctrlPr>
                          <a:rPr lang="en-AU" sz="1500" i="1">
                            <a:solidFill>
                              <a:schemeClr val="tx1"/>
                            </a:solidFill>
                          </a:rPr>
                        </m:ctrlPr>
                      </m:dPr>
                      <m:e>
                        <m:m>
                          <m:mPr>
                            <m:mcs>
                              <m:mc>
                                <m:mcPr>
                                  <m:count m:val="1"/>
                                  <m:mcJc m:val="center"/>
                                </m:mcPr>
                              </m:mc>
                            </m:mcs>
                            <m:ctrlPr>
                              <a:rPr lang="en-AU" sz="1500" i="1">
                                <a:solidFill>
                                  <a:schemeClr val="tx1"/>
                                </a:solidFill>
                              </a:rPr>
                            </m:ctrlPr>
                          </m:mPr>
                          <m:mr>
                            <m:e>
                              <m:sSub>
                                <m:sSubPr>
                                  <m:ctrlPr>
                                    <a:rPr lang="en-AU" sz="1500" i="1">
                                      <a:solidFill>
                                        <a:schemeClr val="tx1"/>
                                      </a:solidFill>
                                    </a:rPr>
                                  </m:ctrlPr>
                                </m:sSubPr>
                                <m:e>
                                  <m:r>
                                    <a:rPr lang="en-AU" sz="1500" i="1">
                                      <a:solidFill>
                                        <a:schemeClr val="tx1"/>
                                      </a:solidFill>
                                    </a:rPr>
                                    <m:t>𝑉</m:t>
                                  </m:r>
                                </m:e>
                                <m:sub>
                                  <m:r>
                                    <a:rPr lang="en-AU" sz="1500" i="1">
                                      <a:solidFill>
                                        <a:schemeClr val="tx1"/>
                                      </a:solidFill>
                                    </a:rPr>
                                    <m:t>𝐶</m:t>
                                  </m:r>
                                  <m:r>
                                    <a:rPr lang="en-AU" sz="1500" i="1">
                                      <a:solidFill>
                                        <a:schemeClr val="tx1"/>
                                      </a:solidFill>
                                    </a:rPr>
                                    <m:t>1</m:t>
                                  </m:r>
                                  <m:r>
                                    <a:rPr lang="en-AU" sz="1500" i="1">
                                      <a:solidFill>
                                        <a:schemeClr val="tx1"/>
                                      </a:solidFill>
                                    </a:rPr>
                                    <m:t>_</m:t>
                                  </m:r>
                                  <m:r>
                                    <a:rPr lang="en-AU" sz="1500" i="1">
                                      <a:solidFill>
                                        <a:schemeClr val="tx1"/>
                                      </a:solidFill>
                                    </a:rPr>
                                    <m:t>𝑑𝑒𝑠𝑖𝑟𝑒𝑑</m:t>
                                  </m:r>
                                </m:sub>
                              </m:sSub>
                            </m:e>
                          </m:mr>
                          <m:mr>
                            <m:e>
                              <m:sSub>
                                <m:sSubPr>
                                  <m:ctrlPr>
                                    <a:rPr lang="en-AU" sz="1500" i="1">
                                      <a:solidFill>
                                        <a:schemeClr val="tx1"/>
                                      </a:solidFill>
                                    </a:rPr>
                                  </m:ctrlPr>
                                </m:sSubPr>
                                <m:e>
                                  <m:r>
                                    <a:rPr lang="en-AU" sz="1500" i="1">
                                      <a:solidFill>
                                        <a:schemeClr val="tx1"/>
                                      </a:solidFill>
                                    </a:rPr>
                                    <m:t>𝑉</m:t>
                                  </m:r>
                                </m:e>
                                <m:sub>
                                  <m:r>
                                    <a:rPr lang="en-AU" sz="1500" i="1">
                                      <a:solidFill>
                                        <a:schemeClr val="tx1"/>
                                      </a:solidFill>
                                    </a:rPr>
                                    <m:t>𝐶</m:t>
                                  </m:r>
                                  <m:r>
                                    <a:rPr lang="en-AU" sz="1500" i="1">
                                      <a:solidFill>
                                        <a:schemeClr val="tx1"/>
                                      </a:solidFill>
                                    </a:rPr>
                                    <m:t>2</m:t>
                                  </m:r>
                                  <m:r>
                                    <a:rPr lang="en-AU" sz="1500" i="1">
                                      <a:solidFill>
                                        <a:schemeClr val="tx1"/>
                                      </a:solidFill>
                                    </a:rPr>
                                    <m:t>_</m:t>
                                  </m:r>
                                  <m:r>
                                    <a:rPr lang="en-AU" sz="1500" i="1">
                                      <a:solidFill>
                                        <a:schemeClr val="tx1"/>
                                      </a:solidFill>
                                    </a:rPr>
                                    <m:t>𝑑𝑒𝑠𝑖𝑟𝑒𝑑</m:t>
                                  </m:r>
                                </m:sub>
                              </m:sSub>
                            </m:e>
                          </m:mr>
                          <m:mr>
                            <m:e>
                              <m:sSub>
                                <m:sSubPr>
                                  <m:ctrlPr>
                                    <a:rPr lang="en-AU" sz="1500" i="1">
                                      <a:solidFill>
                                        <a:schemeClr val="tx1"/>
                                      </a:solidFill>
                                    </a:rPr>
                                  </m:ctrlPr>
                                </m:sSubPr>
                                <m:e>
                                  <m:r>
                                    <a:rPr lang="en-AU" sz="1500" i="1">
                                      <a:solidFill>
                                        <a:schemeClr val="tx1"/>
                                      </a:solidFill>
                                    </a:rPr>
                                    <m:t>𝑖</m:t>
                                  </m:r>
                                </m:e>
                                <m:sub>
                                  <m:r>
                                    <a:rPr lang="en-AU" sz="1500" i="1">
                                      <a:solidFill>
                                        <a:schemeClr val="tx1"/>
                                      </a:solidFill>
                                    </a:rPr>
                                    <m:t>1</m:t>
                                  </m:r>
                                  <m:r>
                                    <a:rPr lang="en-AU" sz="1500" i="1">
                                      <a:solidFill>
                                        <a:schemeClr val="tx1"/>
                                      </a:solidFill>
                                    </a:rPr>
                                    <m:t>_</m:t>
                                  </m:r>
                                  <m:r>
                                    <a:rPr lang="en-AU" sz="1500" i="1">
                                      <a:solidFill>
                                        <a:schemeClr val="tx1"/>
                                      </a:solidFill>
                                    </a:rPr>
                                    <m:t>𝑑𝑒𝑠𝑖𝑟𝑒𝑑</m:t>
                                  </m:r>
                                </m:sub>
                              </m:sSub>
                            </m:e>
                          </m:mr>
                          <m:mr>
                            <m:e>
                              <m:sSub>
                                <m:sSubPr>
                                  <m:ctrlPr>
                                    <a:rPr lang="en-AU" sz="1500" i="1">
                                      <a:solidFill>
                                        <a:schemeClr val="tx1"/>
                                      </a:solidFill>
                                    </a:rPr>
                                  </m:ctrlPr>
                                </m:sSubPr>
                                <m:e>
                                  <m:r>
                                    <a:rPr lang="en-AU" sz="1500" i="1">
                                      <a:solidFill>
                                        <a:schemeClr val="tx1"/>
                                      </a:solidFill>
                                    </a:rPr>
                                    <m:t>𝑖</m:t>
                                  </m:r>
                                </m:e>
                                <m:sub>
                                  <m:r>
                                    <a:rPr lang="en-AU" sz="1500" i="1">
                                      <a:solidFill>
                                        <a:schemeClr val="tx1"/>
                                      </a:solidFill>
                                    </a:rPr>
                                    <m:t>2</m:t>
                                  </m:r>
                                  <m:r>
                                    <a:rPr lang="en-AU" sz="1500" i="1">
                                      <a:solidFill>
                                        <a:schemeClr val="tx1"/>
                                      </a:solidFill>
                                    </a:rPr>
                                    <m:t>_</m:t>
                                  </m:r>
                                  <m:r>
                                    <a:rPr lang="en-AU" sz="1500" i="1">
                                      <a:solidFill>
                                        <a:schemeClr val="tx1"/>
                                      </a:solidFill>
                                    </a:rPr>
                                    <m:t>𝑑𝑒𝑠𝑖𝑟𝑒𝑑</m:t>
                                  </m:r>
                                </m:sub>
                              </m:sSub>
                            </m:e>
                          </m:mr>
                        </m:m>
                      </m:e>
                    </m:d>
                  </m:oMath>
                </a14:m>
                <a:endParaRPr lang="en-AU" sz="1500" dirty="0">
                  <a:solidFill>
                    <a:schemeClr val="tx1"/>
                  </a:solidFill>
                </a:endParaRPr>
              </a:p>
              <a:p>
                <a:pPr algn="l" rtl="0"/>
                <a:endParaRPr lang="en-AU" sz="1600" dirty="0">
                  <a:solidFill>
                    <a:schemeClr val="tx1"/>
                  </a:solidFill>
                </a:endParaRPr>
              </a:p>
              <a:p>
                <a:pPr algn="l" rtl="0"/>
                <a:endParaRPr lang="en-AU" sz="1200" dirty="0">
                  <a:solidFill>
                    <a:schemeClr val="tx1"/>
                  </a:solidFill>
                </a:endParaRPr>
              </a:p>
            </p:txBody>
          </p:sp>
        </mc:Choice>
        <mc:Fallback>
          <p:sp>
            <p:nvSpPr>
              <p:cNvPr id="4" name="Content Placeholder 3">
                <a:extLst>
                  <a:ext uri="{FF2B5EF4-FFF2-40B4-BE49-F238E27FC236}">
                    <a16:creationId xmlns:a16="http://schemas.microsoft.com/office/drawing/2014/main" id="{56636BD9-6072-4349-B758-2880D46D2752}"/>
                  </a:ext>
                </a:extLst>
              </p:cNvPr>
              <p:cNvSpPr>
                <a:spLocks noGrp="1" noRot="1" noChangeAspect="1" noMove="1" noResize="1" noEditPoints="1" noAdjustHandles="1" noChangeArrowheads="1" noChangeShapeType="1" noTextEdit="1"/>
              </p:cNvSpPr>
              <p:nvPr>
                <p:ph sz="half" idx="2"/>
              </p:nvPr>
            </p:nvSpPr>
            <p:spPr>
              <a:xfrm>
                <a:off x="637555" y="2073074"/>
                <a:ext cx="4560888" cy="3722822"/>
              </a:xfrm>
              <a:blipFill>
                <a:blip r:embed="rId2"/>
                <a:stretch>
                  <a:fillRect/>
                </a:stretch>
              </a:blipFill>
            </p:spPr>
            <p:txBody>
              <a:bodyPr/>
              <a:lstStyle/>
              <a:p>
                <a:r>
                  <a:rPr lang="en-AU">
                    <a:noFill/>
                  </a:rPr>
                  <a:t> </a:t>
                </a:r>
              </a:p>
            </p:txBody>
          </p:sp>
        </mc:Fallback>
      </mc:AlternateContent>
      <p:sp>
        <p:nvSpPr>
          <p:cNvPr id="5" name="Text Placeholder 4">
            <a:extLst>
              <a:ext uri="{FF2B5EF4-FFF2-40B4-BE49-F238E27FC236}">
                <a16:creationId xmlns:a16="http://schemas.microsoft.com/office/drawing/2014/main" id="{FEF43531-518C-4119-811D-CE6D9C933F1E}"/>
              </a:ext>
            </a:extLst>
          </p:cNvPr>
          <p:cNvSpPr>
            <a:spLocks noGrp="1"/>
          </p:cNvSpPr>
          <p:nvPr>
            <p:ph type="body" sz="quarter" idx="3"/>
          </p:nvPr>
        </p:nvSpPr>
        <p:spPr/>
        <p:txBody>
          <a:bodyPr/>
          <a:lstStyle/>
          <a:p>
            <a:r>
              <a:rPr lang="he-IL" dirty="0"/>
              <a:t>ביטוי לתנאי התנודות</a:t>
            </a:r>
            <a:endParaRPr lang="en-AU"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EA7211D-BC4A-4752-9675-4521FBFD1773}"/>
                  </a:ext>
                </a:extLst>
              </p:cNvPr>
              <p:cNvSpPr>
                <a:spLocks noGrp="1"/>
              </p:cNvSpPr>
              <p:nvPr>
                <p:ph sz="quarter" idx="4"/>
              </p:nvPr>
            </p:nvSpPr>
            <p:spPr/>
            <p:txBody>
              <a:bodyPr>
                <a:normAutofit fontScale="77500" lnSpcReduction="20000"/>
              </a:bodyPr>
              <a:lstStyle/>
              <a:p>
                <a:pPr marL="0" indent="0">
                  <a:buNone/>
                </a:pPr>
                <a:endParaRPr lang="he-IL"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AU" i="1">
                              <a:solidFill>
                                <a:schemeClr val="tx1"/>
                              </a:solidFill>
                              <a:latin typeface="Cambria Math" panose="02040503050406030204" pitchFamily="18" charset="0"/>
                            </a:rPr>
                          </m:ctrlPr>
                        </m:dPr>
                        <m:e>
                          <m:eqArr>
                            <m:eqArrPr>
                              <m:ctrlPr>
                                <a:rPr lang="en-AU" i="1">
                                  <a:solidFill>
                                    <a:schemeClr val="tx1"/>
                                  </a:solidFill>
                                  <a:latin typeface="Cambria Math" panose="02040503050406030204" pitchFamily="18" charset="0"/>
                                </a:rPr>
                              </m:ctrlPr>
                            </m:eqArrPr>
                            <m:e>
                              <m:r>
                                <a:rPr lang="en-AU" i="1">
                                  <a:solidFill>
                                    <a:schemeClr val="tx1"/>
                                  </a:solidFill>
                                  <a:latin typeface="Cambria Math" panose="02040503050406030204" pitchFamily="18" charset="0"/>
                                </a:rPr>
                                <m:t>&amp;</m:t>
                              </m:r>
                              <m:d>
                                <m:dPr>
                                  <m:ctrlPr>
                                    <a:rPr lang="en-AU" i="1">
                                      <a:solidFill>
                                        <a:schemeClr val="tx1"/>
                                      </a:solidFill>
                                      <a:latin typeface="Cambria Math" panose="02040503050406030204" pitchFamily="18" charset="0"/>
                                    </a:rPr>
                                  </m:ctrlPr>
                                </m:dPr>
                                <m:e>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𝒙</m:t>
                                      </m:r>
                                    </m:e>
                                    <m:sub>
                                      <m:r>
                                        <a:rPr lang="en-AU" i="1">
                                          <a:solidFill>
                                            <a:schemeClr val="tx1"/>
                                          </a:solidFill>
                                          <a:latin typeface="Cambria Math" panose="02040503050406030204" pitchFamily="18" charset="0"/>
                                        </a:rPr>
                                        <m:t>𝑠𝑠𝑏</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𝒙</m:t>
                                      </m:r>
                                    </m:e>
                                    <m:sub>
                                      <m:r>
                                        <m:rPr>
                                          <m:nor/>
                                        </m:rPr>
                                        <a:rPr lang="en-AU">
                                          <a:solidFill>
                                            <a:schemeClr val="tx1"/>
                                          </a:solidFill>
                                        </a:rPr>
                                        <m:t>desired</m:t>
                                      </m:r>
                                    </m:sub>
                                  </m:sSub>
                                </m:e>
                              </m:d>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𝒏</m:t>
                              </m:r>
                              <m:r>
                                <a:rPr lang="en-AU" i="1">
                                  <a:solidFill>
                                    <a:schemeClr val="tx1"/>
                                  </a:solidFill>
                                  <a:latin typeface="Cambria Math" panose="02040503050406030204" pitchFamily="18" charset="0"/>
                                </a:rPr>
                                <m:t>&lt;</m:t>
                              </m:r>
                              <m:r>
                                <a:rPr lang="en-AU" i="1">
                                  <a:solidFill>
                                    <a:schemeClr val="tx1"/>
                                  </a:solidFill>
                                  <a:latin typeface="Cambria Math" panose="02040503050406030204" pitchFamily="18" charset="0"/>
                                </a:rPr>
                                <m:t>0</m:t>
                              </m:r>
                            </m:e>
                            <m:e>
                              <m:r>
                                <a:rPr lang="en-AU" i="1">
                                  <a:solidFill>
                                    <a:schemeClr val="tx1"/>
                                  </a:solidFill>
                                  <a:latin typeface="Cambria Math" panose="02040503050406030204" pitchFamily="18" charset="0"/>
                                </a:rPr>
                                <m:t>&amp;</m:t>
                              </m:r>
                              <m:d>
                                <m:dPr>
                                  <m:ctrlPr>
                                    <a:rPr lang="en-AU" i="1">
                                      <a:solidFill>
                                        <a:schemeClr val="tx1"/>
                                      </a:solidFill>
                                      <a:latin typeface="Cambria Math" panose="02040503050406030204" pitchFamily="18" charset="0"/>
                                    </a:rPr>
                                  </m:ctrlPr>
                                </m:dPr>
                                <m:e>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𝒙</m:t>
                                      </m:r>
                                    </m:e>
                                    <m:sub>
                                      <m:r>
                                        <a:rPr lang="en-AU" i="1">
                                          <a:solidFill>
                                            <a:schemeClr val="tx1"/>
                                          </a:solidFill>
                                          <a:latin typeface="Cambria Math" panose="02040503050406030204" pitchFamily="18" charset="0"/>
                                        </a:rPr>
                                        <m:t>𝑠𝑠𝑎</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b="1" i="1">
                                          <a:solidFill>
                                            <a:schemeClr val="tx1"/>
                                          </a:solidFill>
                                          <a:latin typeface="Cambria Math" panose="02040503050406030204" pitchFamily="18" charset="0"/>
                                        </a:rPr>
                                        <m:t>𝒙</m:t>
                                      </m:r>
                                    </m:e>
                                    <m:sub>
                                      <m:r>
                                        <m:rPr>
                                          <m:nor/>
                                        </m:rPr>
                                        <a:rPr lang="en-AU">
                                          <a:solidFill>
                                            <a:schemeClr val="tx1"/>
                                          </a:solidFill>
                                        </a:rPr>
                                        <m:t>desired</m:t>
                                      </m:r>
                                    </m:sub>
                                  </m:sSub>
                                </m:e>
                              </m:d>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𝒏</m:t>
                              </m:r>
                              <m:r>
                                <a:rPr lang="en-AU" i="1">
                                  <a:solidFill>
                                    <a:schemeClr val="tx1"/>
                                  </a:solidFill>
                                  <a:latin typeface="Cambria Math" panose="02040503050406030204" pitchFamily="18" charset="0"/>
                                </a:rPr>
                                <m:t>&gt;</m:t>
                              </m:r>
                              <m:r>
                                <a:rPr lang="en-AU" i="1">
                                  <a:solidFill>
                                    <a:schemeClr val="tx1"/>
                                  </a:solidFill>
                                  <a:latin typeface="Cambria Math" panose="02040503050406030204" pitchFamily="18" charset="0"/>
                                </a:rPr>
                                <m:t>0</m:t>
                              </m:r>
                            </m:e>
                          </m:eqArr>
                        </m:e>
                      </m:d>
                    </m:oMath>
                  </m:oMathPara>
                </a14:m>
                <a:endParaRPr lang="he-IL" dirty="0">
                  <a:solidFill>
                    <a:schemeClr val="tx1"/>
                  </a:solidFill>
                </a:endParaRPr>
              </a:p>
              <a:p>
                <a:pPr marL="0" indent="0">
                  <a:buNone/>
                </a:pPr>
                <a:r>
                  <a:rPr lang="he-IL" dirty="0">
                    <a:solidFill>
                      <a:schemeClr val="tx1"/>
                    </a:solidFill>
                  </a:rPr>
                  <a:t>ההגיון מאחורי נוסחא  אומר כי במידה וישנה נקודה שנימצאת באחד המצבים הרצון שלנו היא כי נקודה זאת לא תישאר תקוע במקומה כלומר היא תזוז בין מצב הגבול בין מצב המפסק במצב </a:t>
                </a:r>
                <a:r>
                  <a:rPr lang="en-AU" dirty="0">
                    <a:solidFill>
                      <a:schemeClr val="tx1"/>
                    </a:solidFill>
                  </a:rPr>
                  <a:t>a</a:t>
                </a:r>
                <a:r>
                  <a:rPr lang="he-IL" dirty="0">
                    <a:solidFill>
                      <a:schemeClr val="tx1"/>
                    </a:solidFill>
                  </a:rPr>
                  <a:t> לבין מצב המפסק </a:t>
                </a:r>
                <a:r>
                  <a:rPr lang="en-AU" dirty="0">
                    <a:solidFill>
                      <a:schemeClr val="tx1"/>
                    </a:solidFill>
                  </a:rPr>
                  <a:t>b</a:t>
                </a:r>
                <a:r>
                  <a:rPr lang="he-IL" dirty="0">
                    <a:solidFill>
                      <a:schemeClr val="tx1"/>
                    </a:solidFill>
                  </a:rPr>
                  <a:t>.</a:t>
                </a:r>
                <a:endParaRPr lang="en-AU" dirty="0">
                  <a:solidFill>
                    <a:schemeClr val="tx1"/>
                  </a:solidFill>
                </a:endParaRPr>
              </a:p>
            </p:txBody>
          </p:sp>
        </mc:Choice>
        <mc:Fallback>
          <p:sp>
            <p:nvSpPr>
              <p:cNvPr id="6" name="Content Placeholder 5">
                <a:extLst>
                  <a:ext uri="{FF2B5EF4-FFF2-40B4-BE49-F238E27FC236}">
                    <a16:creationId xmlns:a16="http://schemas.microsoft.com/office/drawing/2014/main" id="{9EA7211D-BC4A-4752-9675-4521FBFD1773}"/>
                  </a:ext>
                </a:extLst>
              </p:cNvPr>
              <p:cNvSpPr>
                <a:spLocks noGrp="1" noRot="1" noChangeAspect="1" noMove="1" noResize="1" noEditPoints="1" noAdjustHandles="1" noChangeArrowheads="1" noChangeShapeType="1" noTextEdit="1"/>
              </p:cNvSpPr>
              <p:nvPr>
                <p:ph sz="quarter" idx="4"/>
              </p:nvPr>
            </p:nvSpPr>
            <p:spPr>
              <a:blipFill>
                <a:blip r:embed="rId3"/>
                <a:stretch>
                  <a:fillRect l="-437" t="-1661" r="-437"/>
                </a:stretch>
              </a:blipFill>
            </p:spPr>
            <p:txBody>
              <a:bodyPr/>
              <a:lstStyle/>
              <a:p>
                <a:r>
                  <a:rPr lang="en-AU">
                    <a:noFill/>
                  </a:rPr>
                  <a:t> </a:t>
                </a:r>
              </a:p>
            </p:txBody>
          </p:sp>
        </mc:Fallback>
      </mc:AlternateContent>
    </p:spTree>
    <p:extLst>
      <p:ext uri="{BB962C8B-B14F-4D97-AF65-F5344CB8AC3E}">
        <p14:creationId xmlns:p14="http://schemas.microsoft.com/office/powerpoint/2010/main" val="11303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64B0-FF5F-43F3-8CE4-0845FF5BB0B4}"/>
              </a:ext>
            </a:extLst>
          </p:cNvPr>
          <p:cNvSpPr>
            <a:spLocks noGrp="1"/>
          </p:cNvSpPr>
          <p:nvPr>
            <p:ph type="ctrTitle"/>
          </p:nvPr>
        </p:nvSpPr>
        <p:spPr>
          <a:xfrm>
            <a:off x="956733" y="224367"/>
            <a:ext cx="7766936" cy="1646302"/>
          </a:xfrm>
        </p:spPr>
        <p:txBody>
          <a:bodyPr/>
          <a:lstStyle/>
          <a:p>
            <a:r>
              <a:rPr lang="he-IL" dirty="0"/>
              <a:t>ביטוי סופי לתנאי התנודות </a:t>
            </a:r>
            <a:endParaRPr lang="en-AU"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694396AD-A9C0-4538-AEFB-D551B6A25F34}"/>
                  </a:ext>
                </a:extLst>
              </p:cNvPr>
              <p:cNvSpPr>
                <a:spLocks noGrp="1"/>
              </p:cNvSpPr>
              <p:nvPr>
                <p:ph type="subTitle" idx="1"/>
              </p:nvPr>
            </p:nvSpPr>
            <p:spPr>
              <a:xfrm>
                <a:off x="1507067" y="2218267"/>
                <a:ext cx="7766936" cy="2929465"/>
              </a:xfrm>
            </p:spPr>
            <p:txBody>
              <a:bodyPr>
                <a:normAutofit fontScale="92500" lnSpcReduction="10000"/>
              </a:bodyPr>
              <a:lstStyle/>
              <a:p>
                <a:endParaRPr lang="he-IL" sz="1200" i="1" dirty="0">
                  <a:solidFill>
                    <a:schemeClr val="tx1"/>
                  </a:solidFill>
                </a:endParaRPr>
              </a:p>
              <a:p>
                <a14:m>
                  <m:oMathPara xmlns:m="http://schemas.openxmlformats.org/officeDocument/2006/math">
                    <m:oMathParaPr>
                      <m:jc m:val="centerGroup"/>
                    </m:oMathParaPr>
                    <m:oMath xmlns:m="http://schemas.openxmlformats.org/officeDocument/2006/math">
                      <m:d>
                        <m:dPr>
                          <m:begChr m:val=""/>
                          <m:endChr m:val="}"/>
                          <m:ctrlPr>
                            <a:rPr lang="en-AU" sz="1200" i="1" smtClean="0">
                              <a:solidFill>
                                <a:schemeClr val="tx1"/>
                              </a:solidFill>
                            </a:rPr>
                          </m:ctrlPr>
                        </m:dPr>
                        <m:e>
                          <m:eqArr>
                            <m:eqArrPr>
                              <m:ctrlPr>
                                <a:rPr lang="en-AU" sz="1200" i="1">
                                  <a:solidFill>
                                    <a:schemeClr val="tx1"/>
                                  </a:solidFill>
                                </a:rPr>
                              </m:ctrlPr>
                            </m:eqArrPr>
                            <m:e>
                              <m:r>
                                <a:rPr lang="en-AU" sz="1200" i="1">
                                  <a:solidFill>
                                    <a:schemeClr val="tx1"/>
                                  </a:solidFill>
                                </a:rPr>
                                <m:t>&amp;</m:t>
                              </m:r>
                              <m:d>
                                <m:dPr>
                                  <m:ctrlPr>
                                    <a:rPr lang="en-AU" sz="1200" i="1">
                                      <a:solidFill>
                                        <a:schemeClr val="tx1"/>
                                      </a:solidFill>
                                    </a:rPr>
                                  </m:ctrlPr>
                                </m:dPr>
                                <m:e>
                                  <m:sSub>
                                    <m:sSubPr>
                                      <m:ctrlPr>
                                        <a:rPr lang="en-AU" sz="1200" i="1">
                                          <a:solidFill>
                                            <a:schemeClr val="tx1"/>
                                          </a:solidFill>
                                        </a:rPr>
                                      </m:ctrlPr>
                                    </m:sSubPr>
                                    <m:e>
                                      <m:r>
                                        <a:rPr lang="en-AU" sz="1200" b="1" i="1">
                                          <a:solidFill>
                                            <a:schemeClr val="tx1"/>
                                          </a:solidFill>
                                        </a:rPr>
                                        <m:t>𝒙</m:t>
                                      </m:r>
                                    </m:e>
                                    <m:sub>
                                      <m:r>
                                        <a:rPr lang="en-AU" sz="1200" i="1">
                                          <a:solidFill>
                                            <a:schemeClr val="tx1"/>
                                          </a:solidFill>
                                        </a:rPr>
                                        <m:t>𝑠𝑠𝑏</m:t>
                                      </m:r>
                                    </m:sub>
                                  </m:sSub>
                                  <m:r>
                                    <a:rPr lang="en-AU" sz="1200" i="1">
                                      <a:solidFill>
                                        <a:schemeClr val="tx1"/>
                                      </a:solidFill>
                                    </a:rPr>
                                    <m:t>−</m:t>
                                  </m:r>
                                  <m:sSub>
                                    <m:sSubPr>
                                      <m:ctrlPr>
                                        <a:rPr lang="en-AU" sz="1200" i="1">
                                          <a:solidFill>
                                            <a:schemeClr val="tx1"/>
                                          </a:solidFill>
                                        </a:rPr>
                                      </m:ctrlPr>
                                    </m:sSubPr>
                                    <m:e>
                                      <m:r>
                                        <a:rPr lang="en-AU" sz="1200" b="1" i="1">
                                          <a:solidFill>
                                            <a:schemeClr val="tx1"/>
                                          </a:solidFill>
                                        </a:rPr>
                                        <m:t>𝒙</m:t>
                                      </m:r>
                                    </m:e>
                                    <m:sub>
                                      <m:r>
                                        <m:rPr>
                                          <m:nor/>
                                        </m:rPr>
                                        <a:rPr lang="en-AU" sz="1200">
                                          <a:solidFill>
                                            <a:schemeClr val="tx1"/>
                                          </a:solidFill>
                                        </a:rPr>
                                        <m:t>desired</m:t>
                                      </m:r>
                                    </m:sub>
                                  </m:sSub>
                                </m:e>
                              </m:d>
                              <m:r>
                                <a:rPr lang="en-AU" sz="1200" i="1">
                                  <a:solidFill>
                                    <a:schemeClr val="tx1"/>
                                  </a:solidFill>
                                </a:rPr>
                                <m:t>⋅</m:t>
                              </m:r>
                              <m:r>
                                <a:rPr lang="en-AU" sz="1200" b="1" i="1">
                                  <a:solidFill>
                                    <a:schemeClr val="tx1"/>
                                  </a:solidFill>
                                </a:rPr>
                                <m:t>𝒏</m:t>
                              </m:r>
                              <m:r>
                                <a:rPr lang="en-AU" sz="1200" i="1">
                                  <a:solidFill>
                                    <a:schemeClr val="tx1"/>
                                  </a:solidFill>
                                </a:rPr>
                                <m:t>&lt;</m:t>
                              </m:r>
                              <m:r>
                                <a:rPr lang="en-AU" sz="1200" i="1">
                                  <a:solidFill>
                                    <a:schemeClr val="tx1"/>
                                  </a:solidFill>
                                </a:rPr>
                                <m:t>0</m:t>
                              </m:r>
                            </m:e>
                            <m:e>
                              <m:r>
                                <a:rPr lang="en-AU" sz="1200" i="1">
                                  <a:solidFill>
                                    <a:schemeClr val="tx1"/>
                                  </a:solidFill>
                                </a:rPr>
                                <m:t>&amp;</m:t>
                              </m:r>
                              <m:d>
                                <m:dPr>
                                  <m:ctrlPr>
                                    <a:rPr lang="en-AU" sz="1200" i="1">
                                      <a:solidFill>
                                        <a:schemeClr val="tx1"/>
                                      </a:solidFill>
                                    </a:rPr>
                                  </m:ctrlPr>
                                </m:dPr>
                                <m:e>
                                  <m:sSub>
                                    <m:sSubPr>
                                      <m:ctrlPr>
                                        <a:rPr lang="en-AU" sz="1200" i="1">
                                          <a:solidFill>
                                            <a:schemeClr val="tx1"/>
                                          </a:solidFill>
                                        </a:rPr>
                                      </m:ctrlPr>
                                    </m:sSubPr>
                                    <m:e>
                                      <m:r>
                                        <a:rPr lang="en-AU" sz="1200" b="1" i="1">
                                          <a:solidFill>
                                            <a:schemeClr val="tx1"/>
                                          </a:solidFill>
                                        </a:rPr>
                                        <m:t>𝒙</m:t>
                                      </m:r>
                                    </m:e>
                                    <m:sub>
                                      <m:r>
                                        <a:rPr lang="en-AU" sz="1200" i="1">
                                          <a:solidFill>
                                            <a:schemeClr val="tx1"/>
                                          </a:solidFill>
                                        </a:rPr>
                                        <m:t>𝑠𝑠𝑎</m:t>
                                      </m:r>
                                    </m:sub>
                                  </m:sSub>
                                  <m:r>
                                    <a:rPr lang="en-AU" sz="1200" i="1">
                                      <a:solidFill>
                                        <a:schemeClr val="tx1"/>
                                      </a:solidFill>
                                    </a:rPr>
                                    <m:t>−</m:t>
                                  </m:r>
                                  <m:sSub>
                                    <m:sSubPr>
                                      <m:ctrlPr>
                                        <a:rPr lang="en-AU" sz="1200" i="1">
                                          <a:solidFill>
                                            <a:schemeClr val="tx1"/>
                                          </a:solidFill>
                                        </a:rPr>
                                      </m:ctrlPr>
                                    </m:sSubPr>
                                    <m:e>
                                      <m:r>
                                        <a:rPr lang="en-AU" sz="1200" b="1" i="1">
                                          <a:solidFill>
                                            <a:schemeClr val="tx1"/>
                                          </a:solidFill>
                                        </a:rPr>
                                        <m:t>𝒙</m:t>
                                      </m:r>
                                    </m:e>
                                    <m:sub>
                                      <m:r>
                                        <m:rPr>
                                          <m:nor/>
                                        </m:rPr>
                                        <a:rPr lang="en-AU" sz="1200">
                                          <a:solidFill>
                                            <a:schemeClr val="tx1"/>
                                          </a:solidFill>
                                        </a:rPr>
                                        <m:t>desired</m:t>
                                      </m:r>
                                    </m:sub>
                                  </m:sSub>
                                </m:e>
                              </m:d>
                              <m:r>
                                <a:rPr lang="en-AU" sz="1200" i="1">
                                  <a:solidFill>
                                    <a:schemeClr val="tx1"/>
                                  </a:solidFill>
                                </a:rPr>
                                <m:t>⋅</m:t>
                              </m:r>
                              <m:r>
                                <a:rPr lang="en-AU" sz="1200" b="1" i="1">
                                  <a:solidFill>
                                    <a:schemeClr val="tx1"/>
                                  </a:solidFill>
                                </a:rPr>
                                <m:t>𝒏</m:t>
                              </m:r>
                              <m:r>
                                <a:rPr lang="en-AU" sz="1200" i="1">
                                  <a:solidFill>
                                    <a:schemeClr val="tx1"/>
                                  </a:solidFill>
                                </a:rPr>
                                <m:t>&gt;</m:t>
                              </m:r>
                              <m:r>
                                <a:rPr lang="en-AU" sz="1200" i="1">
                                  <a:solidFill>
                                    <a:schemeClr val="tx1"/>
                                  </a:solidFill>
                                </a:rPr>
                                <m:t>0</m:t>
                              </m:r>
                            </m:e>
                          </m:eqArr>
                        </m:e>
                      </m:d>
                      <m:r>
                        <a:rPr lang="en-AU" sz="1200" i="1">
                          <a:solidFill>
                            <a:schemeClr val="tx1"/>
                          </a:solidFill>
                        </a:rPr>
                        <m:t>→</m:t>
                      </m:r>
                      <m:d>
                        <m:dPr>
                          <m:begChr m:val=""/>
                          <m:endChr m:val="}"/>
                          <m:ctrlPr>
                            <a:rPr lang="en-AU" sz="1200" i="1">
                              <a:solidFill>
                                <a:schemeClr val="tx1"/>
                              </a:solidFill>
                            </a:rPr>
                          </m:ctrlPr>
                        </m:dPr>
                        <m:e>
                          <m:eqArr>
                            <m:eqArrPr>
                              <m:ctrlPr>
                                <a:rPr lang="en-AU" sz="1200" i="1">
                                  <a:solidFill>
                                    <a:schemeClr val="tx1"/>
                                  </a:solidFill>
                                </a:rPr>
                              </m:ctrlPr>
                            </m:eqArrPr>
                            <m:e>
                              <m:r>
                                <a:rPr lang="en-AU" sz="1200" i="1">
                                  <a:solidFill>
                                    <a:schemeClr val="tx1"/>
                                  </a:solidFill>
                                </a:rPr>
                                <m:t>&amp;</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1</m:t>
                                  </m:r>
                                </m:sub>
                              </m:sSub>
                              <m:sSub>
                                <m:sSubPr>
                                  <m:ctrlPr>
                                    <a:rPr lang="en-AU" sz="1200" i="1">
                                      <a:solidFill>
                                        <a:schemeClr val="tx1"/>
                                      </a:solidFill>
                                    </a:rPr>
                                  </m:ctrlPr>
                                </m:sSubPr>
                                <m:e>
                                  <m:r>
                                    <a:rPr lang="en-AU" sz="1200" i="1">
                                      <a:solidFill>
                                        <a:schemeClr val="tx1"/>
                                      </a:solidFill>
                                    </a:rPr>
                                    <m:t>𝑉</m:t>
                                  </m:r>
                                </m:e>
                                <m:sub>
                                  <m:r>
                                    <a:rPr lang="en-AU" sz="1200" i="1">
                                      <a:solidFill>
                                        <a:schemeClr val="tx1"/>
                                      </a:solidFill>
                                    </a:rPr>
                                    <m:t>𝐶</m:t>
                                  </m:r>
                                  <m:r>
                                    <a:rPr lang="en-AU" sz="1200" i="1">
                                      <a:solidFill>
                                        <a:schemeClr val="tx1"/>
                                      </a:solidFill>
                                    </a:rPr>
                                    <m:t>1</m:t>
                                  </m:r>
                                  <m:r>
                                    <a:rPr lang="en-AU" sz="1200" i="1">
                                      <a:solidFill>
                                        <a:schemeClr val="tx1"/>
                                      </a:solidFill>
                                    </a:rPr>
                                    <m:t>_</m:t>
                                  </m:r>
                                  <m:r>
                                    <m:rPr>
                                      <m:nor/>
                                    </m:rPr>
                                    <a:rPr lang="en-AU" sz="1200">
                                      <a:solidFill>
                                        <a:schemeClr val="tx1"/>
                                      </a:solidFill>
                                    </a:rPr>
                                    <m:t>desired</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2</m:t>
                                  </m:r>
                                </m:sub>
                              </m:sSub>
                              <m:sSub>
                                <m:sSubPr>
                                  <m:ctrlPr>
                                    <a:rPr lang="en-AU" sz="1200" i="1">
                                      <a:solidFill>
                                        <a:schemeClr val="tx1"/>
                                      </a:solidFill>
                                    </a:rPr>
                                  </m:ctrlPr>
                                </m:sSubPr>
                                <m:e>
                                  <m:r>
                                    <a:rPr lang="en-AU" sz="1200" i="1">
                                      <a:solidFill>
                                        <a:schemeClr val="tx1"/>
                                      </a:solidFill>
                                    </a:rPr>
                                    <m:t>𝑉</m:t>
                                  </m:r>
                                </m:e>
                                <m:sub>
                                  <m:r>
                                    <m:rPr>
                                      <m:nor/>
                                    </m:rPr>
                                    <a:rPr lang="en-AU" sz="1200">
                                      <a:solidFill>
                                        <a:schemeClr val="tx1"/>
                                      </a:solidFill>
                                    </a:rPr>
                                    <m:t>C</m:t>
                                  </m:r>
                                  <m:r>
                                    <m:rPr>
                                      <m:nor/>
                                    </m:rPr>
                                    <a:rPr lang="en-AU" sz="1200">
                                      <a:solidFill>
                                        <a:schemeClr val="tx1"/>
                                      </a:solidFill>
                                    </a:rPr>
                                    <m:t>2</m:t>
                                  </m:r>
                                  <m:r>
                                    <m:rPr>
                                      <m:nor/>
                                    </m:rPr>
                                    <a:rPr lang="en-AU" sz="1200">
                                      <a:solidFill>
                                        <a:schemeClr val="tx1"/>
                                      </a:solidFill>
                                    </a:rPr>
                                    <m:t>_</m:t>
                                  </m:r>
                                  <m:r>
                                    <m:rPr>
                                      <m:nor/>
                                    </m:rPr>
                                    <a:rPr lang="en-AU" sz="1200">
                                      <a:solidFill>
                                        <a:schemeClr val="tx1"/>
                                      </a:solidFill>
                                    </a:rPr>
                                    <m:t>desired</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3</m:t>
                                  </m:r>
                                </m:sub>
                              </m:sSub>
                              <m:d>
                                <m:dPr>
                                  <m:ctrlPr>
                                    <a:rPr lang="en-AU" sz="1200" i="1">
                                      <a:solidFill>
                                        <a:schemeClr val="tx1"/>
                                      </a:solidFill>
                                    </a:rPr>
                                  </m:ctrlPr>
                                </m:dPr>
                                <m:e>
                                  <m:sSub>
                                    <m:sSubPr>
                                      <m:ctrlPr>
                                        <a:rPr lang="en-AU" sz="1200" i="1">
                                          <a:solidFill>
                                            <a:schemeClr val="tx1"/>
                                          </a:solidFill>
                                        </a:rPr>
                                      </m:ctrlPr>
                                    </m:sSubPr>
                                    <m:e>
                                      <m:r>
                                        <a:rPr lang="en-AU" sz="1200" i="1">
                                          <a:solidFill>
                                            <a:schemeClr val="tx1"/>
                                          </a:solidFill>
                                        </a:rPr>
                                        <m:t>𝑖</m:t>
                                      </m:r>
                                    </m:e>
                                    <m:sub>
                                      <m:r>
                                        <a:rPr lang="en-AU" sz="1200" i="1">
                                          <a:solidFill>
                                            <a:schemeClr val="tx1"/>
                                          </a:solidFill>
                                        </a:rPr>
                                        <m:t>1</m:t>
                                      </m:r>
                                      <m:r>
                                        <a:rPr lang="en-AU" sz="1200" i="1">
                                          <a:solidFill>
                                            <a:schemeClr val="tx1"/>
                                          </a:solidFill>
                                        </a:rPr>
                                        <m:t>_</m:t>
                                      </m:r>
                                      <m:r>
                                        <m:rPr>
                                          <m:nor/>
                                        </m:rPr>
                                        <a:rPr lang="en-AU" sz="1200">
                                          <a:solidFill>
                                            <a:schemeClr val="tx1"/>
                                          </a:solidFill>
                                        </a:rPr>
                                        <m:t>desired</m:t>
                                      </m:r>
                                    </m:sub>
                                  </m:sSub>
                                  <m:r>
                                    <a:rPr lang="en-AU" sz="1200" i="1">
                                      <a:solidFill>
                                        <a:schemeClr val="tx1"/>
                                      </a:solidFill>
                                    </a:rPr>
                                    <m:t>−</m:t>
                                  </m:r>
                                  <m:f>
                                    <m:fPr>
                                      <m:ctrlPr>
                                        <a:rPr lang="en-AU" sz="1200" i="1">
                                          <a:solidFill>
                                            <a:schemeClr val="tx1"/>
                                          </a:solidFill>
                                        </a:rPr>
                                      </m:ctrlPr>
                                    </m:fPr>
                                    <m:num>
                                      <m:r>
                                        <a:rPr lang="en-AU" sz="1200" i="1">
                                          <a:solidFill>
                                            <a:schemeClr val="tx1"/>
                                          </a:solidFill>
                                        </a:rPr>
                                        <m:t>𝑈</m:t>
                                      </m:r>
                                    </m:num>
                                    <m:den>
                                      <m:sSub>
                                        <m:sSubPr>
                                          <m:ctrlPr>
                                            <a:rPr lang="en-AU" sz="1200" i="1">
                                              <a:solidFill>
                                                <a:schemeClr val="tx1"/>
                                              </a:solidFill>
                                            </a:rPr>
                                          </m:ctrlPr>
                                        </m:sSubPr>
                                        <m:e>
                                          <m:r>
                                            <a:rPr lang="en-AU" sz="1200" i="1">
                                              <a:solidFill>
                                                <a:schemeClr val="tx1"/>
                                              </a:solidFill>
                                            </a:rPr>
                                            <m:t>𝑅</m:t>
                                          </m:r>
                                        </m:e>
                                        <m:sub>
                                          <m:r>
                                            <a:rPr lang="en-AU" sz="1200" i="1">
                                              <a:solidFill>
                                                <a:schemeClr val="tx1"/>
                                              </a:solidFill>
                                            </a:rPr>
                                            <m:t>1</m:t>
                                          </m:r>
                                        </m:sub>
                                      </m:sSub>
                                    </m:den>
                                  </m:f>
                                </m:e>
                              </m:d>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4</m:t>
                                  </m:r>
                                </m:sub>
                              </m:sSub>
                              <m:sSub>
                                <m:sSubPr>
                                  <m:ctrlPr>
                                    <a:rPr lang="en-AU" sz="1200" i="1">
                                      <a:solidFill>
                                        <a:schemeClr val="tx1"/>
                                      </a:solidFill>
                                    </a:rPr>
                                  </m:ctrlPr>
                                </m:sSubPr>
                                <m:e>
                                  <m:r>
                                    <a:rPr lang="en-AU" sz="1200" i="1">
                                      <a:solidFill>
                                        <a:schemeClr val="tx1"/>
                                      </a:solidFill>
                                    </a:rPr>
                                    <m:t>𝑖</m:t>
                                  </m:r>
                                </m:e>
                                <m:sub>
                                  <m:r>
                                    <a:rPr lang="en-AU" sz="1200" i="1">
                                      <a:solidFill>
                                        <a:schemeClr val="tx1"/>
                                      </a:solidFill>
                                    </a:rPr>
                                    <m:t>2</m:t>
                                  </m:r>
                                  <m:r>
                                    <a:rPr lang="en-AU" sz="1200" i="1">
                                      <a:solidFill>
                                        <a:schemeClr val="tx1"/>
                                      </a:solidFill>
                                    </a:rPr>
                                    <m:t>_</m:t>
                                  </m:r>
                                  <m:r>
                                    <m:rPr>
                                      <m:nor/>
                                    </m:rPr>
                                    <a:rPr lang="en-AU" sz="1200">
                                      <a:solidFill>
                                        <a:schemeClr val="tx1"/>
                                      </a:solidFill>
                                    </a:rPr>
                                    <m:t>desired</m:t>
                                  </m:r>
                                </m:sub>
                              </m:sSub>
                              <m:r>
                                <a:rPr lang="en-AU" sz="1200" i="1">
                                  <a:solidFill>
                                    <a:schemeClr val="tx1"/>
                                  </a:solidFill>
                                </a:rPr>
                                <m:t>&lt;</m:t>
                              </m:r>
                              <m:r>
                                <a:rPr lang="en-AU" sz="1200" i="1">
                                  <a:solidFill>
                                    <a:schemeClr val="tx1"/>
                                  </a:solidFill>
                                </a:rPr>
                                <m:t>0</m:t>
                              </m:r>
                            </m:e>
                            <m:e>
                              <m:r>
                                <a:rPr lang="en-AU" sz="1200" i="1">
                                  <a:solidFill>
                                    <a:schemeClr val="tx1"/>
                                  </a:solidFill>
                                </a:rPr>
                                <m:t>&amp;</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1</m:t>
                                  </m:r>
                                </m:sub>
                              </m:sSub>
                              <m:d>
                                <m:dPr>
                                  <m:ctrlPr>
                                    <a:rPr lang="en-AU" sz="1200" i="1">
                                      <a:solidFill>
                                        <a:schemeClr val="tx1"/>
                                      </a:solidFill>
                                    </a:rPr>
                                  </m:ctrlPr>
                                </m:dPr>
                                <m:e>
                                  <m:sSub>
                                    <m:sSubPr>
                                      <m:ctrlPr>
                                        <a:rPr lang="en-AU" sz="1200" i="1">
                                          <a:solidFill>
                                            <a:schemeClr val="tx1"/>
                                          </a:solidFill>
                                        </a:rPr>
                                      </m:ctrlPr>
                                    </m:sSubPr>
                                    <m:e>
                                      <m:r>
                                        <a:rPr lang="en-AU" sz="1200" i="1">
                                          <a:solidFill>
                                            <a:schemeClr val="tx1"/>
                                          </a:solidFill>
                                        </a:rPr>
                                        <m:t>𝑉</m:t>
                                      </m:r>
                                    </m:e>
                                    <m:sub>
                                      <m:r>
                                        <a:rPr lang="en-AU" sz="1200" i="1">
                                          <a:solidFill>
                                            <a:schemeClr val="tx1"/>
                                          </a:solidFill>
                                        </a:rPr>
                                        <m:t>𝐶</m:t>
                                      </m:r>
                                      <m:r>
                                        <a:rPr lang="en-AU" sz="1200" i="1">
                                          <a:solidFill>
                                            <a:schemeClr val="tx1"/>
                                          </a:solidFill>
                                        </a:rPr>
                                        <m:t>1</m:t>
                                      </m:r>
                                      <m:r>
                                        <a:rPr lang="en-AU" sz="1200" i="1">
                                          <a:solidFill>
                                            <a:schemeClr val="tx1"/>
                                          </a:solidFill>
                                        </a:rPr>
                                        <m:t>_</m:t>
                                      </m:r>
                                      <m:r>
                                        <m:rPr>
                                          <m:nor/>
                                        </m:rPr>
                                        <a:rPr lang="en-AU" sz="1200">
                                          <a:solidFill>
                                            <a:schemeClr val="tx1"/>
                                          </a:solidFill>
                                        </a:rPr>
                                        <m:t>desired</m:t>
                                      </m:r>
                                    </m:sub>
                                  </m:sSub>
                                  <m:r>
                                    <a:rPr lang="en-AU" sz="1200" i="1">
                                      <a:solidFill>
                                        <a:schemeClr val="tx1"/>
                                      </a:solidFill>
                                    </a:rPr>
                                    <m:t>−</m:t>
                                  </m:r>
                                  <m:r>
                                    <a:rPr lang="en-AU" sz="1200" i="1">
                                      <a:solidFill>
                                        <a:schemeClr val="tx1"/>
                                      </a:solidFill>
                                    </a:rPr>
                                    <m:t>𝑈</m:t>
                                  </m:r>
                                </m:e>
                              </m:d>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2</m:t>
                                  </m:r>
                                </m:sub>
                              </m:sSub>
                              <m:sSub>
                                <m:sSubPr>
                                  <m:ctrlPr>
                                    <a:rPr lang="en-AU" sz="1200" i="1">
                                      <a:solidFill>
                                        <a:schemeClr val="tx1"/>
                                      </a:solidFill>
                                    </a:rPr>
                                  </m:ctrlPr>
                                </m:sSubPr>
                                <m:e>
                                  <m:r>
                                    <a:rPr lang="en-AU" sz="1200" i="1">
                                      <a:solidFill>
                                        <a:schemeClr val="tx1"/>
                                      </a:solidFill>
                                    </a:rPr>
                                    <m:t>𝑉</m:t>
                                  </m:r>
                                </m:e>
                                <m:sub>
                                  <m:r>
                                    <m:rPr>
                                      <m:nor/>
                                    </m:rPr>
                                    <a:rPr lang="en-AU" sz="1200">
                                      <a:solidFill>
                                        <a:schemeClr val="tx1"/>
                                      </a:solidFill>
                                    </a:rPr>
                                    <m:t>C</m:t>
                                  </m:r>
                                  <m:r>
                                    <m:rPr>
                                      <m:nor/>
                                    </m:rPr>
                                    <a:rPr lang="en-AU" sz="1200">
                                      <a:solidFill>
                                        <a:schemeClr val="tx1"/>
                                      </a:solidFill>
                                    </a:rPr>
                                    <m:t>2</m:t>
                                  </m:r>
                                  <m:r>
                                    <m:rPr>
                                      <m:nor/>
                                    </m:rPr>
                                    <a:rPr lang="en-AU" sz="1200">
                                      <a:solidFill>
                                        <a:schemeClr val="tx1"/>
                                      </a:solidFill>
                                    </a:rPr>
                                    <m:t>_</m:t>
                                  </m:r>
                                  <m:r>
                                    <m:rPr>
                                      <m:nor/>
                                    </m:rPr>
                                    <a:rPr lang="en-AU" sz="1200">
                                      <a:solidFill>
                                        <a:schemeClr val="tx1"/>
                                      </a:solidFill>
                                    </a:rPr>
                                    <m:t>desired</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3</m:t>
                                  </m:r>
                                </m:sub>
                              </m:sSub>
                              <m:sSub>
                                <m:sSubPr>
                                  <m:ctrlPr>
                                    <a:rPr lang="en-AU" sz="1200" i="1">
                                      <a:solidFill>
                                        <a:schemeClr val="tx1"/>
                                      </a:solidFill>
                                    </a:rPr>
                                  </m:ctrlPr>
                                </m:sSubPr>
                                <m:e>
                                  <m:r>
                                    <a:rPr lang="en-AU" sz="1200" i="1">
                                      <a:solidFill>
                                        <a:schemeClr val="tx1"/>
                                      </a:solidFill>
                                    </a:rPr>
                                    <m:t>𝑖</m:t>
                                  </m:r>
                                </m:e>
                                <m:sub>
                                  <m:r>
                                    <a:rPr lang="en-AU" sz="1200" i="1">
                                      <a:solidFill>
                                        <a:schemeClr val="tx1"/>
                                      </a:solidFill>
                                    </a:rPr>
                                    <m:t>1</m:t>
                                  </m:r>
                                  <m:r>
                                    <a:rPr lang="en-AU" sz="1200" i="1">
                                      <a:solidFill>
                                        <a:schemeClr val="tx1"/>
                                      </a:solidFill>
                                    </a:rPr>
                                    <m:t>_</m:t>
                                  </m:r>
                                  <m:r>
                                    <m:rPr>
                                      <m:nor/>
                                    </m:rPr>
                                    <a:rPr lang="en-AU" sz="1200">
                                      <a:solidFill>
                                        <a:schemeClr val="tx1"/>
                                      </a:solidFill>
                                    </a:rPr>
                                    <m:t>desired</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4</m:t>
                                  </m:r>
                                </m:sub>
                              </m:sSub>
                              <m:sSub>
                                <m:sSubPr>
                                  <m:ctrlPr>
                                    <a:rPr lang="en-AU" sz="1200" i="1">
                                      <a:solidFill>
                                        <a:schemeClr val="tx1"/>
                                      </a:solidFill>
                                    </a:rPr>
                                  </m:ctrlPr>
                                </m:sSubPr>
                                <m:e>
                                  <m:r>
                                    <a:rPr lang="en-AU" sz="1200" i="1">
                                      <a:solidFill>
                                        <a:schemeClr val="tx1"/>
                                      </a:solidFill>
                                    </a:rPr>
                                    <m:t>𝑖</m:t>
                                  </m:r>
                                </m:e>
                                <m:sub>
                                  <m:r>
                                    <a:rPr lang="en-AU" sz="1200" i="1">
                                      <a:solidFill>
                                        <a:schemeClr val="tx1"/>
                                      </a:solidFill>
                                    </a:rPr>
                                    <m:t>2</m:t>
                                  </m:r>
                                  <m:r>
                                    <a:rPr lang="en-AU" sz="1200" i="1">
                                      <a:solidFill>
                                        <a:schemeClr val="tx1"/>
                                      </a:solidFill>
                                    </a:rPr>
                                    <m:t>_</m:t>
                                  </m:r>
                                  <m:r>
                                    <m:rPr>
                                      <m:nor/>
                                    </m:rPr>
                                    <a:rPr lang="en-AU" sz="1200">
                                      <a:solidFill>
                                        <a:schemeClr val="tx1"/>
                                      </a:solidFill>
                                    </a:rPr>
                                    <m:t>desired</m:t>
                                  </m:r>
                                </m:sub>
                              </m:sSub>
                              <m:r>
                                <a:rPr lang="en-AU" sz="1200" i="1">
                                  <a:solidFill>
                                    <a:schemeClr val="tx1"/>
                                  </a:solidFill>
                                </a:rPr>
                                <m:t>&gt;</m:t>
                              </m:r>
                              <m:r>
                                <a:rPr lang="en-AU" sz="1200" i="1">
                                  <a:solidFill>
                                    <a:schemeClr val="tx1"/>
                                  </a:solidFill>
                                </a:rPr>
                                <m:t>0</m:t>
                              </m:r>
                            </m:e>
                          </m:eqArr>
                        </m:e>
                      </m:d>
                    </m:oMath>
                  </m:oMathPara>
                </a14:m>
                <a:endParaRPr lang="he-IL" sz="1200" dirty="0">
                  <a:solidFill>
                    <a:schemeClr val="tx1"/>
                  </a:solidFill>
                </a:endParaRPr>
              </a:p>
              <a:p>
                <a:endParaRPr lang="he-IL" sz="1200" dirty="0">
                  <a:solidFill>
                    <a:schemeClr val="tx1"/>
                  </a:solidFill>
                </a:endParaRPr>
              </a:p>
              <a:p>
                <a:r>
                  <a:rPr lang="he-IL" sz="1400" dirty="0">
                    <a:solidFill>
                      <a:schemeClr val="tx1"/>
                    </a:solidFill>
                  </a:rPr>
                  <a:t>כאשר בגלל שאנו רוצים לממש את בקר הגבול עבור מינימום חיישנים יש צורך לאפס את ווקטור </a:t>
                </a:r>
                <a14:m>
                  <m:oMath xmlns:m="http://schemas.openxmlformats.org/officeDocument/2006/math">
                    <m:r>
                      <a:rPr lang="en-AU" sz="1400" i="1" smtClean="0">
                        <a:solidFill>
                          <a:schemeClr val="tx1"/>
                        </a:solidFill>
                      </a:rPr>
                      <m:t>𝑛</m:t>
                    </m:r>
                    <m:r>
                      <a:rPr lang="en-AU" sz="1400" i="1" smtClean="0">
                        <a:solidFill>
                          <a:schemeClr val="tx1"/>
                        </a:solidFill>
                      </a:rPr>
                      <m:t>=</m:t>
                    </m:r>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𝑛</m:t>
                                  </m:r>
                                </m:e>
                                <m:sub>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𝑛</m:t>
                                  </m:r>
                                </m:e>
                                <m:sub>
                                  <m:r>
                                    <a:rPr lang="en-AU" sz="1400" i="1">
                                      <a:solidFill>
                                        <a:schemeClr val="tx1"/>
                                      </a:solidFill>
                                    </a:rPr>
                                    <m:t>2</m:t>
                                  </m:r>
                                </m:sub>
                              </m:sSub>
                            </m:e>
                          </m:mr>
                          <m:mr>
                            <m:e>
                              <m:sSub>
                                <m:sSubPr>
                                  <m:ctrlPr>
                                    <a:rPr lang="en-AU" sz="1400" i="1">
                                      <a:solidFill>
                                        <a:schemeClr val="tx1"/>
                                      </a:solidFill>
                                    </a:rPr>
                                  </m:ctrlPr>
                                </m:sSubPr>
                                <m:e>
                                  <m:r>
                                    <a:rPr lang="en-AU" sz="1400" i="1">
                                      <a:solidFill>
                                        <a:schemeClr val="tx1"/>
                                      </a:solidFill>
                                    </a:rPr>
                                    <m:t>𝑛</m:t>
                                  </m:r>
                                </m:e>
                                <m:sub>
                                  <m:r>
                                    <a:rPr lang="en-AU" sz="1400" i="1">
                                      <a:solidFill>
                                        <a:schemeClr val="tx1"/>
                                      </a:solidFill>
                                    </a:rPr>
                                    <m:t>3</m:t>
                                  </m:r>
                                </m:sub>
                              </m:sSub>
                            </m:e>
                          </m:mr>
                          <m:mr>
                            <m:e>
                              <m:sSub>
                                <m:sSubPr>
                                  <m:ctrlPr>
                                    <a:rPr lang="en-AU" sz="1400" i="1">
                                      <a:solidFill>
                                        <a:schemeClr val="tx1"/>
                                      </a:solidFill>
                                    </a:rPr>
                                  </m:ctrlPr>
                                </m:sSubPr>
                                <m:e>
                                  <m:r>
                                    <a:rPr lang="en-AU" sz="1400" i="1">
                                      <a:solidFill>
                                        <a:schemeClr val="tx1"/>
                                      </a:solidFill>
                                    </a:rPr>
                                    <m:t>𝑛</m:t>
                                  </m:r>
                                </m:e>
                                <m:sub>
                                  <m:r>
                                    <a:rPr lang="en-AU" sz="1400" i="1">
                                      <a:solidFill>
                                        <a:schemeClr val="tx1"/>
                                      </a:solidFill>
                                    </a:rPr>
                                    <m:t>4</m:t>
                                  </m:r>
                                </m:sub>
                              </m:sSub>
                            </m:e>
                          </m:mr>
                        </m:m>
                      </m:e>
                    </m:d>
                  </m:oMath>
                </a14:m>
                <a:r>
                  <a:rPr lang="he-IL" sz="1400" dirty="0">
                    <a:solidFill>
                      <a:schemeClr val="tx1"/>
                    </a:solidFill>
                  </a:rPr>
                  <a:t> חוץ מאותו חיישן שאנו רוצים . יצא כי רק עבור </a:t>
                </a:r>
                <a14:m>
                  <m:oMath xmlns:m="http://schemas.openxmlformats.org/officeDocument/2006/math">
                    <m:r>
                      <a:rPr lang="ru-RU" sz="1400" i="1">
                        <a:solidFill>
                          <a:schemeClr val="tx1"/>
                        </a:solidFill>
                      </a:rPr>
                      <m:t>𝑛</m:t>
                    </m:r>
                    <m:r>
                      <a:rPr lang="ru-RU" sz="1400" i="1">
                        <a:solidFill>
                          <a:schemeClr val="tx1"/>
                        </a:solidFill>
                      </a:rPr>
                      <m:t>=</m:t>
                    </m:r>
                    <m:d>
                      <m:dPr>
                        <m:ctrlPr>
                          <a:rPr lang="en-AU" sz="1400" i="1">
                            <a:solidFill>
                              <a:schemeClr val="tx1"/>
                            </a:solidFill>
                          </a:rPr>
                        </m:ctrlPr>
                      </m:dPr>
                      <m:e>
                        <m:m>
                          <m:mPr>
                            <m:mcs>
                              <m:mc>
                                <m:mcPr>
                                  <m:count m:val="1"/>
                                  <m:mcJc m:val="center"/>
                                </m:mcPr>
                              </m:mc>
                            </m:mcs>
                            <m:ctrlPr>
                              <a:rPr lang="en-AU" sz="1400" i="1">
                                <a:solidFill>
                                  <a:schemeClr val="tx1"/>
                                </a:solidFill>
                              </a:rPr>
                            </m:ctrlPr>
                          </m:mPr>
                          <m:mr>
                            <m:e>
                              <m:r>
                                <a:rPr lang="ru-RU" sz="1400" i="1">
                                  <a:solidFill>
                                    <a:schemeClr val="tx1"/>
                                  </a:solidFill>
                                </a:rPr>
                                <m:t>0</m:t>
                              </m:r>
                            </m:e>
                          </m:mr>
                          <m:mr>
                            <m:e>
                              <m:r>
                                <a:rPr lang="ru-RU" sz="1400" i="1">
                                  <a:solidFill>
                                    <a:schemeClr val="tx1"/>
                                  </a:solidFill>
                                </a:rPr>
                                <m:t>0</m:t>
                              </m:r>
                            </m:e>
                          </m:mr>
                          <m:mr>
                            <m:e>
                              <m:r>
                                <a:rPr lang="ru-RU" sz="1400" i="1">
                                  <a:solidFill>
                                    <a:schemeClr val="tx1"/>
                                  </a:solidFill>
                                </a:rPr>
                                <m:t>1</m:t>
                              </m:r>
                            </m:e>
                          </m:mr>
                          <m:mr>
                            <m:e>
                              <m:r>
                                <a:rPr lang="ru-RU" sz="1400" i="1">
                                  <a:solidFill>
                                    <a:schemeClr val="tx1"/>
                                  </a:solidFill>
                                </a:rPr>
                                <m:t>0</m:t>
                              </m:r>
                            </m:e>
                          </m:mr>
                        </m:m>
                      </m:e>
                    </m:d>
                  </m:oMath>
                </a14:m>
                <a:r>
                  <a:rPr lang="he-IL" sz="1400" dirty="0">
                    <a:solidFill>
                      <a:schemeClr val="tx1"/>
                    </a:solidFill>
                  </a:rPr>
                  <a:t> כלומר ערך נורמל שמתחשב זרם הסליל 1</a:t>
                </a:r>
                <a:r>
                  <a:rPr lang="en-US" sz="1400" dirty="0">
                    <a:solidFill>
                      <a:schemeClr val="tx1"/>
                    </a:solidFill>
                  </a:rPr>
                  <a:t>L</a:t>
                </a:r>
                <a:r>
                  <a:rPr lang="he-IL" sz="1400" dirty="0">
                    <a:solidFill>
                      <a:schemeClr val="tx1"/>
                    </a:solidFill>
                  </a:rPr>
                  <a:t> יש אפשרות ליצור בקר גבול תוך אופטמזיציה של מינימום חיישנים .</a:t>
                </a:r>
                <a:endParaRPr lang="en-AU" sz="1400" dirty="0">
                  <a:solidFill>
                    <a:schemeClr val="tx1"/>
                  </a:solidFill>
                </a:endParaRPr>
              </a:p>
              <a:p>
                <a:endParaRPr lang="en-AU" sz="1200" dirty="0">
                  <a:solidFill>
                    <a:schemeClr val="tx1"/>
                  </a:solidFill>
                </a:endParaRPr>
              </a:p>
            </p:txBody>
          </p:sp>
        </mc:Choice>
        <mc:Fallback>
          <p:sp>
            <p:nvSpPr>
              <p:cNvPr id="3" name="Subtitle 2">
                <a:extLst>
                  <a:ext uri="{FF2B5EF4-FFF2-40B4-BE49-F238E27FC236}">
                    <a16:creationId xmlns:a16="http://schemas.microsoft.com/office/drawing/2014/main" id="{694396AD-A9C0-4538-AEFB-D551B6A25F34}"/>
                  </a:ext>
                </a:extLst>
              </p:cNvPr>
              <p:cNvSpPr>
                <a:spLocks noGrp="1" noRot="1" noChangeAspect="1" noMove="1" noResize="1" noEditPoints="1" noAdjustHandles="1" noChangeArrowheads="1" noChangeShapeType="1" noTextEdit="1"/>
              </p:cNvSpPr>
              <p:nvPr>
                <p:ph type="subTitle" idx="1"/>
              </p:nvPr>
            </p:nvSpPr>
            <p:spPr>
              <a:xfrm>
                <a:off x="1507067" y="2218267"/>
                <a:ext cx="7766936" cy="2929465"/>
              </a:xfrm>
              <a:blipFill>
                <a:blip r:embed="rId2"/>
                <a:stretch>
                  <a:fillRect l="-392" t="-625" r="-157"/>
                </a:stretch>
              </a:blipFill>
            </p:spPr>
            <p:txBody>
              <a:bodyPr/>
              <a:lstStyle/>
              <a:p>
                <a:r>
                  <a:rPr lang="en-AU">
                    <a:noFill/>
                  </a:rPr>
                  <a:t> </a:t>
                </a:r>
              </a:p>
            </p:txBody>
          </p:sp>
        </mc:Fallback>
      </mc:AlternateContent>
    </p:spTree>
    <p:extLst>
      <p:ext uri="{BB962C8B-B14F-4D97-AF65-F5344CB8AC3E}">
        <p14:creationId xmlns:p14="http://schemas.microsoft.com/office/powerpoint/2010/main" val="275983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ממיר ה</a:t>
            </a:r>
            <a:r>
              <a:rPr lang="en-US" dirty="0"/>
              <a:t>SEPIC </a:t>
            </a:r>
            <a:endParaRPr lang="he-IL" dirty="0"/>
          </a:p>
        </p:txBody>
      </p:sp>
      <p:sp>
        <p:nvSpPr>
          <p:cNvPr id="3" name="מציין מיקום תוכן 2"/>
          <p:cNvSpPr>
            <a:spLocks noGrp="1"/>
          </p:cNvSpPr>
          <p:nvPr>
            <p:ph idx="1"/>
          </p:nvPr>
        </p:nvSpPr>
        <p:spPr/>
        <p:txBody>
          <a:bodyPr/>
          <a:lstStyle/>
          <a:p>
            <a:r>
              <a:rPr lang="he-IL" dirty="0">
                <a:solidFill>
                  <a:schemeClr val="tx1"/>
                </a:solidFill>
              </a:rPr>
              <a:t>ממיר הספיק הינו ממיר </a:t>
            </a:r>
            <a:r>
              <a:rPr lang="en-US" dirty="0">
                <a:solidFill>
                  <a:schemeClr val="tx1"/>
                </a:solidFill>
              </a:rPr>
              <a:t>DC to DC </a:t>
            </a:r>
            <a:r>
              <a:rPr lang="he-IL" dirty="0">
                <a:solidFill>
                  <a:schemeClr val="tx1"/>
                </a:solidFill>
              </a:rPr>
              <a:t> מסדר רביעי ,הכולל  שני סלילים ושני קבלים מה שמקשה על ניתוחו של המעגל.</a:t>
            </a:r>
          </a:p>
          <a:p>
            <a:r>
              <a:rPr lang="he-IL" dirty="0">
                <a:solidFill>
                  <a:schemeClr val="tx1"/>
                </a:solidFill>
              </a:rPr>
              <a:t>הממיר מסוגל להוריד או לעלות את מתח המוצא .</a:t>
            </a:r>
          </a:p>
          <a:p>
            <a:r>
              <a:rPr lang="he-IL" dirty="0">
                <a:solidFill>
                  <a:schemeClr val="tx1"/>
                </a:solidFill>
              </a:rPr>
              <a:t>יתרון חשוב של הממיר שמתח המוצא שלו לא מהפך להבדיל ממיר </a:t>
            </a:r>
            <a:r>
              <a:rPr lang="he-IL" dirty="0" err="1">
                <a:solidFill>
                  <a:schemeClr val="tx1"/>
                </a:solidFill>
              </a:rPr>
              <a:t>הבאקבוסט</a:t>
            </a:r>
            <a:r>
              <a:rPr lang="he-IL" dirty="0">
                <a:solidFill>
                  <a:schemeClr val="tx1"/>
                </a:solidFill>
              </a:rPr>
              <a:t> .</a:t>
            </a:r>
          </a:p>
          <a:p>
            <a:endParaRPr lang="he-IL" dirty="0">
              <a:solidFill>
                <a:schemeClr val="tx1"/>
              </a:solidFill>
            </a:endParaRPr>
          </a:p>
        </p:txBody>
      </p:sp>
    </p:spTree>
    <p:extLst>
      <p:ext uri="{BB962C8B-B14F-4D97-AF65-F5344CB8AC3E}">
        <p14:creationId xmlns:p14="http://schemas.microsoft.com/office/powerpoint/2010/main" val="11334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A522-59C0-44D0-9324-A0D20298AC7A}"/>
              </a:ext>
            </a:extLst>
          </p:cNvPr>
          <p:cNvSpPr>
            <a:spLocks noGrp="1"/>
          </p:cNvSpPr>
          <p:nvPr>
            <p:ph type="ctrTitle"/>
          </p:nvPr>
        </p:nvSpPr>
        <p:spPr>
          <a:xfrm>
            <a:off x="1375834" y="203200"/>
            <a:ext cx="7766936" cy="1646302"/>
          </a:xfrm>
        </p:spPr>
        <p:txBody>
          <a:bodyPr/>
          <a:lstStyle/>
          <a:p>
            <a:pPr algn="ctr"/>
            <a:r>
              <a:rPr lang="he-IL" sz="3200" b="1" u="sng" dirty="0"/>
              <a:t>תנאי הגלישה</a:t>
            </a:r>
            <a:br>
              <a:rPr lang="en-AU" sz="3200" dirty="0"/>
            </a:br>
            <a:endParaRPr lang="en-AU" sz="32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522327BA-EB6E-4908-8624-2CE2D510D699}"/>
                  </a:ext>
                </a:extLst>
              </p:cNvPr>
              <p:cNvSpPr>
                <a:spLocks noGrp="1"/>
              </p:cNvSpPr>
              <p:nvPr>
                <p:ph type="subTitle" idx="1"/>
              </p:nvPr>
            </p:nvSpPr>
            <p:spPr>
              <a:xfrm>
                <a:off x="1507067" y="1367367"/>
                <a:ext cx="8763000" cy="4423833"/>
              </a:xfrm>
            </p:spPr>
            <p:txBody>
              <a:bodyPr/>
              <a:lstStyle/>
              <a:p>
                <a:pPr marL="285750" indent="-285750">
                  <a:buFont typeface="Arial" panose="020B0604020202020204" pitchFamily="34" charset="0"/>
                  <a:buChar char="•"/>
                </a:pPr>
                <a:r>
                  <a:rPr lang="he-IL" dirty="0">
                    <a:solidFill>
                      <a:schemeClr val="tx1"/>
                    </a:solidFill>
                  </a:rPr>
                  <a:t>תנאי הגלישה הוא תנאי שמבטיח שהנקודה "תגלוש"על קו העבודה . תנאי זה מבטיח כי הנקודה שבחרנו אכן "תגלוש" על קו העבודה הרצוי. התנאי יראה כך:</a:t>
                </a:r>
              </a:p>
              <a:p>
                <a14:m>
                  <m:oMathPara xmlns:m="http://schemas.openxmlformats.org/officeDocument/2006/math">
                    <m:oMathParaPr>
                      <m:jc m:val="centerGroup"/>
                    </m:oMathParaPr>
                    <m:oMath xmlns:m="http://schemas.openxmlformats.org/officeDocument/2006/math">
                      <m:sSub>
                        <m:sSubPr>
                          <m:ctrlPr>
                            <a:rPr lang="en-AU" i="1">
                              <a:solidFill>
                                <a:schemeClr val="tx1"/>
                              </a:solidFill>
                            </a:rPr>
                          </m:ctrlPr>
                        </m:sSubPr>
                        <m:e>
                          <m:acc>
                            <m:accPr>
                              <m:chr m:val="̇"/>
                              <m:ctrlPr>
                                <a:rPr lang="en-AU" i="1">
                                  <a:solidFill>
                                    <a:schemeClr val="tx1"/>
                                  </a:solidFill>
                                </a:rPr>
                              </m:ctrlPr>
                            </m:accPr>
                            <m:e>
                              <m:r>
                                <a:rPr lang="en-AU" b="1" i="1">
                                  <a:solidFill>
                                    <a:schemeClr val="tx1"/>
                                  </a:solidFill>
                                </a:rPr>
                                <m:t>𝒙</m:t>
                              </m:r>
                            </m:e>
                          </m:acc>
                        </m:e>
                        <m:sub>
                          <m:r>
                            <a:rPr lang="en-AU" i="1">
                              <a:solidFill>
                                <a:schemeClr val="tx1"/>
                              </a:solidFill>
                            </a:rPr>
                            <m:t>𝑎</m:t>
                          </m:r>
                        </m:sub>
                      </m:sSub>
                      <m:d>
                        <m:dPr>
                          <m:ctrlPr>
                            <a:rPr lang="en-AU" i="1">
                              <a:solidFill>
                                <a:schemeClr val="tx1"/>
                              </a:solidFill>
                            </a:rPr>
                          </m:ctrlPr>
                        </m:dPr>
                        <m:e>
                          <m:sSub>
                            <m:sSubPr>
                              <m:ctrlPr>
                                <a:rPr lang="en-AU" i="1">
                                  <a:solidFill>
                                    <a:schemeClr val="tx1"/>
                                  </a:solidFill>
                                </a:rPr>
                              </m:ctrlPr>
                            </m:sSubPr>
                            <m:e>
                              <m:r>
                                <a:rPr lang="en-AU" b="1" i="1">
                                  <a:solidFill>
                                    <a:schemeClr val="tx1"/>
                                  </a:solidFill>
                                </a:rPr>
                                <m:t>𝒙</m:t>
                              </m:r>
                            </m:e>
                            <m:sub>
                              <m:r>
                                <a:rPr lang="en-AU" i="1">
                                  <a:solidFill>
                                    <a:schemeClr val="tx1"/>
                                  </a:solidFill>
                                </a:rPr>
                                <m:t>𝑑𝑒𝑠𝑖𝑟𝑒𝑑</m:t>
                              </m:r>
                            </m:sub>
                          </m:sSub>
                        </m:e>
                      </m:d>
                      <m:r>
                        <a:rPr lang="en-AU" i="1">
                          <a:solidFill>
                            <a:schemeClr val="tx1"/>
                          </a:solidFill>
                        </a:rPr>
                        <m:t>⋅</m:t>
                      </m:r>
                      <m:r>
                        <a:rPr lang="en-AU" b="1" i="1">
                          <a:solidFill>
                            <a:schemeClr val="tx1"/>
                          </a:solidFill>
                        </a:rPr>
                        <m:t>𝒏</m:t>
                      </m:r>
                      <m:r>
                        <a:rPr lang="en-AU" i="1">
                          <a:solidFill>
                            <a:schemeClr val="tx1"/>
                          </a:solidFill>
                        </a:rPr>
                        <m:t>&gt;</m:t>
                      </m:r>
                      <m:r>
                        <a:rPr lang="en-AU" i="1">
                          <a:solidFill>
                            <a:schemeClr val="tx1"/>
                          </a:solidFill>
                        </a:rPr>
                        <m:t>0</m:t>
                      </m:r>
                      <m:r>
                        <a:rPr lang="en-AU" i="1">
                          <a:solidFill>
                            <a:schemeClr val="tx1"/>
                          </a:solidFill>
                        </a:rPr>
                        <m:t>⇒</m:t>
                      </m:r>
                      <m:sSup>
                        <m:sSupPr>
                          <m:ctrlPr>
                            <a:rPr lang="en-AU" i="1">
                              <a:solidFill>
                                <a:schemeClr val="tx1"/>
                              </a:solidFill>
                            </a:rPr>
                          </m:ctrlPr>
                        </m:sSupPr>
                        <m:e>
                          <m:r>
                            <a:rPr lang="en-AU" b="1" i="1">
                              <a:solidFill>
                                <a:schemeClr val="tx1"/>
                              </a:solidFill>
                            </a:rPr>
                            <m:t>𝒏</m:t>
                          </m:r>
                        </m:e>
                        <m:sup>
                          <m:r>
                            <a:rPr lang="en-AU" i="1">
                              <a:solidFill>
                                <a:schemeClr val="tx1"/>
                              </a:solidFill>
                            </a:rPr>
                            <m:t>𝑇</m:t>
                          </m:r>
                        </m:sup>
                      </m:sSup>
                      <m:sSub>
                        <m:sSubPr>
                          <m:ctrlPr>
                            <a:rPr lang="en-AU" i="1">
                              <a:solidFill>
                                <a:schemeClr val="tx1"/>
                              </a:solidFill>
                            </a:rPr>
                          </m:ctrlPr>
                        </m:sSubPr>
                        <m:e>
                          <m:acc>
                            <m:accPr>
                              <m:chr m:val="̇"/>
                              <m:ctrlPr>
                                <a:rPr lang="en-AU" i="1">
                                  <a:solidFill>
                                    <a:schemeClr val="tx1"/>
                                  </a:solidFill>
                                </a:rPr>
                              </m:ctrlPr>
                            </m:accPr>
                            <m:e>
                              <m:r>
                                <a:rPr lang="en-AU" b="1" i="1">
                                  <a:solidFill>
                                    <a:schemeClr val="tx1"/>
                                  </a:solidFill>
                                </a:rPr>
                                <m:t>𝒙</m:t>
                              </m:r>
                            </m:e>
                          </m:acc>
                        </m:e>
                        <m:sub>
                          <m:r>
                            <a:rPr lang="en-AU" i="1">
                              <a:solidFill>
                                <a:schemeClr val="tx1"/>
                              </a:solidFill>
                            </a:rPr>
                            <m:t>𝑎</m:t>
                          </m:r>
                        </m:sub>
                      </m:sSub>
                      <m:d>
                        <m:dPr>
                          <m:ctrlPr>
                            <a:rPr lang="en-AU" i="1">
                              <a:solidFill>
                                <a:schemeClr val="tx1"/>
                              </a:solidFill>
                            </a:rPr>
                          </m:ctrlPr>
                        </m:dPr>
                        <m:e>
                          <m:sSub>
                            <m:sSubPr>
                              <m:ctrlPr>
                                <a:rPr lang="en-AU" i="1">
                                  <a:solidFill>
                                    <a:schemeClr val="tx1"/>
                                  </a:solidFill>
                                </a:rPr>
                              </m:ctrlPr>
                            </m:sSubPr>
                            <m:e>
                              <m:r>
                                <a:rPr lang="en-AU" b="1" i="1">
                                  <a:solidFill>
                                    <a:schemeClr val="tx1"/>
                                  </a:solidFill>
                                </a:rPr>
                                <m:t>𝒙</m:t>
                              </m:r>
                            </m:e>
                            <m:sub>
                              <m:r>
                                <a:rPr lang="en-AU" i="1">
                                  <a:solidFill>
                                    <a:schemeClr val="tx1"/>
                                  </a:solidFill>
                                </a:rPr>
                                <m:t>𝑑𝑒𝑠𝑖𝑟𝑒𝑑</m:t>
                              </m:r>
                            </m:sub>
                          </m:sSub>
                        </m:e>
                      </m:d>
                      <m:r>
                        <a:rPr lang="en-AU" i="1">
                          <a:solidFill>
                            <a:schemeClr val="tx1"/>
                          </a:solidFill>
                        </a:rPr>
                        <m:t>&gt;</m:t>
                      </m:r>
                      <m:r>
                        <a:rPr lang="en-AU" i="1">
                          <a:solidFill>
                            <a:schemeClr val="tx1"/>
                          </a:solidFill>
                        </a:rPr>
                        <m:t>0</m:t>
                      </m:r>
                    </m:oMath>
                  </m:oMathPara>
                </a14:m>
                <a:endParaRPr lang="he-IL" dirty="0">
                  <a:solidFill>
                    <a:schemeClr val="tx1"/>
                  </a:solidFill>
                </a:endParaRPr>
              </a:p>
              <a:p>
                <a:r>
                  <a:rPr lang="he-IL" dirty="0">
                    <a:solidFill>
                      <a:schemeClr val="tx1"/>
                    </a:solidFill>
                  </a:rPr>
                  <a:t>לאחר הצבה של הביטווים נקבל את הביטוי הבא לתאני הגלישה :</a:t>
                </a:r>
              </a:p>
              <a:p>
                <a14:m>
                  <m:oMathPara xmlns:m="http://schemas.openxmlformats.org/officeDocument/2006/math">
                    <m:oMathParaPr>
                      <m:jc m:val="centerGroup"/>
                    </m:oMathParaPr>
                    <m:oMath xmlns:m="http://schemas.openxmlformats.org/officeDocument/2006/math">
                      <m:sSub>
                        <m:sSubPr>
                          <m:ctrlPr>
                            <a:rPr lang="en-AU" sz="1200" i="1">
                              <a:solidFill>
                                <a:schemeClr val="tx1"/>
                              </a:solidFill>
                            </a:rPr>
                          </m:ctrlPr>
                        </m:sSubPr>
                        <m:e>
                          <m:r>
                            <a:rPr lang="en-AU" sz="1200" i="1">
                              <a:solidFill>
                                <a:schemeClr val="tx1"/>
                              </a:solidFill>
                            </a:rPr>
                            <m:t>𝑛</m:t>
                          </m:r>
                        </m:e>
                        <m:sub>
                          <m:r>
                            <a:rPr lang="en-AU" sz="1200" i="1">
                              <a:solidFill>
                                <a:schemeClr val="tx1"/>
                              </a:solidFill>
                            </a:rPr>
                            <m:t>1</m:t>
                          </m:r>
                        </m:sub>
                      </m:sSub>
                      <m:f>
                        <m:fPr>
                          <m:ctrlPr>
                            <a:rPr lang="en-AU" sz="1200" i="1">
                              <a:solidFill>
                                <a:schemeClr val="tx1"/>
                              </a:solidFill>
                            </a:rPr>
                          </m:ctrlPr>
                        </m:fPr>
                        <m:num>
                          <m:r>
                            <a:rPr lang="en-AU" sz="1200" i="1">
                              <a:solidFill>
                                <a:schemeClr val="tx1"/>
                              </a:solidFill>
                            </a:rPr>
                            <m:t>1</m:t>
                          </m:r>
                        </m:num>
                        <m:den>
                          <m:sSub>
                            <m:sSubPr>
                              <m:ctrlPr>
                                <a:rPr lang="en-AU" sz="1200" i="1">
                                  <a:solidFill>
                                    <a:schemeClr val="tx1"/>
                                  </a:solidFill>
                                </a:rPr>
                              </m:ctrlPr>
                            </m:sSubPr>
                            <m:e>
                              <m:r>
                                <a:rPr lang="en-AU" sz="1200" i="1">
                                  <a:solidFill>
                                    <a:schemeClr val="tx1"/>
                                  </a:solidFill>
                                </a:rPr>
                                <m:t>𝐶</m:t>
                              </m:r>
                            </m:e>
                            <m:sub>
                              <m:r>
                                <a:rPr lang="en-AU" sz="1200" i="1">
                                  <a:solidFill>
                                    <a:schemeClr val="tx1"/>
                                  </a:solidFill>
                                </a:rPr>
                                <m:t>1</m:t>
                              </m:r>
                            </m:sub>
                          </m:sSub>
                        </m:den>
                      </m:f>
                      <m:sSub>
                        <m:sSubPr>
                          <m:ctrlPr>
                            <a:rPr lang="en-AU" sz="1200" i="1">
                              <a:solidFill>
                                <a:schemeClr val="tx1"/>
                              </a:solidFill>
                            </a:rPr>
                          </m:ctrlPr>
                        </m:sSubPr>
                        <m:e>
                          <m:r>
                            <a:rPr lang="en-AU" sz="1200" i="1">
                              <a:solidFill>
                                <a:schemeClr val="tx1"/>
                              </a:solidFill>
                            </a:rPr>
                            <m:t>𝑖</m:t>
                          </m:r>
                        </m:e>
                        <m:sub>
                          <m:r>
                            <a:rPr lang="en-AU" sz="1200" i="1">
                              <a:solidFill>
                                <a:schemeClr val="tx1"/>
                              </a:solidFill>
                            </a:rPr>
                            <m:t>2</m:t>
                          </m:r>
                          <m:r>
                            <a:rPr lang="en-AU" sz="1200" i="1">
                              <a:solidFill>
                                <a:schemeClr val="tx1"/>
                              </a:solidFill>
                            </a:rPr>
                            <m:t>𝑑</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2</m:t>
                          </m:r>
                        </m:sub>
                      </m:sSub>
                      <m:f>
                        <m:fPr>
                          <m:ctrlPr>
                            <a:rPr lang="en-AU" sz="1200" i="1">
                              <a:solidFill>
                                <a:schemeClr val="tx1"/>
                              </a:solidFill>
                            </a:rPr>
                          </m:ctrlPr>
                        </m:fPr>
                        <m:num>
                          <m:sSub>
                            <m:sSubPr>
                              <m:ctrlPr>
                                <a:rPr lang="en-AU" sz="1200" i="1">
                                  <a:solidFill>
                                    <a:schemeClr val="tx1"/>
                                  </a:solidFill>
                                </a:rPr>
                              </m:ctrlPr>
                            </m:sSubPr>
                            <m:e>
                              <m:r>
                                <a:rPr lang="en-AU" sz="1200" i="1">
                                  <a:solidFill>
                                    <a:schemeClr val="tx1"/>
                                  </a:solidFill>
                                </a:rPr>
                                <m:t>𝑉</m:t>
                              </m:r>
                            </m:e>
                            <m:sub>
                              <m:r>
                                <a:rPr lang="en-AU" sz="1200" i="1">
                                  <a:solidFill>
                                    <a:schemeClr val="tx1"/>
                                  </a:solidFill>
                                </a:rPr>
                                <m:t>𝑑</m:t>
                              </m:r>
                            </m:sub>
                          </m:sSub>
                        </m:num>
                        <m:den>
                          <m:r>
                            <a:rPr lang="en-AU" sz="1200" i="1">
                              <a:solidFill>
                                <a:schemeClr val="tx1"/>
                              </a:solidFill>
                            </a:rPr>
                            <m:t>𝑅𝐶</m:t>
                          </m:r>
                        </m:den>
                      </m:f>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3</m:t>
                          </m:r>
                        </m:sub>
                      </m:sSub>
                      <m:d>
                        <m:dPr>
                          <m:ctrlPr>
                            <a:rPr lang="en-AU" sz="1200" i="1">
                              <a:solidFill>
                                <a:schemeClr val="tx1"/>
                              </a:solidFill>
                            </a:rPr>
                          </m:ctrlPr>
                        </m:dPr>
                        <m:e>
                          <m:f>
                            <m:fPr>
                              <m:ctrlPr>
                                <a:rPr lang="en-AU" sz="1200" i="1">
                                  <a:solidFill>
                                    <a:schemeClr val="tx1"/>
                                  </a:solidFill>
                                </a:rPr>
                              </m:ctrlPr>
                            </m:fPr>
                            <m:num>
                              <m:r>
                                <a:rPr lang="en-AU" sz="1200" i="1">
                                  <a:solidFill>
                                    <a:schemeClr val="tx1"/>
                                  </a:solidFill>
                                </a:rPr>
                                <m:t>−</m:t>
                              </m:r>
                              <m:sSub>
                                <m:sSubPr>
                                  <m:ctrlPr>
                                    <a:rPr lang="en-AU" sz="1200" i="1">
                                      <a:solidFill>
                                        <a:schemeClr val="tx1"/>
                                      </a:solidFill>
                                    </a:rPr>
                                  </m:ctrlPr>
                                </m:sSubPr>
                                <m:e>
                                  <m:r>
                                    <a:rPr lang="en-AU" sz="1200" i="1">
                                      <a:solidFill>
                                        <a:schemeClr val="tx1"/>
                                      </a:solidFill>
                                    </a:rPr>
                                    <m:t>𝑅</m:t>
                                  </m:r>
                                </m:e>
                                <m:sub>
                                  <m:r>
                                    <a:rPr lang="en-AU" sz="1200" i="1">
                                      <a:solidFill>
                                        <a:schemeClr val="tx1"/>
                                      </a:solidFill>
                                    </a:rPr>
                                    <m:t>1</m:t>
                                  </m:r>
                                </m:sub>
                              </m:sSub>
                              <m:sSub>
                                <m:sSubPr>
                                  <m:ctrlPr>
                                    <a:rPr lang="en-AU" sz="1200" i="1">
                                      <a:solidFill>
                                        <a:schemeClr val="tx1"/>
                                      </a:solidFill>
                                    </a:rPr>
                                  </m:ctrlPr>
                                </m:sSubPr>
                                <m:e>
                                  <m:r>
                                    <a:rPr lang="en-AU" sz="1200" i="1">
                                      <a:solidFill>
                                        <a:schemeClr val="tx1"/>
                                      </a:solidFill>
                                    </a:rPr>
                                    <m:t>𝑖</m:t>
                                  </m:r>
                                </m:e>
                                <m:sub>
                                  <m:r>
                                    <a:rPr lang="en-AU" sz="1200" i="1">
                                      <a:solidFill>
                                        <a:schemeClr val="tx1"/>
                                      </a:solidFill>
                                    </a:rPr>
                                    <m:t>1</m:t>
                                  </m:r>
                                  <m:r>
                                    <a:rPr lang="en-AU" sz="1200" i="1">
                                      <a:solidFill>
                                        <a:schemeClr val="tx1"/>
                                      </a:solidFill>
                                    </a:rPr>
                                    <m:t>𝑑</m:t>
                                  </m:r>
                                </m:sub>
                              </m:sSub>
                              <m:r>
                                <a:rPr lang="en-AU" sz="1200" i="1">
                                  <a:solidFill>
                                    <a:schemeClr val="tx1"/>
                                  </a:solidFill>
                                </a:rPr>
                                <m:t>+</m:t>
                              </m:r>
                              <m:r>
                                <a:rPr lang="en-AU" sz="1200" i="1">
                                  <a:solidFill>
                                    <a:schemeClr val="tx1"/>
                                  </a:solidFill>
                                </a:rPr>
                                <m:t>𝑈</m:t>
                              </m:r>
                            </m:num>
                            <m:den>
                              <m:sSub>
                                <m:sSubPr>
                                  <m:ctrlPr>
                                    <a:rPr lang="en-AU" sz="1200" i="1">
                                      <a:solidFill>
                                        <a:schemeClr val="tx1"/>
                                      </a:solidFill>
                                    </a:rPr>
                                  </m:ctrlPr>
                                </m:sSubPr>
                                <m:e>
                                  <m:r>
                                    <a:rPr lang="en-AU" sz="1200" i="1">
                                      <a:solidFill>
                                        <a:schemeClr val="tx1"/>
                                      </a:solidFill>
                                    </a:rPr>
                                    <m:t>𝐿</m:t>
                                  </m:r>
                                </m:e>
                                <m:sub>
                                  <m:r>
                                    <a:rPr lang="en-AU" sz="1200" i="1">
                                      <a:solidFill>
                                        <a:schemeClr val="tx1"/>
                                      </a:solidFill>
                                    </a:rPr>
                                    <m:t>1</m:t>
                                  </m:r>
                                </m:sub>
                              </m:sSub>
                            </m:den>
                          </m:f>
                        </m:e>
                      </m:d>
                      <m:r>
                        <a:rPr lang="en-AU" sz="1200" i="1">
                          <a:solidFill>
                            <a:schemeClr val="tx1"/>
                          </a:solidFill>
                        </a:rPr>
                        <m:t>−</m:t>
                      </m:r>
                      <m:sSub>
                        <m:sSubPr>
                          <m:ctrlPr>
                            <a:rPr lang="en-AU" sz="1200" i="1">
                              <a:solidFill>
                                <a:schemeClr val="tx1"/>
                              </a:solidFill>
                            </a:rPr>
                          </m:ctrlPr>
                        </m:sSubPr>
                        <m:e>
                          <m:r>
                            <a:rPr lang="en-AU" sz="1200" i="1">
                              <a:solidFill>
                                <a:schemeClr val="tx1"/>
                              </a:solidFill>
                            </a:rPr>
                            <m:t>𝑛</m:t>
                          </m:r>
                        </m:e>
                        <m:sub>
                          <m:r>
                            <a:rPr lang="en-AU" sz="1200" i="1">
                              <a:solidFill>
                                <a:schemeClr val="tx1"/>
                              </a:solidFill>
                            </a:rPr>
                            <m:t>4</m:t>
                          </m:r>
                        </m:sub>
                      </m:sSub>
                      <m:f>
                        <m:fPr>
                          <m:ctrlPr>
                            <a:rPr lang="en-AU" sz="1200" i="1">
                              <a:solidFill>
                                <a:schemeClr val="tx1"/>
                              </a:solidFill>
                            </a:rPr>
                          </m:ctrlPr>
                        </m:fPr>
                        <m:num>
                          <m:sSub>
                            <m:sSubPr>
                              <m:ctrlPr>
                                <a:rPr lang="en-AU" sz="1200" i="1">
                                  <a:solidFill>
                                    <a:schemeClr val="tx1"/>
                                  </a:solidFill>
                                </a:rPr>
                              </m:ctrlPr>
                            </m:sSubPr>
                            <m:e>
                              <m:r>
                                <a:rPr lang="en-AU" sz="1200" i="1">
                                  <a:solidFill>
                                    <a:schemeClr val="tx1"/>
                                  </a:solidFill>
                                </a:rPr>
                                <m:t>𝑣</m:t>
                              </m:r>
                            </m:e>
                            <m:sub>
                              <m:r>
                                <a:rPr lang="en-AU" sz="1200" i="1">
                                  <a:solidFill>
                                    <a:schemeClr val="tx1"/>
                                  </a:solidFill>
                                </a:rPr>
                                <m:t>1</m:t>
                              </m:r>
                              <m:r>
                                <a:rPr lang="en-AU" sz="1200" i="1">
                                  <a:solidFill>
                                    <a:schemeClr val="tx1"/>
                                  </a:solidFill>
                                </a:rPr>
                                <m:t>𝑑</m:t>
                              </m:r>
                            </m:sub>
                          </m:sSub>
                        </m:num>
                        <m:den>
                          <m:sSub>
                            <m:sSubPr>
                              <m:ctrlPr>
                                <a:rPr lang="en-AU" sz="1200" i="1">
                                  <a:solidFill>
                                    <a:schemeClr val="tx1"/>
                                  </a:solidFill>
                                </a:rPr>
                              </m:ctrlPr>
                            </m:sSubPr>
                            <m:e>
                              <m:r>
                                <a:rPr lang="en-AU" sz="1200" i="1">
                                  <a:solidFill>
                                    <a:schemeClr val="tx1"/>
                                  </a:solidFill>
                                </a:rPr>
                                <m:t>𝐿</m:t>
                              </m:r>
                            </m:e>
                            <m:sub>
                              <m:r>
                                <a:rPr lang="en-AU" sz="1200" i="1">
                                  <a:solidFill>
                                    <a:schemeClr val="tx1"/>
                                  </a:solidFill>
                                </a:rPr>
                                <m:t>2</m:t>
                              </m:r>
                            </m:sub>
                          </m:sSub>
                        </m:den>
                      </m:f>
                      <m:r>
                        <a:rPr lang="en-AU" sz="1200" i="1">
                          <a:solidFill>
                            <a:schemeClr val="tx1"/>
                          </a:solidFill>
                        </a:rPr>
                        <m:t>&gt;</m:t>
                      </m:r>
                      <m:r>
                        <a:rPr lang="en-AU" sz="1200" i="1">
                          <a:solidFill>
                            <a:schemeClr val="tx1"/>
                          </a:solidFill>
                        </a:rPr>
                        <m:t>0</m:t>
                      </m:r>
                    </m:oMath>
                  </m:oMathPara>
                </a14:m>
                <a:endParaRPr lang="he-IL" dirty="0">
                  <a:solidFill>
                    <a:schemeClr val="tx1"/>
                  </a:solidFill>
                </a:endParaRPr>
              </a:p>
              <a:p>
                <a:pPr marL="285750" indent="-285750">
                  <a:buFont typeface="Arial" panose="020B0604020202020204" pitchFamily="34" charset="0"/>
                  <a:buChar char="•"/>
                </a:pPr>
                <a:r>
                  <a:rPr lang="he-IL" dirty="0">
                    <a:solidFill>
                      <a:schemeClr val="tx1"/>
                    </a:solidFill>
                  </a:rPr>
                  <a:t>בהנחה שאנו נירצה להישתמש במינימום חיישנים והוכחנו בתנאי התנודות שרק עבור מערכת שמתחשבת בזרם המבוא המערכת אכן תקיים את תנאי התנודות .אז וקטור הנורמל יהיה</a:t>
                </a:r>
              </a:p>
              <a:p>
                <a:pPr marL="266700"/>
                <a:r>
                  <a:rPr lang="he-IL" dirty="0">
                    <a:solidFill>
                      <a:schemeClr val="tx1"/>
                    </a:solidFill>
                  </a:rPr>
                  <a:t> </a:t>
                </a:r>
                <a14:m>
                  <m:oMath xmlns:m="http://schemas.openxmlformats.org/officeDocument/2006/math">
                    <m:sSup>
                      <m:sSupPr>
                        <m:ctrlPr>
                          <a:rPr lang="en-AU" i="1">
                            <a:solidFill>
                              <a:schemeClr val="tx1"/>
                            </a:solidFill>
                          </a:rPr>
                        </m:ctrlPr>
                      </m:sSupPr>
                      <m:e>
                        <m:r>
                          <a:rPr lang="ru-RU" i="1">
                            <a:solidFill>
                              <a:schemeClr val="tx1"/>
                            </a:solidFill>
                          </a:rPr>
                          <m:t>𝑛</m:t>
                        </m:r>
                      </m:e>
                      <m:sup>
                        <m:r>
                          <a:rPr lang="ru-RU" i="1">
                            <a:solidFill>
                              <a:schemeClr val="tx1"/>
                            </a:solidFill>
                          </a:rPr>
                          <m:t>𝑇</m:t>
                        </m:r>
                      </m:sup>
                    </m:sSup>
                    <m:r>
                      <a:rPr lang="ru-RU" i="1">
                        <a:solidFill>
                          <a:schemeClr val="tx1"/>
                        </a:solidFill>
                      </a:rPr>
                      <m:t>=</m:t>
                    </m:r>
                    <m:d>
                      <m:dPr>
                        <m:ctrlPr>
                          <a:rPr lang="en-AU" i="1">
                            <a:solidFill>
                              <a:schemeClr val="tx1"/>
                            </a:solidFill>
                          </a:rPr>
                        </m:ctrlPr>
                      </m:dPr>
                      <m:e>
                        <m:m>
                          <m:mPr>
                            <m:mcs>
                              <m:mc>
                                <m:mcPr>
                                  <m:count m:val="4"/>
                                  <m:mcJc m:val="center"/>
                                </m:mcPr>
                              </m:mc>
                            </m:mcs>
                            <m:ctrlPr>
                              <a:rPr lang="en-AU" i="1">
                                <a:solidFill>
                                  <a:schemeClr val="tx1"/>
                                </a:solidFill>
                              </a:rPr>
                            </m:ctrlPr>
                          </m:mPr>
                          <m:mr>
                            <m:e>
                              <m:r>
                                <a:rPr lang="ru-RU" i="1">
                                  <a:solidFill>
                                    <a:schemeClr val="tx1"/>
                                  </a:solidFill>
                                </a:rPr>
                                <m:t>0</m:t>
                              </m:r>
                            </m:e>
                            <m:e>
                              <m:r>
                                <a:rPr lang="ru-RU" i="1">
                                  <a:solidFill>
                                    <a:schemeClr val="tx1"/>
                                  </a:solidFill>
                                </a:rPr>
                                <m:t>0</m:t>
                              </m:r>
                            </m:e>
                            <m:e>
                              <m:r>
                                <a:rPr lang="ru-RU" i="1">
                                  <a:solidFill>
                                    <a:schemeClr val="tx1"/>
                                  </a:solidFill>
                                </a:rPr>
                                <m:t>1</m:t>
                              </m:r>
                            </m:e>
                            <m:e>
                              <m:r>
                                <a:rPr lang="ru-RU" i="1">
                                  <a:solidFill>
                                    <a:schemeClr val="tx1"/>
                                  </a:solidFill>
                                </a:rPr>
                                <m:t>0</m:t>
                              </m:r>
                            </m:e>
                          </m:mr>
                        </m:m>
                      </m:e>
                    </m:d>
                  </m:oMath>
                </a14:m>
                <a:r>
                  <a:rPr lang="he-IL" dirty="0">
                    <a:solidFill>
                      <a:schemeClr val="tx1"/>
                    </a:solidFill>
                  </a:rPr>
                  <a:t> 	אז לאחר הצבה של וקטור הנורמל בתנאי הגלישה ,נקבל את הביטוי הסופי לתנאי הגלישה:</a:t>
                </a:r>
              </a:p>
              <a:p>
                <a14:m>
                  <m:oMathPara xmlns:m="http://schemas.openxmlformats.org/officeDocument/2006/math">
                    <m:oMathParaPr>
                      <m:jc m:val="centerGroup"/>
                    </m:oMathParaPr>
                    <m:oMath xmlns:m="http://schemas.openxmlformats.org/officeDocument/2006/math">
                      <m:r>
                        <a:rPr lang="ru-RU" i="1">
                          <a:solidFill>
                            <a:schemeClr val="tx1"/>
                          </a:solidFill>
                        </a:rPr>
                        <m:t>1</m:t>
                      </m:r>
                      <m:r>
                        <a:rPr lang="ru-RU" i="1">
                          <a:solidFill>
                            <a:schemeClr val="tx1"/>
                          </a:solidFill>
                        </a:rPr>
                        <m:t>⋅</m:t>
                      </m:r>
                      <m:d>
                        <m:dPr>
                          <m:ctrlPr>
                            <a:rPr lang="en-AU" i="1">
                              <a:solidFill>
                                <a:schemeClr val="tx1"/>
                              </a:solidFill>
                            </a:rPr>
                          </m:ctrlPr>
                        </m:dPr>
                        <m:e>
                          <m:f>
                            <m:fPr>
                              <m:ctrlPr>
                                <a:rPr lang="en-AU" i="1">
                                  <a:solidFill>
                                    <a:schemeClr val="tx1"/>
                                  </a:solidFill>
                                </a:rPr>
                              </m:ctrlPr>
                            </m:fPr>
                            <m:num>
                              <m:r>
                                <a:rPr lang="ru-RU" i="1">
                                  <a:solidFill>
                                    <a:schemeClr val="tx1"/>
                                  </a:solidFill>
                                </a:rPr>
                                <m:t>−</m:t>
                              </m:r>
                              <m:sSub>
                                <m:sSubPr>
                                  <m:ctrlPr>
                                    <a:rPr lang="en-AU" i="1">
                                      <a:solidFill>
                                        <a:schemeClr val="tx1"/>
                                      </a:solidFill>
                                    </a:rPr>
                                  </m:ctrlPr>
                                </m:sSubPr>
                                <m:e>
                                  <m:r>
                                    <a:rPr lang="ru-RU" i="1">
                                      <a:solidFill>
                                        <a:schemeClr val="tx1"/>
                                      </a:solidFill>
                                    </a:rPr>
                                    <m:t>𝑅</m:t>
                                  </m:r>
                                </m:e>
                                <m:sub>
                                  <m:r>
                                    <a:rPr lang="ru-RU" i="1">
                                      <a:solidFill>
                                        <a:schemeClr val="tx1"/>
                                      </a:solidFill>
                                    </a:rPr>
                                    <m:t>1</m:t>
                                  </m:r>
                                </m:sub>
                              </m:sSub>
                              <m:sSub>
                                <m:sSubPr>
                                  <m:ctrlPr>
                                    <a:rPr lang="en-AU" i="1">
                                      <a:solidFill>
                                        <a:schemeClr val="tx1"/>
                                      </a:solidFill>
                                    </a:rPr>
                                  </m:ctrlPr>
                                </m:sSubPr>
                                <m:e>
                                  <m:r>
                                    <a:rPr lang="ru-RU" i="1">
                                      <a:solidFill>
                                        <a:schemeClr val="tx1"/>
                                      </a:solidFill>
                                    </a:rPr>
                                    <m:t>𝑖</m:t>
                                  </m:r>
                                </m:e>
                                <m:sub>
                                  <m:r>
                                    <a:rPr lang="ru-RU" i="1">
                                      <a:solidFill>
                                        <a:schemeClr val="tx1"/>
                                      </a:solidFill>
                                    </a:rPr>
                                    <m:t>1</m:t>
                                  </m:r>
                                  <m:r>
                                    <a:rPr lang="ru-RU" i="1">
                                      <a:solidFill>
                                        <a:schemeClr val="tx1"/>
                                      </a:solidFill>
                                    </a:rPr>
                                    <m:t>_</m:t>
                                  </m:r>
                                  <m:r>
                                    <a:rPr lang="ru-RU" i="1">
                                      <a:solidFill>
                                        <a:schemeClr val="tx1"/>
                                      </a:solidFill>
                                    </a:rPr>
                                    <m:t>𝑑𝑒𝑠𝑖𝑟𝑒𝑑</m:t>
                                  </m:r>
                                </m:sub>
                              </m:sSub>
                              <m:r>
                                <a:rPr lang="ru-RU" i="1">
                                  <a:solidFill>
                                    <a:schemeClr val="tx1"/>
                                  </a:solidFill>
                                </a:rPr>
                                <m:t>+</m:t>
                              </m:r>
                              <m:r>
                                <a:rPr lang="ru-RU" i="1">
                                  <a:solidFill>
                                    <a:schemeClr val="tx1"/>
                                  </a:solidFill>
                                </a:rPr>
                                <m:t>𝑈</m:t>
                              </m:r>
                            </m:num>
                            <m:den>
                              <m:sSub>
                                <m:sSubPr>
                                  <m:ctrlPr>
                                    <a:rPr lang="en-AU" i="1">
                                      <a:solidFill>
                                        <a:schemeClr val="tx1"/>
                                      </a:solidFill>
                                    </a:rPr>
                                  </m:ctrlPr>
                                </m:sSubPr>
                                <m:e>
                                  <m:r>
                                    <a:rPr lang="ru-RU" i="1">
                                      <a:solidFill>
                                        <a:schemeClr val="tx1"/>
                                      </a:solidFill>
                                    </a:rPr>
                                    <m:t>𝐿</m:t>
                                  </m:r>
                                </m:e>
                                <m:sub>
                                  <m:r>
                                    <a:rPr lang="ru-RU" i="1">
                                      <a:solidFill>
                                        <a:schemeClr val="tx1"/>
                                      </a:solidFill>
                                    </a:rPr>
                                    <m:t>1</m:t>
                                  </m:r>
                                </m:sub>
                              </m:sSub>
                            </m:den>
                          </m:f>
                        </m:e>
                      </m:d>
                      <m:r>
                        <a:rPr lang="ru-RU" i="1">
                          <a:solidFill>
                            <a:schemeClr val="tx1"/>
                          </a:solidFill>
                        </a:rPr>
                        <m:t>&gt;</m:t>
                      </m:r>
                      <m:r>
                        <a:rPr lang="ru-RU" i="1">
                          <a:solidFill>
                            <a:schemeClr val="tx1"/>
                          </a:solidFill>
                        </a:rPr>
                        <m:t>0</m:t>
                      </m:r>
                      <m:r>
                        <a:rPr lang="ru-RU" i="1">
                          <a:solidFill>
                            <a:schemeClr val="tx1"/>
                          </a:solidFill>
                        </a:rPr>
                        <m:t>⇒−</m:t>
                      </m:r>
                      <m:sSub>
                        <m:sSubPr>
                          <m:ctrlPr>
                            <a:rPr lang="en-AU" i="1">
                              <a:solidFill>
                                <a:schemeClr val="tx1"/>
                              </a:solidFill>
                            </a:rPr>
                          </m:ctrlPr>
                        </m:sSubPr>
                        <m:e>
                          <m:r>
                            <a:rPr lang="ru-RU" i="1">
                              <a:solidFill>
                                <a:schemeClr val="tx1"/>
                              </a:solidFill>
                            </a:rPr>
                            <m:t>𝑅</m:t>
                          </m:r>
                        </m:e>
                        <m:sub>
                          <m:r>
                            <a:rPr lang="ru-RU" i="1">
                              <a:solidFill>
                                <a:schemeClr val="tx1"/>
                              </a:solidFill>
                            </a:rPr>
                            <m:t>1</m:t>
                          </m:r>
                        </m:sub>
                      </m:sSub>
                      <m:sSub>
                        <m:sSubPr>
                          <m:ctrlPr>
                            <a:rPr lang="en-AU" i="1">
                              <a:solidFill>
                                <a:schemeClr val="tx1"/>
                              </a:solidFill>
                            </a:rPr>
                          </m:ctrlPr>
                        </m:sSubPr>
                        <m:e>
                          <m:r>
                            <a:rPr lang="ru-RU" i="1">
                              <a:solidFill>
                                <a:schemeClr val="tx1"/>
                              </a:solidFill>
                            </a:rPr>
                            <m:t>𝑖</m:t>
                          </m:r>
                        </m:e>
                        <m:sub>
                          <m:r>
                            <a:rPr lang="ru-RU" i="1">
                              <a:solidFill>
                                <a:schemeClr val="tx1"/>
                              </a:solidFill>
                            </a:rPr>
                            <m:t>1</m:t>
                          </m:r>
                          <m:r>
                            <a:rPr lang="ru-RU" i="1">
                              <a:solidFill>
                                <a:schemeClr val="tx1"/>
                              </a:solidFill>
                            </a:rPr>
                            <m:t>_</m:t>
                          </m:r>
                          <m:r>
                            <a:rPr lang="ru-RU" i="1">
                              <a:solidFill>
                                <a:schemeClr val="tx1"/>
                              </a:solidFill>
                            </a:rPr>
                            <m:t>𝑑𝑒𝑠𝑟𝑖𝑒𝑑</m:t>
                          </m:r>
                        </m:sub>
                      </m:sSub>
                      <m:r>
                        <a:rPr lang="ru-RU" i="1">
                          <a:solidFill>
                            <a:schemeClr val="tx1"/>
                          </a:solidFill>
                        </a:rPr>
                        <m:t>+</m:t>
                      </m:r>
                      <m:r>
                        <a:rPr lang="ru-RU" i="1">
                          <a:solidFill>
                            <a:schemeClr val="tx1"/>
                          </a:solidFill>
                        </a:rPr>
                        <m:t>𝑈</m:t>
                      </m:r>
                      <m:r>
                        <a:rPr lang="ru-RU" i="1">
                          <a:solidFill>
                            <a:schemeClr val="tx1"/>
                          </a:solidFill>
                        </a:rPr>
                        <m:t>&gt;</m:t>
                      </m:r>
                      <m:r>
                        <a:rPr lang="ru-RU" i="1">
                          <a:solidFill>
                            <a:schemeClr val="tx1"/>
                          </a:solidFill>
                        </a:rPr>
                        <m:t>0</m:t>
                      </m:r>
                      <m:r>
                        <a:rPr lang="ru-RU" i="1">
                          <a:solidFill>
                            <a:schemeClr val="tx1"/>
                          </a:solidFill>
                        </a:rPr>
                        <m:t>⇒</m:t>
                      </m:r>
                      <m:sSub>
                        <m:sSubPr>
                          <m:ctrlPr>
                            <a:rPr lang="en-AU" i="1">
                              <a:solidFill>
                                <a:schemeClr val="tx1"/>
                              </a:solidFill>
                            </a:rPr>
                          </m:ctrlPr>
                        </m:sSubPr>
                        <m:e>
                          <m:r>
                            <a:rPr lang="ru-RU" i="1">
                              <a:solidFill>
                                <a:schemeClr val="tx1"/>
                              </a:solidFill>
                            </a:rPr>
                            <m:t>𝑖</m:t>
                          </m:r>
                        </m:e>
                        <m:sub>
                          <m:r>
                            <a:rPr lang="ru-RU" i="1">
                              <a:solidFill>
                                <a:schemeClr val="tx1"/>
                              </a:solidFill>
                            </a:rPr>
                            <m:t>1</m:t>
                          </m:r>
                          <m:r>
                            <a:rPr lang="ru-RU" i="1">
                              <a:solidFill>
                                <a:schemeClr val="tx1"/>
                              </a:solidFill>
                            </a:rPr>
                            <m:t>_</m:t>
                          </m:r>
                          <m:r>
                            <a:rPr lang="ru-RU" i="1">
                              <a:solidFill>
                                <a:schemeClr val="tx1"/>
                              </a:solidFill>
                            </a:rPr>
                            <m:t>𝑑𝑒𝑠𝑖𝑟𝑒𝑑</m:t>
                          </m:r>
                        </m:sub>
                      </m:sSub>
                      <m:r>
                        <a:rPr lang="ru-RU" i="1">
                          <a:solidFill>
                            <a:schemeClr val="tx1"/>
                          </a:solidFill>
                        </a:rPr>
                        <m:t>&lt;</m:t>
                      </m:r>
                      <m:f>
                        <m:fPr>
                          <m:ctrlPr>
                            <a:rPr lang="en-AU" i="1">
                              <a:solidFill>
                                <a:schemeClr val="tx1"/>
                              </a:solidFill>
                            </a:rPr>
                          </m:ctrlPr>
                        </m:fPr>
                        <m:num>
                          <m:r>
                            <a:rPr lang="ru-RU" i="1">
                              <a:solidFill>
                                <a:schemeClr val="tx1"/>
                              </a:solidFill>
                            </a:rPr>
                            <m:t>𝑈</m:t>
                          </m:r>
                        </m:num>
                        <m:den>
                          <m:sSub>
                            <m:sSubPr>
                              <m:ctrlPr>
                                <a:rPr lang="en-AU" i="1">
                                  <a:solidFill>
                                    <a:schemeClr val="tx1"/>
                                  </a:solidFill>
                                </a:rPr>
                              </m:ctrlPr>
                            </m:sSubPr>
                            <m:e>
                              <m:r>
                                <a:rPr lang="ru-RU" i="1">
                                  <a:solidFill>
                                    <a:schemeClr val="tx1"/>
                                  </a:solidFill>
                                </a:rPr>
                                <m:t>𝑅</m:t>
                              </m:r>
                            </m:e>
                            <m:sub>
                              <m:r>
                                <a:rPr lang="ru-RU" i="1">
                                  <a:solidFill>
                                    <a:schemeClr val="tx1"/>
                                  </a:solidFill>
                                </a:rPr>
                                <m:t>1</m:t>
                              </m:r>
                            </m:sub>
                          </m:sSub>
                        </m:den>
                      </m:f>
                    </m:oMath>
                  </m:oMathPara>
                </a14:m>
                <a:endParaRPr lang="en-AU" dirty="0">
                  <a:solidFill>
                    <a:schemeClr val="tx1"/>
                  </a:solidFill>
                </a:endParaRPr>
              </a:p>
            </p:txBody>
          </p:sp>
        </mc:Choice>
        <mc:Fallback>
          <p:sp>
            <p:nvSpPr>
              <p:cNvPr id="3" name="Subtitle 2">
                <a:extLst>
                  <a:ext uri="{FF2B5EF4-FFF2-40B4-BE49-F238E27FC236}">
                    <a16:creationId xmlns:a16="http://schemas.microsoft.com/office/drawing/2014/main" id="{522327BA-EB6E-4908-8624-2CE2D510D699}"/>
                  </a:ext>
                </a:extLst>
              </p:cNvPr>
              <p:cNvSpPr>
                <a:spLocks noGrp="1" noRot="1" noChangeAspect="1" noMove="1" noResize="1" noEditPoints="1" noAdjustHandles="1" noChangeArrowheads="1" noChangeShapeType="1" noTextEdit="1"/>
              </p:cNvSpPr>
              <p:nvPr>
                <p:ph type="subTitle" idx="1"/>
              </p:nvPr>
            </p:nvSpPr>
            <p:spPr>
              <a:xfrm>
                <a:off x="1507067" y="1367367"/>
                <a:ext cx="8763000" cy="4423833"/>
              </a:xfrm>
              <a:blipFill>
                <a:blip r:embed="rId2"/>
                <a:stretch>
                  <a:fillRect l="-487" t="-689" r="-556"/>
                </a:stretch>
              </a:blipFill>
            </p:spPr>
            <p:txBody>
              <a:bodyPr/>
              <a:lstStyle/>
              <a:p>
                <a:r>
                  <a:rPr lang="en-AU">
                    <a:noFill/>
                  </a:rPr>
                  <a:t> </a:t>
                </a:r>
              </a:p>
            </p:txBody>
          </p:sp>
        </mc:Fallback>
      </mc:AlternateContent>
    </p:spTree>
    <p:extLst>
      <p:ext uri="{BB962C8B-B14F-4D97-AF65-F5344CB8AC3E}">
        <p14:creationId xmlns:p14="http://schemas.microsoft.com/office/powerpoint/2010/main" val="389067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BFAD-2ADD-442B-A0B0-E78DA2596420}"/>
              </a:ext>
            </a:extLst>
          </p:cNvPr>
          <p:cNvSpPr>
            <a:spLocks noGrp="1"/>
          </p:cNvSpPr>
          <p:nvPr>
            <p:ph type="ctrTitle"/>
          </p:nvPr>
        </p:nvSpPr>
        <p:spPr>
          <a:xfrm>
            <a:off x="918634" y="33868"/>
            <a:ext cx="7766936" cy="1646302"/>
          </a:xfrm>
        </p:spPr>
        <p:txBody>
          <a:bodyPr/>
          <a:lstStyle/>
          <a:p>
            <a:r>
              <a:rPr lang="he-IL" sz="3600" dirty="0"/>
              <a:t>פיתוח פתרון נומרי(לפי שיטת אווילר) לבקר גבול תוך אופטימיזציה של מינימום חיישנים </a:t>
            </a:r>
            <a:endParaRPr lang="en-AU" sz="36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D0DE05D5-B9C3-4B95-8959-DF1E8CC4B8DB}"/>
                  </a:ext>
                </a:extLst>
              </p:cNvPr>
              <p:cNvSpPr>
                <a:spLocks noGrp="1"/>
              </p:cNvSpPr>
              <p:nvPr>
                <p:ph type="subTitle" idx="1"/>
              </p:nvPr>
            </p:nvSpPr>
            <p:spPr>
              <a:xfrm>
                <a:off x="948267" y="1680170"/>
                <a:ext cx="8325736" cy="4602097"/>
              </a:xfrm>
            </p:spPr>
            <p:txBody>
              <a:bodyPr/>
              <a:lstStyle/>
              <a:p>
                <a:pPr marL="285750" indent="-285750">
                  <a:buFont typeface="Arial" panose="020B0604020202020204" pitchFamily="34" charset="0"/>
                  <a:buChar char="•"/>
                </a:pPr>
                <a:r>
                  <a:rPr lang="he-IL" dirty="0">
                    <a:solidFill>
                      <a:schemeClr val="tx1"/>
                    </a:solidFill>
                  </a:rPr>
                  <a:t>את בקר הגבול יש לבנות לפי האי שווין הבא  :</a:t>
                </a:r>
                <a14:m>
                  <m:oMath xmlns:m="http://schemas.openxmlformats.org/officeDocument/2006/math">
                    <m:sSub>
                      <m:sSubPr>
                        <m:ctrlPr>
                          <a:rPr lang="en-AU" sz="1200" i="1">
                            <a:solidFill>
                              <a:schemeClr val="tx1"/>
                            </a:solidFill>
                          </a:rPr>
                        </m:ctrlPr>
                      </m:sSubPr>
                      <m:e>
                        <m:r>
                          <a:rPr lang="en-AU" sz="1200" i="1">
                            <a:solidFill>
                              <a:schemeClr val="tx1"/>
                            </a:solidFill>
                          </a:rPr>
                          <m:t>𝐼</m:t>
                        </m:r>
                      </m:e>
                      <m:sub>
                        <m:r>
                          <m:rPr>
                            <m:nor/>
                          </m:rPr>
                          <a:rPr lang="en-AU" sz="1200">
                            <a:solidFill>
                              <a:schemeClr val="tx1"/>
                            </a:solidFill>
                          </a:rPr>
                          <m:t>1</m:t>
                        </m:r>
                        <m:r>
                          <m:rPr>
                            <m:nor/>
                          </m:rPr>
                          <a:rPr lang="en-AU" sz="1200">
                            <a:solidFill>
                              <a:schemeClr val="tx1"/>
                            </a:solidFill>
                          </a:rPr>
                          <m:t>_</m:t>
                        </m:r>
                        <m:r>
                          <m:rPr>
                            <m:nor/>
                          </m:rPr>
                          <a:rPr lang="en-AU" sz="1200">
                            <a:solidFill>
                              <a:schemeClr val="tx1"/>
                            </a:solidFill>
                          </a:rPr>
                          <m:t>desired</m:t>
                        </m:r>
                        <m:r>
                          <m:rPr>
                            <m:nor/>
                          </m:rPr>
                          <a:rPr lang="en-AU" sz="1200">
                            <a:solidFill>
                              <a:schemeClr val="tx1"/>
                            </a:solidFill>
                          </a:rPr>
                          <m:t>_</m:t>
                        </m:r>
                        <m:r>
                          <m:rPr>
                            <m:nor/>
                          </m:rPr>
                          <a:rPr lang="en-AU" sz="1200">
                            <a:solidFill>
                              <a:schemeClr val="tx1"/>
                            </a:solidFill>
                          </a:rPr>
                          <m:t>min</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𝐼</m:t>
                        </m:r>
                      </m:e>
                      <m:sub>
                        <m:r>
                          <a:rPr lang="en-AU" sz="1200" i="1">
                            <a:solidFill>
                              <a:schemeClr val="tx1"/>
                            </a:solidFill>
                          </a:rPr>
                          <m:t>1</m:t>
                        </m:r>
                        <m:r>
                          <a:rPr lang="en-AU" sz="1200" i="1">
                            <a:solidFill>
                              <a:schemeClr val="tx1"/>
                            </a:solidFill>
                          </a:rPr>
                          <m:t>_</m:t>
                        </m:r>
                        <m:r>
                          <a:rPr lang="en-AU" sz="1200" i="1">
                            <a:solidFill>
                              <a:schemeClr val="tx1"/>
                            </a:solidFill>
                          </a:rPr>
                          <m:t>𝑑𝑒𝑠𝑖𝑟𝑒𝑑</m:t>
                        </m:r>
                      </m:sub>
                    </m:sSub>
                    <m:r>
                      <a:rPr lang="en-AU" sz="1200" i="1">
                        <a:solidFill>
                          <a:schemeClr val="tx1"/>
                        </a:solidFill>
                      </a:rPr>
                      <m:t>≤</m:t>
                    </m:r>
                    <m:sSub>
                      <m:sSubPr>
                        <m:ctrlPr>
                          <a:rPr lang="en-AU" sz="1200" i="1">
                            <a:solidFill>
                              <a:schemeClr val="tx1"/>
                            </a:solidFill>
                          </a:rPr>
                        </m:ctrlPr>
                      </m:sSubPr>
                      <m:e>
                        <m:r>
                          <a:rPr lang="en-AU" sz="1200" i="1">
                            <a:solidFill>
                              <a:schemeClr val="tx1"/>
                            </a:solidFill>
                          </a:rPr>
                          <m:t>𝐼</m:t>
                        </m:r>
                      </m:e>
                      <m:sub>
                        <m:r>
                          <m:rPr>
                            <m:nor/>
                          </m:rPr>
                          <a:rPr lang="en-AU" sz="1200">
                            <a:solidFill>
                              <a:schemeClr val="tx1"/>
                            </a:solidFill>
                          </a:rPr>
                          <m:t>1</m:t>
                        </m:r>
                        <m:r>
                          <m:rPr>
                            <m:nor/>
                          </m:rPr>
                          <a:rPr lang="en-AU" sz="1200">
                            <a:solidFill>
                              <a:schemeClr val="tx1"/>
                            </a:solidFill>
                          </a:rPr>
                          <m:t>_</m:t>
                        </m:r>
                        <m:r>
                          <m:rPr>
                            <m:nor/>
                          </m:rPr>
                          <a:rPr lang="en-AU" sz="1200">
                            <a:solidFill>
                              <a:schemeClr val="tx1"/>
                            </a:solidFill>
                          </a:rPr>
                          <m:t>desired</m:t>
                        </m:r>
                        <m:r>
                          <m:rPr>
                            <m:nor/>
                          </m:rPr>
                          <a:rPr lang="en-AU" sz="1200">
                            <a:solidFill>
                              <a:schemeClr val="tx1"/>
                            </a:solidFill>
                          </a:rPr>
                          <m:t>_</m:t>
                        </m:r>
                        <m:r>
                          <m:rPr>
                            <m:nor/>
                          </m:rPr>
                          <a:rPr lang="en-AU" sz="1200">
                            <a:solidFill>
                              <a:schemeClr val="tx1"/>
                            </a:solidFill>
                          </a:rPr>
                          <m:t>max</m:t>
                        </m:r>
                      </m:sub>
                    </m:sSub>
                  </m:oMath>
                </a14:m>
                <a:r>
                  <a:rPr lang="he-IL" dirty="0">
                    <a:solidFill>
                      <a:schemeClr val="tx1"/>
                    </a:solidFill>
                  </a:rPr>
                  <a:t>.</a:t>
                </a:r>
              </a:p>
              <a:p>
                <a:pPr defTabSz="449263">
                  <a:buFont typeface="Arial" panose="020B0604020202020204" pitchFamily="34" charset="0"/>
                  <a:buChar char="•"/>
                </a:pPr>
                <a:r>
                  <a:rPr lang="he-IL" dirty="0">
                    <a:solidFill>
                      <a:schemeClr val="tx1"/>
                    </a:solidFill>
                  </a:rPr>
                  <a:t>כאשר				 : </a:t>
                </a:r>
                <a14:m>
                  <m:oMath xmlns:m="http://schemas.openxmlformats.org/officeDocument/2006/math">
                    <m:d>
                      <m:dPr>
                        <m:begChr m:val="{"/>
                        <m:endChr m:val=""/>
                        <m:ctrlPr>
                          <a:rPr lang="en-AU" i="1">
                            <a:solidFill>
                              <a:schemeClr val="tx1"/>
                            </a:solidFill>
                          </a:rPr>
                        </m:ctrlPr>
                      </m:dPr>
                      <m:e>
                        <m:eqArr>
                          <m:eqArrPr>
                            <m:ctrlPr>
                              <a:rPr lang="en-AU" i="1">
                                <a:solidFill>
                                  <a:schemeClr val="tx1"/>
                                </a:solidFill>
                              </a:rPr>
                            </m:ctrlPr>
                          </m:eqArrPr>
                          <m:e>
                            <m:r>
                              <a:rPr lang="en-AU" i="1">
                                <a:solidFill>
                                  <a:schemeClr val="tx1"/>
                                </a:solidFill>
                              </a:rPr>
                              <m:t>&amp;</m:t>
                            </m:r>
                            <m:sSub>
                              <m:sSubPr>
                                <m:ctrlPr>
                                  <a:rPr lang="en-AU" i="1">
                                    <a:solidFill>
                                      <a:schemeClr val="tx1"/>
                                    </a:solidFill>
                                  </a:rPr>
                                </m:ctrlPr>
                              </m:sSubPr>
                              <m:e>
                                <m:r>
                                  <a:rPr lang="en-AU" i="1">
                                    <a:solidFill>
                                      <a:schemeClr val="tx1"/>
                                    </a:solidFill>
                                  </a:rPr>
                                  <m:t>𝐼</m:t>
                                </m:r>
                              </m:e>
                              <m:sub>
                                <m:r>
                                  <m:rPr>
                                    <m:nor/>
                                  </m:rPr>
                                  <a:rPr lang="en-AU">
                                    <a:solidFill>
                                      <a:schemeClr val="tx1"/>
                                    </a:solidFill>
                                  </a:rPr>
                                  <m:t>1</m:t>
                                </m:r>
                                <m:r>
                                  <m:rPr>
                                    <m:nor/>
                                  </m:rPr>
                                  <a:rPr lang="en-AU">
                                    <a:solidFill>
                                      <a:schemeClr val="tx1"/>
                                    </a:solidFill>
                                  </a:rPr>
                                  <m:t>_</m:t>
                                </m:r>
                                <m:r>
                                  <m:rPr>
                                    <m:nor/>
                                  </m:rPr>
                                  <a:rPr lang="en-AU">
                                    <a:solidFill>
                                      <a:schemeClr val="tx1"/>
                                    </a:solidFill>
                                  </a:rPr>
                                  <m:t>desired</m:t>
                                </m:r>
                                <m:r>
                                  <m:rPr>
                                    <m:nor/>
                                  </m:rPr>
                                  <a:rPr lang="en-AU">
                                    <a:solidFill>
                                      <a:schemeClr val="tx1"/>
                                    </a:solidFill>
                                  </a:rPr>
                                  <m:t>_</m:t>
                                </m:r>
                                <m:r>
                                  <m:rPr>
                                    <m:nor/>
                                  </m:rPr>
                                  <a:rPr lang="en-AU">
                                    <a:solidFill>
                                      <a:schemeClr val="tx1"/>
                                    </a:solidFill>
                                  </a:rPr>
                                  <m:t>min</m:t>
                                </m:r>
                              </m:sub>
                            </m:sSub>
                            <m:r>
                              <a:rPr lang="en-AU" i="1">
                                <a:solidFill>
                                  <a:schemeClr val="tx1"/>
                                </a:solidFill>
                              </a:rPr>
                              <m:t>≤</m:t>
                            </m:r>
                            <m:sSub>
                              <m:sSubPr>
                                <m:ctrlPr>
                                  <a:rPr lang="en-AU" i="1">
                                    <a:solidFill>
                                      <a:schemeClr val="tx1"/>
                                    </a:solidFill>
                                  </a:rPr>
                                </m:ctrlPr>
                              </m:sSubPr>
                              <m:e>
                                <m:r>
                                  <a:rPr lang="en-AU" i="1">
                                    <a:solidFill>
                                      <a:schemeClr val="tx1"/>
                                    </a:solidFill>
                                  </a:rPr>
                                  <m:t>𝐼</m:t>
                                </m:r>
                              </m:e>
                              <m:sub>
                                <m:r>
                                  <a:rPr lang="en-AU" i="1">
                                    <a:solidFill>
                                      <a:schemeClr val="tx1"/>
                                    </a:solidFill>
                                  </a:rPr>
                                  <m:t>1</m:t>
                                </m:r>
                                <m:r>
                                  <a:rPr lang="en-AU" i="1">
                                    <a:solidFill>
                                      <a:schemeClr val="tx1"/>
                                    </a:solidFill>
                                  </a:rPr>
                                  <m:t>_</m:t>
                                </m:r>
                                <m:r>
                                  <a:rPr lang="en-AU" i="1">
                                    <a:solidFill>
                                      <a:schemeClr val="tx1"/>
                                    </a:solidFill>
                                  </a:rPr>
                                  <m:t>𝑑𝑒𝑠𝑖𝑟𝑒𝑑</m:t>
                                </m:r>
                              </m:sub>
                            </m:sSub>
                            <m:r>
                              <a:rPr lang="en-AU" i="1">
                                <a:solidFill>
                                  <a:schemeClr val="tx1"/>
                                </a:solidFill>
                              </a:rPr>
                              <m:t>⇒</m:t>
                            </m:r>
                            <m:r>
                              <a:rPr lang="en-AU" i="1">
                                <a:solidFill>
                                  <a:schemeClr val="tx1"/>
                                </a:solidFill>
                              </a:rPr>
                              <m:t>𝑆𝑤𝑖𝑡𝑐</m:t>
                            </m:r>
                            <m:r>
                              <a:rPr lang="en-AU" i="1">
                                <a:solidFill>
                                  <a:schemeClr val="tx1"/>
                                </a:solidFill>
                              </a:rPr>
                              <m:t>h</m:t>
                            </m:r>
                            <m:r>
                              <a:rPr lang="en-AU" i="1">
                                <a:solidFill>
                                  <a:schemeClr val="tx1"/>
                                </a:solidFill>
                              </a:rPr>
                              <m:t>=</m:t>
                            </m:r>
                            <m:r>
                              <a:rPr lang="en-AU" i="1">
                                <a:solidFill>
                                  <a:schemeClr val="tx1"/>
                                </a:solidFill>
                              </a:rPr>
                              <m:t>𝑜𝑛</m:t>
                            </m:r>
                          </m:e>
                          <m:e>
                            <m:r>
                              <a:rPr lang="en-AU" i="1">
                                <a:solidFill>
                                  <a:schemeClr val="tx1"/>
                                </a:solidFill>
                              </a:rPr>
                              <m:t>&amp;</m:t>
                            </m:r>
                            <m:sSub>
                              <m:sSubPr>
                                <m:ctrlPr>
                                  <a:rPr lang="en-AU" i="1">
                                    <a:solidFill>
                                      <a:schemeClr val="tx1"/>
                                    </a:solidFill>
                                  </a:rPr>
                                </m:ctrlPr>
                              </m:sSubPr>
                              <m:e>
                                <m:r>
                                  <a:rPr lang="en-AU" i="1">
                                    <a:solidFill>
                                      <a:schemeClr val="tx1"/>
                                    </a:solidFill>
                                  </a:rPr>
                                  <m:t>𝐼</m:t>
                                </m:r>
                              </m:e>
                              <m:sub>
                                <m:r>
                                  <a:rPr lang="en-AU" i="1">
                                    <a:solidFill>
                                      <a:schemeClr val="tx1"/>
                                    </a:solidFill>
                                  </a:rPr>
                                  <m:t>1</m:t>
                                </m:r>
                                <m:r>
                                  <a:rPr lang="en-AU" i="1">
                                    <a:solidFill>
                                      <a:schemeClr val="tx1"/>
                                    </a:solidFill>
                                  </a:rPr>
                                  <m:t>_</m:t>
                                </m:r>
                                <m:r>
                                  <a:rPr lang="en-AU" i="1">
                                    <a:solidFill>
                                      <a:schemeClr val="tx1"/>
                                    </a:solidFill>
                                  </a:rPr>
                                  <m:t>𝑑𝑒𝑠𝑖𝑟𝑒𝑑</m:t>
                                </m:r>
                              </m:sub>
                            </m:sSub>
                            <m:r>
                              <a:rPr lang="en-AU" i="1">
                                <a:solidFill>
                                  <a:schemeClr val="tx1"/>
                                </a:solidFill>
                              </a:rPr>
                              <m:t>≤</m:t>
                            </m:r>
                            <m:sSub>
                              <m:sSubPr>
                                <m:ctrlPr>
                                  <a:rPr lang="en-AU" i="1">
                                    <a:solidFill>
                                      <a:schemeClr val="tx1"/>
                                    </a:solidFill>
                                  </a:rPr>
                                </m:ctrlPr>
                              </m:sSubPr>
                              <m:e>
                                <m:r>
                                  <a:rPr lang="en-AU" i="1">
                                    <a:solidFill>
                                      <a:schemeClr val="tx1"/>
                                    </a:solidFill>
                                  </a:rPr>
                                  <m:t>𝐼</m:t>
                                </m:r>
                              </m:e>
                              <m:sub>
                                <m:r>
                                  <m:rPr>
                                    <m:nor/>
                                  </m:rPr>
                                  <a:rPr lang="en-AU">
                                    <a:solidFill>
                                      <a:schemeClr val="tx1"/>
                                    </a:solidFill>
                                  </a:rPr>
                                  <m:t>1</m:t>
                                </m:r>
                                <m:r>
                                  <m:rPr>
                                    <m:nor/>
                                  </m:rPr>
                                  <a:rPr lang="en-AU">
                                    <a:solidFill>
                                      <a:schemeClr val="tx1"/>
                                    </a:solidFill>
                                  </a:rPr>
                                  <m:t>_</m:t>
                                </m:r>
                                <m:r>
                                  <m:rPr>
                                    <m:nor/>
                                  </m:rPr>
                                  <a:rPr lang="en-AU">
                                    <a:solidFill>
                                      <a:schemeClr val="tx1"/>
                                    </a:solidFill>
                                  </a:rPr>
                                  <m:t>desired</m:t>
                                </m:r>
                                <m:r>
                                  <m:rPr>
                                    <m:nor/>
                                  </m:rPr>
                                  <a:rPr lang="en-AU">
                                    <a:solidFill>
                                      <a:schemeClr val="tx1"/>
                                    </a:solidFill>
                                  </a:rPr>
                                  <m:t>_</m:t>
                                </m:r>
                                <m:r>
                                  <m:rPr>
                                    <m:nor/>
                                  </m:rPr>
                                  <a:rPr lang="en-AU">
                                    <a:solidFill>
                                      <a:schemeClr val="tx1"/>
                                    </a:solidFill>
                                  </a:rPr>
                                  <m:t>max</m:t>
                                </m:r>
                              </m:sub>
                            </m:sSub>
                            <m:r>
                              <a:rPr lang="en-AU" i="1">
                                <a:solidFill>
                                  <a:schemeClr val="tx1"/>
                                </a:solidFill>
                              </a:rPr>
                              <m:t>⇒</m:t>
                            </m:r>
                            <m:r>
                              <a:rPr lang="en-AU" i="1">
                                <a:solidFill>
                                  <a:schemeClr val="tx1"/>
                                </a:solidFill>
                              </a:rPr>
                              <m:t>𝑆𝑤𝑖𝑡𝑐</m:t>
                            </m:r>
                            <m:r>
                              <a:rPr lang="en-AU" i="1">
                                <a:solidFill>
                                  <a:schemeClr val="tx1"/>
                                </a:solidFill>
                              </a:rPr>
                              <m:t>h</m:t>
                            </m:r>
                            <m:r>
                              <a:rPr lang="en-AU" i="1">
                                <a:solidFill>
                                  <a:schemeClr val="tx1"/>
                                </a:solidFill>
                              </a:rPr>
                              <m:t>=</m:t>
                            </m:r>
                            <m:r>
                              <a:rPr lang="en-AU" i="1">
                                <a:solidFill>
                                  <a:schemeClr val="tx1"/>
                                </a:solidFill>
                              </a:rPr>
                              <m:t>𝑜𝑓𝑓</m:t>
                            </m:r>
                          </m:e>
                        </m:eqArr>
                      </m:e>
                    </m:d>
                  </m:oMath>
                </a14:m>
                <a:endParaRPr lang="he-IL" dirty="0">
                  <a:solidFill>
                    <a:schemeClr val="tx1"/>
                  </a:solidFill>
                </a:endParaRPr>
              </a:p>
              <a:p>
                <a:pPr defTabSz="449263">
                  <a:buFont typeface="Arial" panose="020B0604020202020204" pitchFamily="34" charset="0"/>
                  <a:buChar char="•"/>
                </a:pPr>
                <a:r>
                  <a:rPr lang="he-IL" dirty="0">
                    <a:solidFill>
                      <a:schemeClr val="tx1"/>
                    </a:solidFill>
                  </a:rPr>
                  <a:t>האלגוריתם של הפתרון הוא בדיוק כמו עבור שיטת עבודה של </a:t>
                </a:r>
                <a:r>
                  <a:rPr lang="en-US" dirty="0">
                    <a:solidFill>
                      <a:schemeClr val="tx1"/>
                    </a:solidFill>
                  </a:rPr>
                  <a:t>PWM</a:t>
                </a:r>
                <a:r>
                  <a:rPr lang="he-IL" dirty="0">
                    <a:solidFill>
                      <a:schemeClr val="tx1"/>
                    </a:solidFill>
                  </a:rPr>
                  <a:t> ,ההבדל הוא רק תיאור המפסק</a:t>
                </a:r>
                <a:r>
                  <a:rPr lang="en-AU" dirty="0">
                    <a:solidFill>
                      <a:schemeClr val="tx1"/>
                    </a:solidFill>
                  </a:rPr>
                  <a:t>				</a:t>
                </a:r>
                <a:r>
                  <a:rPr lang="he-IL" dirty="0">
                    <a:solidFill>
                      <a:schemeClr val="tx1"/>
                    </a:solidFill>
                  </a:rPr>
                  <a:t> </a:t>
                </a:r>
                <a14:m>
                  <m:oMath xmlns:m="http://schemas.openxmlformats.org/officeDocument/2006/math">
                    <m:d>
                      <m:dPr>
                        <m:begChr m:val="{"/>
                        <m:endChr m:val=""/>
                        <m:ctrlPr>
                          <a:rPr lang="en-AU" sz="1400" i="1">
                            <a:solidFill>
                              <a:schemeClr val="tx1"/>
                            </a:solidFill>
                          </a:rPr>
                        </m:ctrlPr>
                      </m:dPr>
                      <m:e>
                        <m:eqArr>
                          <m:eqArrPr>
                            <m:ctrlPr>
                              <a:rPr lang="en-AU" sz="1400" i="1">
                                <a:solidFill>
                                  <a:schemeClr val="tx1"/>
                                </a:solidFill>
                              </a:rPr>
                            </m:ctrlPr>
                          </m:eqArrPr>
                          <m:e>
                            <m:r>
                              <a:rPr lang="en-AU" sz="1400" i="1">
                                <a:solidFill>
                                  <a:schemeClr val="tx1"/>
                                </a:solidFill>
                              </a:rPr>
                              <m:t>&amp;</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r>
                                      <a:rPr lang="en-AU" sz="1400" b="1" i="1">
                                        <a:solidFill>
                                          <a:schemeClr val="tx1"/>
                                        </a:solidFill>
                                      </a:rPr>
                                      <m:t>𝑿</m:t>
                                    </m:r>
                                    <m:r>
                                      <a:rPr lang="en-AU" sz="1400" i="1">
                                        <a:solidFill>
                                          <a:schemeClr val="tx1"/>
                                        </a:solidFill>
                                      </a:rPr>
                                      <m:t>(:,</m:t>
                                    </m:r>
                                    <m:r>
                                      <a:rPr lang="en-AU" sz="1400" i="1">
                                        <a:solidFill>
                                          <a:schemeClr val="tx1"/>
                                        </a:solidFill>
                                      </a:rPr>
                                      <m:t>𝑖</m:t>
                                    </m:r>
                                    <m:r>
                                      <a:rPr lang="en-AU" sz="1400" i="1">
                                        <a:solidFill>
                                          <a:schemeClr val="tx1"/>
                                        </a:solidFill>
                                      </a:rPr>
                                      <m:t>+</m:t>
                                    </m:r>
                                    <m:r>
                                      <a:rPr lang="en-AU" sz="1400" i="1">
                                        <a:solidFill>
                                          <a:schemeClr val="tx1"/>
                                        </a:solidFill>
                                      </a:rPr>
                                      <m:t>1</m:t>
                                    </m:r>
                                    <m:r>
                                      <a:rPr lang="en-AU" sz="1400" i="1">
                                        <a:solidFill>
                                          <a:schemeClr val="tx1"/>
                                        </a:solidFill>
                                      </a:rPr>
                                      <m:t>)</m:t>
                                    </m:r>
                                  </m:e>
                                </m:groupChr>
                              </m:e>
                              <m:lim>
                                <m:sSub>
                                  <m:sSubPr>
                                    <m:ctrlPr>
                                      <a:rPr lang="en-AU" sz="1400" i="1">
                                        <a:solidFill>
                                          <a:schemeClr val="tx1"/>
                                        </a:solidFill>
                                      </a:rPr>
                                    </m:ctrlPr>
                                  </m:sSubPr>
                                  <m:e>
                                    <m:r>
                                      <a:rPr lang="en-AU" sz="1400" i="1">
                                        <a:solidFill>
                                          <a:schemeClr val="tx1"/>
                                        </a:solidFill>
                                      </a:rPr>
                                      <m:t>𝑦</m:t>
                                    </m:r>
                                  </m:e>
                                  <m:sub>
                                    <m:r>
                                      <a:rPr lang="en-AU" sz="1400" i="1">
                                        <a:solidFill>
                                          <a:schemeClr val="tx1"/>
                                        </a:solidFill>
                                      </a:rPr>
                                      <m:t>𝑛</m:t>
                                    </m:r>
                                    <m:r>
                                      <a:rPr lang="en-AU" sz="1400" i="1">
                                        <a:solidFill>
                                          <a:schemeClr val="tx1"/>
                                        </a:solidFill>
                                      </a:rPr>
                                      <m:t>+</m:t>
                                    </m:r>
                                    <m:r>
                                      <a:rPr lang="en-AU" sz="1400" i="1">
                                        <a:solidFill>
                                          <a:schemeClr val="tx1"/>
                                        </a:solidFill>
                                      </a:rPr>
                                      <m:t>1</m:t>
                                    </m:r>
                                  </m:sub>
                                </m:sSub>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r>
                                      <a:rPr lang="en-AU" sz="1400" b="1" i="1">
                                        <a:solidFill>
                                          <a:schemeClr val="tx1"/>
                                        </a:solidFill>
                                      </a:rPr>
                                      <m:t>𝑿</m:t>
                                    </m:r>
                                    <m:r>
                                      <a:rPr lang="en-AU" sz="1400" i="1">
                                        <a:solidFill>
                                          <a:schemeClr val="tx1"/>
                                        </a:solidFill>
                                      </a:rPr>
                                      <m:t>(:,</m:t>
                                    </m:r>
                                    <m:r>
                                      <a:rPr lang="en-AU" sz="1400" i="1">
                                        <a:solidFill>
                                          <a:schemeClr val="tx1"/>
                                        </a:solidFill>
                                      </a:rPr>
                                      <m:t>𝑖</m:t>
                                    </m:r>
                                    <m:r>
                                      <a:rPr lang="en-AU" sz="1400" i="1">
                                        <a:solidFill>
                                          <a:schemeClr val="tx1"/>
                                        </a:solidFill>
                                      </a:rPr>
                                      <m:t>)</m:t>
                                    </m:r>
                                  </m:e>
                                </m:groupChr>
                              </m:e>
                              <m:lim>
                                <m:sSub>
                                  <m:sSubPr>
                                    <m:ctrlPr>
                                      <a:rPr lang="en-AU" sz="1400" i="1">
                                        <a:solidFill>
                                          <a:schemeClr val="tx1"/>
                                        </a:solidFill>
                                      </a:rPr>
                                    </m:ctrlPr>
                                  </m:sSubPr>
                                  <m:e>
                                    <m:r>
                                      <a:rPr lang="en-AU" sz="1400" i="1">
                                        <a:solidFill>
                                          <a:schemeClr val="tx1"/>
                                        </a:solidFill>
                                      </a:rPr>
                                      <m:t>𝑦</m:t>
                                    </m:r>
                                  </m:e>
                                  <m:sub>
                                    <m:r>
                                      <a:rPr lang="en-AU" sz="1400" i="1">
                                        <a:solidFill>
                                          <a:schemeClr val="tx1"/>
                                        </a:solidFill>
                                      </a:rPr>
                                      <m:t>𝑛</m:t>
                                    </m:r>
                                  </m:sub>
                                </m:sSub>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sSub>
                                      <m:sSubPr>
                                        <m:ctrlPr>
                                          <a:rPr lang="en-AU" sz="1400" i="1">
                                            <a:solidFill>
                                              <a:schemeClr val="tx1"/>
                                            </a:solidFill>
                                          </a:rPr>
                                        </m:ctrlPr>
                                      </m:sSubPr>
                                      <m:e>
                                        <m:r>
                                          <a:rPr lang="en-AU" sz="1400" i="1">
                                            <a:solidFill>
                                              <a:schemeClr val="tx1"/>
                                            </a:solidFill>
                                          </a:rPr>
                                          <m:t>𝑡</m:t>
                                        </m:r>
                                      </m:e>
                                      <m:sub>
                                        <m:r>
                                          <a:rPr lang="en-AU" sz="1400" i="1">
                                            <a:solidFill>
                                              <a:schemeClr val="tx1"/>
                                            </a:solidFill>
                                          </a:rPr>
                                          <m:t>𝑑𝑒𝑙𝑡𝑎</m:t>
                                        </m:r>
                                        <m:r>
                                          <a:rPr lang="en-AU" sz="1400" i="1">
                                            <a:solidFill>
                                              <a:schemeClr val="tx1"/>
                                            </a:solidFill>
                                          </a:rPr>
                                          <m:t>_</m:t>
                                        </m:r>
                                        <m:r>
                                          <a:rPr lang="en-AU" sz="1400" i="1">
                                            <a:solidFill>
                                              <a:schemeClr val="tx1"/>
                                            </a:solidFill>
                                          </a:rPr>
                                          <m:t>𝐵𝐶</m:t>
                                        </m:r>
                                      </m:sub>
                                    </m:sSub>
                                  </m:e>
                                </m:groupChr>
                              </m:e>
                              <m:lim>
                                <m:r>
                                  <a:rPr lang="en-AU" sz="1400" i="1">
                                    <a:solidFill>
                                      <a:schemeClr val="tx1"/>
                                    </a:solidFill>
                                  </a:rPr>
                                  <m:t>h</m:t>
                                </m:r>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𝑡𝑜𝑡𝑎𝑙</m:t>
                                            </m:r>
                                          </m:sub>
                                        </m:sSub>
                                        <m:r>
                                          <a:rPr lang="en-AU" sz="1400" i="1">
                                            <a:solidFill>
                                              <a:schemeClr val="tx1"/>
                                            </a:solidFill>
                                          </a:rPr>
                                          <m:t>⋅</m:t>
                                        </m:r>
                                        <m:r>
                                          <a:rPr lang="en-AU" sz="1400" b="1" i="1">
                                            <a:solidFill>
                                              <a:schemeClr val="tx1"/>
                                            </a:solidFill>
                                          </a:rPr>
                                          <m:t>𝑿</m:t>
                                        </m:r>
                                        <m:r>
                                          <a:rPr lang="en-AU" sz="1400" i="1">
                                            <a:solidFill>
                                              <a:schemeClr val="tx1"/>
                                            </a:solidFill>
                                          </a:rPr>
                                          <m:t>(:,</m:t>
                                        </m:r>
                                        <m:r>
                                          <a:rPr lang="en-AU" sz="1400" i="1">
                                            <a:solidFill>
                                              <a:schemeClr val="tx1"/>
                                            </a:solidFill>
                                          </a:rPr>
                                          <m:t>𝑖</m:t>
                                        </m:r>
                                        <m:r>
                                          <a:rPr lang="en-AU" sz="1400" i="1">
                                            <a:solidFill>
                                              <a:schemeClr val="tx1"/>
                                            </a:solidFill>
                                          </a:rPr>
                                          <m:t>)+</m:t>
                                        </m:r>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𝑡𝑜𝑡𝑎𝑙</m:t>
                                            </m:r>
                                          </m:sub>
                                        </m:sSub>
                                        <m:r>
                                          <a:rPr lang="en-AU" sz="1400" i="1">
                                            <a:solidFill>
                                              <a:schemeClr val="tx1"/>
                                            </a:solidFill>
                                          </a:rPr>
                                          <m:t>⋅</m:t>
                                        </m:r>
                                        <m:r>
                                          <a:rPr lang="en-AU" sz="1400" i="1">
                                            <a:solidFill>
                                              <a:schemeClr val="tx1"/>
                                            </a:solidFill>
                                          </a:rPr>
                                          <m:t>𝑈</m:t>
                                        </m:r>
                                      </m:e>
                                    </m:d>
                                  </m:e>
                                </m:groupChr>
                              </m:e>
                              <m:lim>
                                <m:sSup>
                                  <m:sSupPr>
                                    <m:ctrlPr>
                                      <a:rPr lang="en-AU" sz="1400" i="1">
                                        <a:solidFill>
                                          <a:schemeClr val="tx1"/>
                                        </a:solidFill>
                                      </a:rPr>
                                    </m:ctrlPr>
                                  </m:sSupPr>
                                  <m:e>
                                    <m:r>
                                      <a:rPr lang="en-AU" sz="1400" i="1">
                                        <a:solidFill>
                                          <a:schemeClr val="tx1"/>
                                        </a:solidFill>
                                      </a:rPr>
                                      <m:t>𝑓</m:t>
                                    </m:r>
                                  </m:e>
                                  <m:sup>
                                    <m:r>
                                      <a:rPr lang="en-AU" sz="1400" i="1">
                                        <a:solidFill>
                                          <a:schemeClr val="tx1"/>
                                        </a:solidFill>
                                      </a:rPr>
                                      <m:t>′</m:t>
                                    </m:r>
                                  </m:sup>
                                </m:sSup>
                                <m:r>
                                  <a:rPr lang="en-AU" sz="1400" i="1">
                                    <a:solidFill>
                                      <a:schemeClr val="tx1"/>
                                    </a:solidFill>
                                  </a:rPr>
                                  <m:t>(</m:t>
                                </m:r>
                                <m:sSub>
                                  <m:sSubPr>
                                    <m:ctrlPr>
                                      <a:rPr lang="en-AU" sz="1400" i="1">
                                        <a:solidFill>
                                          <a:schemeClr val="tx1"/>
                                        </a:solidFill>
                                      </a:rPr>
                                    </m:ctrlPr>
                                  </m:sSubPr>
                                  <m:e>
                                    <m:r>
                                      <a:rPr lang="en-AU" sz="1400" i="1">
                                        <a:solidFill>
                                          <a:schemeClr val="tx1"/>
                                        </a:solidFill>
                                      </a:rPr>
                                      <m:t>𝑥</m:t>
                                    </m:r>
                                  </m:e>
                                  <m:sub>
                                    <m:r>
                                      <a:rPr lang="en-AU" sz="1400" i="1">
                                        <a:solidFill>
                                          <a:schemeClr val="tx1"/>
                                        </a:solidFill>
                                      </a:rPr>
                                      <m:t>𝑛</m:t>
                                    </m:r>
                                  </m:sub>
                                </m:sSub>
                                <m:r>
                                  <a:rPr lang="en-AU" sz="1400" i="1">
                                    <a:solidFill>
                                      <a:schemeClr val="tx1"/>
                                    </a:solidFill>
                                  </a:rPr>
                                  <m:t>)</m:t>
                                </m:r>
                              </m:lim>
                            </m:limUpp>
                          </m:e>
                          <m:e>
                            <m:r>
                              <a:rPr lang="en-AU" sz="1400" i="1">
                                <a:solidFill>
                                  <a:schemeClr val="tx1"/>
                                </a:solidFill>
                              </a:rPr>
                              <m:t>&amp;</m:t>
                            </m:r>
                            <m:r>
                              <a:rPr lang="en-AU" sz="1400" b="1" i="1">
                                <a:solidFill>
                                  <a:schemeClr val="tx1"/>
                                </a:solidFill>
                              </a:rPr>
                              <m:t>𝒀</m:t>
                            </m:r>
                            <m:r>
                              <a:rPr lang="en-AU" sz="1400" i="1">
                                <a:solidFill>
                                  <a:schemeClr val="tx1"/>
                                </a:solidFill>
                              </a:rPr>
                              <m:t>(:,</m:t>
                            </m:r>
                            <m:r>
                              <a:rPr lang="en-AU" sz="1400" i="1">
                                <a:solidFill>
                                  <a:schemeClr val="tx1"/>
                                </a:solidFill>
                              </a:rPr>
                              <m:t>𝑖</m:t>
                            </m:r>
                            <m:r>
                              <a:rPr lang="en-AU" sz="1400" i="1">
                                <a:solidFill>
                                  <a:schemeClr val="tx1"/>
                                </a:solidFill>
                              </a:rPr>
                              <m:t>+</m:t>
                            </m:r>
                            <m:r>
                              <a:rPr lang="en-AU" sz="1400" i="1">
                                <a:solidFill>
                                  <a:schemeClr val="tx1"/>
                                </a:solidFill>
                              </a:rPr>
                              <m:t>1</m:t>
                            </m:r>
                            <m:r>
                              <a:rPr lang="en-AU" sz="1400" i="1">
                                <a:solidFill>
                                  <a:schemeClr val="tx1"/>
                                </a:solidFill>
                              </a:rPr>
                              <m:t>)=</m:t>
                            </m:r>
                            <m:sSub>
                              <m:sSubPr>
                                <m:ctrlPr>
                                  <a:rPr lang="en-AU" sz="1400" i="1">
                                    <a:solidFill>
                                      <a:schemeClr val="tx1"/>
                                    </a:solidFill>
                                  </a:rPr>
                                </m:ctrlPr>
                              </m:sSubPr>
                              <m:e>
                                <m:r>
                                  <a:rPr lang="en-AU" sz="1400" b="1" i="1">
                                    <a:solidFill>
                                      <a:schemeClr val="tx1"/>
                                    </a:solidFill>
                                  </a:rPr>
                                  <m:t>𝑪</m:t>
                                </m:r>
                              </m:e>
                              <m:sub>
                                <m:r>
                                  <a:rPr lang="en-AU" sz="1400" i="1">
                                    <a:solidFill>
                                      <a:schemeClr val="tx1"/>
                                    </a:solidFill>
                                  </a:rPr>
                                  <m:t>𝑡𝑜𝑡𝑎𝑙</m:t>
                                </m:r>
                              </m:sub>
                            </m:sSub>
                            <m:r>
                              <a:rPr lang="en-AU" sz="1400" i="1">
                                <a:solidFill>
                                  <a:schemeClr val="tx1"/>
                                </a:solidFill>
                              </a:rPr>
                              <m:t>⋅</m:t>
                            </m:r>
                            <m:r>
                              <a:rPr lang="en-AU" sz="1400" b="1" i="1">
                                <a:solidFill>
                                  <a:schemeClr val="tx1"/>
                                </a:solidFill>
                              </a:rPr>
                              <m:t>𝑿</m:t>
                            </m:r>
                            <m:r>
                              <a:rPr lang="en-AU" sz="1400" i="1">
                                <a:solidFill>
                                  <a:schemeClr val="tx1"/>
                                </a:solidFill>
                              </a:rPr>
                              <m:t>(:,</m:t>
                            </m:r>
                            <m:r>
                              <a:rPr lang="en-AU" sz="1400" i="1">
                                <a:solidFill>
                                  <a:schemeClr val="tx1"/>
                                </a:solidFill>
                              </a:rPr>
                              <m:t>𝑖</m:t>
                            </m:r>
                            <m:r>
                              <a:rPr lang="en-AU" sz="1400" i="1">
                                <a:solidFill>
                                  <a:schemeClr val="tx1"/>
                                </a:solidFill>
                              </a:rPr>
                              <m:t>+</m:t>
                            </m:r>
                            <m:r>
                              <a:rPr lang="en-AU" sz="1400" i="1">
                                <a:solidFill>
                                  <a:schemeClr val="tx1"/>
                                </a:solidFill>
                              </a:rPr>
                              <m:t>1</m:t>
                            </m:r>
                            <m:r>
                              <a:rPr lang="en-AU" sz="1400" i="1">
                                <a:solidFill>
                                  <a:schemeClr val="tx1"/>
                                </a:solidFill>
                              </a:rPr>
                              <m:t>)</m:t>
                            </m:r>
                          </m:e>
                        </m:eqArr>
                      </m:e>
                    </m:d>
                  </m:oMath>
                </a14:m>
                <a:endParaRPr lang="en-AU" sz="1100" dirty="0">
                  <a:solidFill>
                    <a:schemeClr val="tx1"/>
                  </a:solidFill>
                </a:endParaRPr>
              </a:p>
              <a:p>
                <a:pPr defTabSz="449263">
                  <a:buFont typeface="Arial" panose="020B0604020202020204" pitchFamily="34" charset="0"/>
                  <a:buChar char="•"/>
                </a:pPr>
                <a:endParaRPr lang="he-IL" dirty="0">
                  <a:solidFill>
                    <a:schemeClr val="tx1"/>
                  </a:solidFill>
                </a:endParaRPr>
              </a:p>
              <a:p>
                <a:pPr marL="285750" indent="-285750">
                  <a:buFont typeface="Arial" panose="020B0604020202020204" pitchFamily="34" charset="0"/>
                  <a:buChar char="•"/>
                </a:pPr>
                <a:endParaRPr lang="en-AU" dirty="0">
                  <a:solidFill>
                    <a:schemeClr val="tx1"/>
                  </a:solidFill>
                </a:endParaRPr>
              </a:p>
            </p:txBody>
          </p:sp>
        </mc:Choice>
        <mc:Fallback>
          <p:sp>
            <p:nvSpPr>
              <p:cNvPr id="3" name="Subtitle 2">
                <a:extLst>
                  <a:ext uri="{FF2B5EF4-FFF2-40B4-BE49-F238E27FC236}">
                    <a16:creationId xmlns:a16="http://schemas.microsoft.com/office/drawing/2014/main" id="{D0DE05D5-B9C3-4B95-8959-DF1E8CC4B8DB}"/>
                  </a:ext>
                </a:extLst>
              </p:cNvPr>
              <p:cNvSpPr>
                <a:spLocks noGrp="1" noRot="1" noChangeAspect="1" noMove="1" noResize="1" noEditPoints="1" noAdjustHandles="1" noChangeArrowheads="1" noChangeShapeType="1" noTextEdit="1"/>
              </p:cNvSpPr>
              <p:nvPr>
                <p:ph type="subTitle" idx="1"/>
              </p:nvPr>
            </p:nvSpPr>
            <p:spPr>
              <a:xfrm>
                <a:off x="948267" y="1680170"/>
                <a:ext cx="8325736" cy="4602097"/>
              </a:xfrm>
              <a:blipFill>
                <a:blip r:embed="rId2"/>
                <a:stretch>
                  <a:fillRect l="-733" t="-1192" r="-659"/>
                </a:stretch>
              </a:blipFill>
            </p:spPr>
            <p:txBody>
              <a:bodyPr/>
              <a:lstStyle/>
              <a:p>
                <a:r>
                  <a:rPr lang="en-AU">
                    <a:noFill/>
                  </a:rPr>
                  <a:t> </a:t>
                </a:r>
              </a:p>
            </p:txBody>
          </p:sp>
        </mc:Fallback>
      </mc:AlternateContent>
    </p:spTree>
    <p:extLst>
      <p:ext uri="{BB962C8B-B14F-4D97-AF65-F5344CB8AC3E}">
        <p14:creationId xmlns:p14="http://schemas.microsoft.com/office/powerpoint/2010/main" val="132201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4EEF-0490-4A34-A1B8-BF0EE7DC84E9}"/>
              </a:ext>
            </a:extLst>
          </p:cNvPr>
          <p:cNvSpPr>
            <a:spLocks noGrp="1"/>
          </p:cNvSpPr>
          <p:nvPr>
            <p:ph type="ctrTitle"/>
          </p:nvPr>
        </p:nvSpPr>
        <p:spPr>
          <a:xfrm>
            <a:off x="1439334" y="325967"/>
            <a:ext cx="7766936" cy="761536"/>
          </a:xfrm>
        </p:spPr>
        <p:txBody>
          <a:bodyPr/>
          <a:lstStyle/>
          <a:p>
            <a:pPr algn="ctr"/>
            <a:r>
              <a:rPr lang="he-IL" sz="4000" dirty="0"/>
              <a:t>פתרון נומרי של בקרת גבול (מאטלאב) </a:t>
            </a:r>
            <a:endParaRPr lang="en-AU" sz="40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D06D967F-6940-4413-94C2-E1BE9D18711E}"/>
                  </a:ext>
                </a:extLst>
              </p:cNvPr>
              <p:cNvSpPr>
                <a:spLocks noGrp="1"/>
              </p:cNvSpPr>
              <p:nvPr>
                <p:ph type="subTitle" idx="1"/>
              </p:nvPr>
            </p:nvSpPr>
            <p:spPr>
              <a:xfrm>
                <a:off x="1507067" y="1176867"/>
                <a:ext cx="7766936" cy="3970865"/>
              </a:xfrm>
            </p:spPr>
            <p:txBody>
              <a:bodyPr/>
              <a:lstStyle/>
              <a:p>
                <a14:m>
                  <m:oMathPara xmlns:m="http://schemas.openxmlformats.org/officeDocument/2006/math">
                    <m:oMathParaPr>
                      <m:jc m:val="centerGroup"/>
                    </m:oMathParaPr>
                    <m:oMath xmlns:m="http://schemas.openxmlformats.org/officeDocument/2006/math">
                      <m:d>
                        <m:dPr>
                          <m:begChr m:val="{"/>
                          <m:endChr m:val=""/>
                          <m:ctrlPr>
                            <a:rPr lang="en-AU" i="1" smtClean="0">
                              <a:solidFill>
                                <a:schemeClr val="tx1"/>
                              </a:solidFill>
                            </a:rPr>
                          </m:ctrlPr>
                        </m:dPr>
                        <m:e>
                          <m:eqArr>
                            <m:eqArrPr>
                              <m:ctrlPr>
                                <a:rPr lang="en-AU" i="1">
                                  <a:solidFill>
                                    <a:schemeClr val="tx1"/>
                                  </a:solidFill>
                                </a:rPr>
                              </m:ctrlPr>
                            </m:eqArrPr>
                            <m:e>
                              <m:r>
                                <a:rPr lang="en-AU" i="1">
                                  <a:solidFill>
                                    <a:schemeClr val="tx1"/>
                                  </a:solidFill>
                                </a:rPr>
                                <m:t>&amp;</m:t>
                              </m:r>
                              <m:r>
                                <m:rPr>
                                  <m:nor/>
                                </m:rPr>
                                <a:rPr lang="en-AU">
                                  <a:solidFill>
                                    <a:schemeClr val="tx1"/>
                                  </a:solidFill>
                                </a:rPr>
                                <m:t>for</m:t>
                              </m:r>
                              <m:r>
                                <m:rPr>
                                  <m:nor/>
                                </m:rPr>
                                <a:rPr lang="en-AU">
                                  <a:solidFill>
                                    <a:schemeClr val="tx1"/>
                                  </a:solidFill>
                                </a:rPr>
                                <m:t> </m:t>
                              </m:r>
                              <m:r>
                                <m:rPr>
                                  <m:nor/>
                                </m:rPr>
                                <a:rPr lang="en-AU">
                                  <a:solidFill>
                                    <a:schemeClr val="tx1"/>
                                  </a:solidFill>
                                </a:rPr>
                                <m:t>i</m:t>
                              </m:r>
                              <m:r>
                                <a:rPr lang="en-AU">
                                  <a:solidFill>
                                    <a:schemeClr val="tx1"/>
                                  </a:solidFill>
                                </a:rPr>
                                <m:t>=</m:t>
                              </m:r>
                              <m:r>
                                <a:rPr lang="en-AU" i="1">
                                  <a:solidFill>
                                    <a:schemeClr val="tx1"/>
                                  </a:solidFill>
                                </a:rPr>
                                <m:t>1</m:t>
                              </m:r>
                              <m:r>
                                <a:rPr lang="en-AU" i="1">
                                  <a:solidFill>
                                    <a:schemeClr val="tx1"/>
                                  </a:solidFill>
                                </a:rPr>
                                <m:t>:</m:t>
                              </m:r>
                              <m:r>
                                <m:rPr>
                                  <m:nor/>
                                </m:rPr>
                                <a:rPr lang="en-AU">
                                  <a:solidFill>
                                    <a:schemeClr val="tx1"/>
                                  </a:solidFill>
                                </a:rPr>
                                <m:t>number</m:t>
                              </m:r>
                              <m:r>
                                <a:rPr lang="en-AU">
                                  <a:solidFill>
                                    <a:schemeClr val="tx1"/>
                                  </a:solidFill>
                                </a:rPr>
                                <m:t>_</m:t>
                              </m:r>
                              <m:r>
                                <m:rPr>
                                  <m:nor/>
                                </m:rPr>
                                <a:rPr lang="en-AU">
                                  <a:solidFill>
                                    <a:schemeClr val="tx1"/>
                                  </a:solidFill>
                                </a:rPr>
                                <m:t>of</m:t>
                              </m:r>
                              <m:r>
                                <a:rPr lang="en-AU">
                                  <a:solidFill>
                                    <a:schemeClr val="tx1"/>
                                  </a:solidFill>
                                </a:rPr>
                                <m:t>_</m:t>
                              </m:r>
                              <m:r>
                                <m:rPr>
                                  <m:nor/>
                                </m:rPr>
                                <a:rPr lang="en-AU">
                                  <a:solidFill>
                                    <a:schemeClr val="tx1"/>
                                  </a:solidFill>
                                </a:rPr>
                                <m:t>samples</m:t>
                              </m:r>
                              <m:r>
                                <a:rPr lang="en-AU">
                                  <a:solidFill>
                                    <a:schemeClr val="tx1"/>
                                  </a:solidFill>
                                </a:rPr>
                                <m:t>_</m:t>
                              </m:r>
                              <m:r>
                                <a:rPr lang="en-AU" i="1">
                                  <a:solidFill>
                                    <a:schemeClr val="tx1"/>
                                  </a:solidFill>
                                </a:rPr>
                                <m:t>𝐵</m:t>
                              </m:r>
                              <m:r>
                                <a:rPr lang="en-AU" i="1">
                                  <a:solidFill>
                                    <a:schemeClr val="tx1"/>
                                  </a:solidFill>
                                </a:rPr>
                                <m:t>_</m:t>
                              </m:r>
                              <m:r>
                                <a:rPr lang="en-AU" i="1">
                                  <a:solidFill>
                                    <a:schemeClr val="tx1"/>
                                  </a:solidFill>
                                </a:rPr>
                                <m:t>𝐶</m:t>
                              </m:r>
                            </m:e>
                            <m:e>
                              <m:r>
                                <a:rPr lang="en-AU" i="1">
                                  <a:solidFill>
                                    <a:schemeClr val="tx1"/>
                                  </a:solidFill>
                                </a:rPr>
                                <m:t>&amp;</m:t>
                              </m:r>
                              <m:d>
                                <m:dPr>
                                  <m:begChr m:val="{"/>
                                  <m:endChr m:val=""/>
                                  <m:ctrlPr>
                                    <a:rPr lang="en-AU" i="1">
                                      <a:solidFill>
                                        <a:schemeClr val="tx1"/>
                                      </a:solidFill>
                                    </a:rPr>
                                  </m:ctrlPr>
                                </m:dPr>
                                <m:e>
                                  <m:eqArr>
                                    <m:eqArrPr>
                                      <m:ctrlPr>
                                        <a:rPr lang="en-AU" i="1">
                                          <a:solidFill>
                                            <a:schemeClr val="tx1"/>
                                          </a:solidFill>
                                        </a:rPr>
                                      </m:ctrlPr>
                                    </m:eqArrPr>
                                    <m:e>
                                      <m:r>
                                        <a:rPr lang="en-AU" i="1">
                                          <a:solidFill>
                                            <a:schemeClr val="tx1"/>
                                          </a:solidFill>
                                        </a:rPr>
                                        <m:t>&amp;</m:t>
                                      </m:r>
                                      <m:r>
                                        <m:rPr>
                                          <m:nor/>
                                        </m:rPr>
                                        <a:rPr lang="en-AU">
                                          <a:solidFill>
                                            <a:schemeClr val="tx1"/>
                                          </a:solidFill>
                                        </a:rPr>
                                        <m:t> </m:t>
                                      </m:r>
                                      <m:r>
                                        <m:rPr>
                                          <m:nor/>
                                        </m:rPr>
                                        <a:rPr lang="en-AU">
                                          <a:solidFill>
                                            <a:schemeClr val="tx1"/>
                                          </a:solidFill>
                                        </a:rPr>
                                        <m:t>if</m:t>
                                      </m:r>
                                      <m:d>
                                        <m:dPr>
                                          <m:ctrlPr>
                                            <a:rPr lang="en-AU" i="1">
                                              <a:solidFill>
                                                <a:schemeClr val="tx1"/>
                                              </a:solidFill>
                                            </a:rPr>
                                          </m:ctrlPr>
                                        </m:dPr>
                                        <m:e>
                                          <m:r>
                                            <a:rPr lang="en-AU" i="1">
                                              <a:solidFill>
                                                <a:schemeClr val="tx1"/>
                                              </a:solidFill>
                                            </a:rPr>
                                            <m:t>𝑥</m:t>
                                          </m:r>
                                          <m:d>
                                            <m:dPr>
                                              <m:ctrlPr>
                                                <a:rPr lang="en-AU" i="1">
                                                  <a:solidFill>
                                                    <a:schemeClr val="tx1"/>
                                                  </a:solidFill>
                                                </a:rPr>
                                              </m:ctrlPr>
                                            </m:dPr>
                                            <m:e>
                                              <m:r>
                                                <a:rPr lang="en-AU" i="1">
                                                  <a:solidFill>
                                                    <a:schemeClr val="tx1"/>
                                                  </a:solidFill>
                                                </a:rPr>
                                                <m:t>3</m:t>
                                              </m:r>
                                              <m:r>
                                                <a:rPr lang="en-AU" i="1">
                                                  <a:solidFill>
                                                    <a:schemeClr val="tx1"/>
                                                  </a:solidFill>
                                                </a:rPr>
                                                <m:t>,</m:t>
                                              </m:r>
                                              <m:r>
                                                <a:rPr lang="en-AU" i="1">
                                                  <a:solidFill>
                                                    <a:schemeClr val="tx1"/>
                                                  </a:solidFill>
                                                </a:rPr>
                                                <m:t>𝑖</m:t>
                                              </m:r>
                                            </m:e>
                                          </m:d>
                                          <m:r>
                                            <a:rPr lang="en-AU" i="1">
                                              <a:solidFill>
                                                <a:schemeClr val="tx1"/>
                                              </a:solidFill>
                                            </a:rPr>
                                            <m:t>&lt;=</m:t>
                                          </m:r>
                                          <m:r>
                                            <m:rPr>
                                              <m:nor/>
                                            </m:rPr>
                                            <a:rPr lang="en-AU">
                                              <a:solidFill>
                                                <a:schemeClr val="tx1"/>
                                              </a:solidFill>
                                            </a:rPr>
                                            <m:t>I</m:t>
                                          </m:r>
                                          <m:r>
                                            <m:rPr>
                                              <m:nor/>
                                            </m:rPr>
                                            <a:rPr lang="en-AU">
                                              <a:solidFill>
                                                <a:schemeClr val="tx1"/>
                                              </a:solidFill>
                                            </a:rPr>
                                            <m:t>1</m:t>
                                          </m:r>
                                          <m:r>
                                            <a:rPr lang="en-AU">
                                              <a:solidFill>
                                                <a:schemeClr val="tx1"/>
                                              </a:solidFill>
                                            </a:rPr>
                                            <m:t>_</m:t>
                                          </m:r>
                                          <m:r>
                                            <m:rPr>
                                              <m:nor/>
                                            </m:rPr>
                                            <a:rPr lang="en-AU">
                                              <a:solidFill>
                                                <a:schemeClr val="tx1"/>
                                              </a:solidFill>
                                            </a:rPr>
                                            <m:t>desired</m:t>
                                          </m:r>
                                          <m:r>
                                            <a:rPr lang="en-AU">
                                              <a:solidFill>
                                                <a:schemeClr val="tx1"/>
                                              </a:solidFill>
                                            </a:rPr>
                                            <m:t>_</m:t>
                                          </m:r>
                                          <m:r>
                                            <m:rPr>
                                              <m:nor/>
                                            </m:rPr>
                                            <a:rPr lang="en-AU">
                                              <a:solidFill>
                                                <a:schemeClr val="tx1"/>
                                              </a:solidFill>
                                            </a:rPr>
                                            <m:t>min</m:t>
                                          </m:r>
                                        </m:e>
                                      </m:d>
                                      <m:r>
                                        <a:rPr lang="en-AU" i="1">
                                          <a:solidFill>
                                            <a:schemeClr val="tx1"/>
                                          </a:solidFill>
                                        </a:rPr>
                                        <m:t>;</m:t>
                                      </m:r>
                                    </m:e>
                                    <m:e>
                                      <m:r>
                                        <a:rPr lang="en-AU" i="1">
                                          <a:solidFill>
                                            <a:schemeClr val="tx1"/>
                                          </a:solidFill>
                                        </a:rPr>
                                        <m:t>&amp;</m:t>
                                      </m:r>
                                      <m:r>
                                        <m:rPr>
                                          <m:nor/>
                                        </m:rPr>
                                        <a:rPr lang="en-AU">
                                          <a:solidFill>
                                            <a:schemeClr val="tx1"/>
                                          </a:solidFill>
                                        </a:rPr>
                                        <m:t>Switch</m:t>
                                      </m:r>
                                      <m:r>
                                        <a:rPr lang="en-AU">
                                          <a:solidFill>
                                            <a:schemeClr val="tx1"/>
                                          </a:solidFill>
                                        </a:rPr>
                                        <m:t>_</m:t>
                                      </m:r>
                                      <m:r>
                                        <m:rPr>
                                          <m:nor/>
                                        </m:rPr>
                                        <a:rPr lang="en-AU">
                                          <a:solidFill>
                                            <a:schemeClr val="tx1"/>
                                          </a:solidFill>
                                        </a:rPr>
                                        <m:t>State</m:t>
                                      </m:r>
                                      <m:r>
                                        <a:rPr lang="en-AU">
                                          <a:solidFill>
                                            <a:schemeClr val="tx1"/>
                                          </a:solidFill>
                                        </a:rPr>
                                        <m:t>=</m:t>
                                      </m:r>
                                      <m:r>
                                        <a:rPr lang="en-AU" i="1">
                                          <a:solidFill>
                                            <a:schemeClr val="tx1"/>
                                          </a:solidFill>
                                        </a:rPr>
                                        <m:t>1</m:t>
                                      </m:r>
                                      <m:r>
                                        <a:rPr lang="en-AU" i="1">
                                          <a:solidFill>
                                            <a:schemeClr val="tx1"/>
                                          </a:solidFill>
                                        </a:rPr>
                                        <m:t>;</m:t>
                                      </m:r>
                                    </m:e>
                                    <m:e>
                                      <m:r>
                                        <a:rPr lang="en-AU" i="1">
                                          <a:solidFill>
                                            <a:schemeClr val="tx1"/>
                                          </a:solidFill>
                                        </a:rPr>
                                        <m:t>&amp;</m:t>
                                      </m:r>
                                      <m:r>
                                        <m:rPr>
                                          <m:nor/>
                                        </m:rPr>
                                        <a:rPr lang="en-AU">
                                          <a:solidFill>
                                            <a:schemeClr val="tx1"/>
                                          </a:solidFill>
                                        </a:rPr>
                                        <m:t>elseif</m:t>
                                      </m:r>
                                      <m:d>
                                        <m:dPr>
                                          <m:ctrlPr>
                                            <a:rPr lang="en-AU" i="1">
                                              <a:solidFill>
                                                <a:schemeClr val="tx1"/>
                                              </a:solidFill>
                                            </a:rPr>
                                          </m:ctrlPr>
                                        </m:dPr>
                                        <m:e>
                                          <m:r>
                                            <a:rPr lang="en-AU" i="1">
                                              <a:solidFill>
                                                <a:schemeClr val="tx1"/>
                                              </a:solidFill>
                                            </a:rPr>
                                            <m:t>𝑥</m:t>
                                          </m:r>
                                          <m:d>
                                            <m:dPr>
                                              <m:ctrlPr>
                                                <a:rPr lang="en-AU" i="1">
                                                  <a:solidFill>
                                                    <a:schemeClr val="tx1"/>
                                                  </a:solidFill>
                                                </a:rPr>
                                              </m:ctrlPr>
                                            </m:dPr>
                                            <m:e>
                                              <m:r>
                                                <a:rPr lang="en-AU" i="1">
                                                  <a:solidFill>
                                                    <a:schemeClr val="tx1"/>
                                                  </a:solidFill>
                                                </a:rPr>
                                                <m:t>3</m:t>
                                              </m:r>
                                              <m:r>
                                                <a:rPr lang="en-AU" i="1">
                                                  <a:solidFill>
                                                    <a:schemeClr val="tx1"/>
                                                  </a:solidFill>
                                                </a:rPr>
                                                <m:t>,</m:t>
                                              </m:r>
                                              <m:r>
                                                <a:rPr lang="en-AU" i="1">
                                                  <a:solidFill>
                                                    <a:schemeClr val="tx1"/>
                                                  </a:solidFill>
                                                </a:rPr>
                                                <m:t>𝑖</m:t>
                                              </m:r>
                                            </m:e>
                                          </m:d>
                                          <m:r>
                                            <a:rPr lang="en-AU" i="1">
                                              <a:solidFill>
                                                <a:schemeClr val="tx1"/>
                                              </a:solidFill>
                                            </a:rPr>
                                            <m:t>=&gt;</m:t>
                                          </m:r>
                                          <m:r>
                                            <m:rPr>
                                              <m:nor/>
                                            </m:rPr>
                                            <a:rPr lang="en-AU">
                                              <a:solidFill>
                                                <a:schemeClr val="tx1"/>
                                              </a:solidFill>
                                            </a:rPr>
                                            <m:t>I</m:t>
                                          </m:r>
                                          <m:r>
                                            <m:rPr>
                                              <m:nor/>
                                            </m:rPr>
                                            <a:rPr lang="en-AU">
                                              <a:solidFill>
                                                <a:schemeClr val="tx1"/>
                                              </a:solidFill>
                                            </a:rPr>
                                            <m:t>1</m:t>
                                          </m:r>
                                          <m:r>
                                            <a:rPr lang="en-AU">
                                              <a:solidFill>
                                                <a:schemeClr val="tx1"/>
                                              </a:solidFill>
                                            </a:rPr>
                                            <m:t>_</m:t>
                                          </m:r>
                                          <m:r>
                                            <m:rPr>
                                              <m:nor/>
                                            </m:rPr>
                                            <a:rPr lang="en-AU">
                                              <a:solidFill>
                                                <a:schemeClr val="tx1"/>
                                              </a:solidFill>
                                            </a:rPr>
                                            <m:t>desired</m:t>
                                          </m:r>
                                          <m:r>
                                            <a:rPr lang="en-AU">
                                              <a:solidFill>
                                                <a:schemeClr val="tx1"/>
                                              </a:solidFill>
                                            </a:rPr>
                                            <m:t>_</m:t>
                                          </m:r>
                                          <m:r>
                                            <m:rPr>
                                              <m:nor/>
                                            </m:rPr>
                                            <a:rPr lang="en-AU">
                                              <a:solidFill>
                                                <a:schemeClr val="tx1"/>
                                              </a:solidFill>
                                            </a:rPr>
                                            <m:t>max</m:t>
                                          </m:r>
                                        </m:e>
                                      </m:d>
                                      <m:r>
                                        <a:rPr lang="en-AU" i="1">
                                          <a:solidFill>
                                            <a:schemeClr val="tx1"/>
                                          </a:solidFill>
                                        </a:rPr>
                                        <m:t>;</m:t>
                                      </m:r>
                                    </m:e>
                                    <m:e>
                                      <m:r>
                                        <m:rPr>
                                          <m:nor/>
                                        </m:rPr>
                                        <a:rPr lang="en-AU">
                                          <a:solidFill>
                                            <a:schemeClr val="tx1"/>
                                          </a:solidFill>
                                        </a:rPr>
                                        <m:t>Switch</m:t>
                                      </m:r>
                                      <m:r>
                                        <a:rPr lang="en-AU">
                                          <a:solidFill>
                                            <a:schemeClr val="tx1"/>
                                          </a:solidFill>
                                        </a:rPr>
                                        <m:t>_</m:t>
                                      </m:r>
                                      <m:r>
                                        <m:rPr>
                                          <m:nor/>
                                        </m:rPr>
                                        <a:rPr lang="en-AU">
                                          <a:solidFill>
                                            <a:schemeClr val="tx1"/>
                                          </a:solidFill>
                                        </a:rPr>
                                        <m:t>State</m:t>
                                      </m:r>
                                      <m:r>
                                        <a:rPr lang="en-AU">
                                          <a:solidFill>
                                            <a:schemeClr val="tx1"/>
                                          </a:solidFill>
                                        </a:rPr>
                                        <m:t>=</m:t>
                                      </m:r>
                                      <m:r>
                                        <a:rPr lang="en-AU">
                                          <a:solidFill>
                                            <a:schemeClr val="tx1"/>
                                          </a:solidFill>
                                        </a:rPr>
                                        <m:t>0</m:t>
                                      </m:r>
                                      <m:r>
                                        <a:rPr lang="en-AU">
                                          <a:solidFill>
                                            <a:schemeClr val="tx1"/>
                                          </a:solidFill>
                                        </a:rPr>
                                        <m:t>;</m:t>
                                      </m:r>
                                    </m:e>
                                    <m:e>
                                      <m:r>
                                        <a:rPr lang="en-AU" i="1">
                                          <a:solidFill>
                                            <a:schemeClr val="tx1"/>
                                          </a:solidFill>
                                        </a:rPr>
                                        <m:t>&amp;</m:t>
                                      </m:r>
                                      <m:r>
                                        <m:rPr>
                                          <m:nor/>
                                        </m:rPr>
                                        <a:rPr lang="en-AU">
                                          <a:solidFill>
                                            <a:schemeClr val="tx1"/>
                                          </a:solidFill>
                                        </a:rPr>
                                        <m:t>end</m:t>
                                      </m:r>
                                      <m:r>
                                        <a:rPr lang="en-AU">
                                          <a:solidFill>
                                            <a:schemeClr val="tx1"/>
                                          </a:solidFill>
                                        </a:rPr>
                                        <m:t>;</m:t>
                                      </m:r>
                                    </m:e>
                                  </m:eqArr>
                                </m:e>
                              </m:d>
                            </m:e>
                            <m:e>
                              <m:r>
                                <a:rPr lang="en-AU" i="1">
                                  <a:solidFill>
                                    <a:schemeClr val="tx1"/>
                                  </a:solidFill>
                                </a:rPr>
                                <m:t>&amp;</m:t>
                              </m:r>
                              <m:r>
                                <a:rPr lang="en-AU" i="1">
                                  <a:solidFill>
                                    <a:schemeClr val="tx1"/>
                                  </a:solidFill>
                                </a:rPr>
                                <m:t>𝑆</m:t>
                              </m:r>
                              <m:r>
                                <a:rPr lang="en-AU" i="1">
                                  <a:solidFill>
                                    <a:schemeClr val="tx1"/>
                                  </a:solidFill>
                                </a:rPr>
                                <m:t>_</m:t>
                              </m:r>
                              <m:r>
                                <m:rPr>
                                  <m:nor/>
                                </m:rPr>
                                <a:rPr lang="en-AU">
                                  <a:solidFill>
                                    <a:schemeClr val="tx1"/>
                                  </a:solidFill>
                                </a:rPr>
                                <m:t>switch</m:t>
                              </m:r>
                              <m:d>
                                <m:dPr>
                                  <m:ctrlPr>
                                    <a:rPr lang="en-AU" i="1">
                                      <a:solidFill>
                                        <a:schemeClr val="tx1"/>
                                      </a:solidFill>
                                    </a:rPr>
                                  </m:ctrlPr>
                                </m:dPr>
                                <m:e>
                                  <m:r>
                                    <a:rPr lang="en-AU" i="1">
                                      <a:solidFill>
                                        <a:schemeClr val="tx1"/>
                                      </a:solidFill>
                                    </a:rPr>
                                    <m:t>𝑖</m:t>
                                  </m:r>
                                </m:e>
                              </m:d>
                              <m:r>
                                <a:rPr lang="en-AU" i="1">
                                  <a:solidFill>
                                    <a:schemeClr val="tx1"/>
                                  </a:solidFill>
                                </a:rPr>
                                <m:t>=</m:t>
                              </m:r>
                              <m:r>
                                <m:rPr>
                                  <m:nor/>
                                </m:rPr>
                                <a:rPr lang="en-AU">
                                  <a:solidFill>
                                    <a:schemeClr val="tx1"/>
                                  </a:solidFill>
                                </a:rPr>
                                <m:t> </m:t>
                              </m:r>
                              <m:r>
                                <m:rPr>
                                  <m:nor/>
                                </m:rPr>
                                <a:rPr lang="en-AU">
                                  <a:solidFill>
                                    <a:schemeClr val="tx1"/>
                                  </a:solidFill>
                                </a:rPr>
                                <m:t>Switch</m:t>
                              </m:r>
                              <m:r>
                                <a:rPr lang="en-AU">
                                  <a:solidFill>
                                    <a:schemeClr val="tx1"/>
                                  </a:solidFill>
                                </a:rPr>
                                <m:t>_</m:t>
                              </m:r>
                              <m:r>
                                <m:rPr>
                                  <m:nor/>
                                </m:rPr>
                                <a:rPr lang="en-AU">
                                  <a:solidFill>
                                    <a:schemeClr val="tx1"/>
                                  </a:solidFill>
                                </a:rPr>
                                <m:t>State</m:t>
                              </m:r>
                              <m:r>
                                <a:rPr lang="en-AU">
                                  <a:solidFill>
                                    <a:schemeClr val="tx1"/>
                                  </a:solidFill>
                                </a:rPr>
                                <m:t>;</m:t>
                              </m:r>
                            </m:e>
                            <m:e>
                              <m:r>
                                <a:rPr lang="en-AU" i="1">
                                  <a:solidFill>
                                    <a:schemeClr val="tx1"/>
                                  </a:solidFill>
                                </a:rPr>
                                <m:t>&amp;</m:t>
                              </m:r>
                              <m:r>
                                <a:rPr lang="en-AU" i="1">
                                  <a:solidFill>
                                    <a:schemeClr val="tx1"/>
                                  </a:solidFill>
                                </a:rPr>
                                <m:t>𝐴</m:t>
                              </m:r>
                              <m:r>
                                <a:rPr lang="en-AU" i="1">
                                  <a:solidFill>
                                    <a:schemeClr val="tx1"/>
                                  </a:solidFill>
                                </a:rPr>
                                <m:t>_</m:t>
                              </m:r>
                              <m:r>
                                <m:rPr>
                                  <m:nor/>
                                </m:rPr>
                                <a:rPr lang="en-AU">
                                  <a:solidFill>
                                    <a:schemeClr val="tx1"/>
                                  </a:solidFill>
                                </a:rPr>
                                <m:t>total</m:t>
                              </m:r>
                              <m:r>
                                <a:rPr lang="en-AU">
                                  <a:solidFill>
                                    <a:schemeClr val="tx1"/>
                                  </a:solidFill>
                                </a:rPr>
                                <m:t>=</m:t>
                              </m:r>
                              <m:r>
                                <a:rPr lang="en-AU" i="1">
                                  <a:solidFill>
                                    <a:schemeClr val="tx1"/>
                                  </a:solidFill>
                                </a:rPr>
                                <m:t>𝐴</m:t>
                              </m:r>
                              <m:r>
                                <a:rPr lang="en-AU" i="1">
                                  <a:solidFill>
                                    <a:schemeClr val="tx1"/>
                                  </a:solidFill>
                                </a:rPr>
                                <m:t>_</m:t>
                              </m:r>
                              <m:r>
                                <a:rPr lang="en-AU" i="1">
                                  <a:solidFill>
                                    <a:schemeClr val="tx1"/>
                                  </a:solidFill>
                                </a:rPr>
                                <m:t>𝑎</m:t>
                              </m:r>
                              <m:r>
                                <a:rPr lang="en-AU" i="1">
                                  <a:solidFill>
                                    <a:schemeClr val="tx1"/>
                                  </a:solidFill>
                                </a:rPr>
                                <m:t>∗</m:t>
                              </m:r>
                              <m:r>
                                <m:rPr>
                                  <m:nor/>
                                </m:rPr>
                                <a:rPr lang="en-AU">
                                  <a:solidFill>
                                    <a:schemeClr val="tx1"/>
                                  </a:solidFill>
                                </a:rPr>
                                <m:t> </m:t>
                              </m:r>
                              <m:r>
                                <m:rPr>
                                  <m:nor/>
                                </m:rPr>
                                <a:rPr lang="en-AU">
                                  <a:solidFill>
                                    <a:schemeClr val="tx1"/>
                                  </a:solidFill>
                                </a:rPr>
                                <m:t>Switch</m:t>
                              </m:r>
                              <m:r>
                                <a:rPr lang="en-AU">
                                  <a:solidFill>
                                    <a:schemeClr val="tx1"/>
                                  </a:solidFill>
                                </a:rPr>
                                <m:t>_</m:t>
                              </m:r>
                              <m:r>
                                <m:rPr>
                                  <m:nor/>
                                </m:rPr>
                                <a:rPr lang="en-AU">
                                  <a:solidFill>
                                    <a:schemeClr val="tx1"/>
                                  </a:solidFill>
                                </a:rPr>
                                <m:t>State</m:t>
                              </m:r>
                              <m:r>
                                <a:rPr lang="en-AU">
                                  <a:solidFill>
                                    <a:schemeClr val="tx1"/>
                                  </a:solidFill>
                                </a:rPr>
                                <m:t>+</m:t>
                              </m:r>
                              <m:r>
                                <a:rPr lang="en-AU" i="1">
                                  <a:solidFill>
                                    <a:schemeClr val="tx1"/>
                                  </a:solidFill>
                                </a:rPr>
                                <m:t>𝐴</m:t>
                              </m:r>
                              <m:r>
                                <a:rPr lang="en-AU" i="1">
                                  <a:solidFill>
                                    <a:schemeClr val="tx1"/>
                                  </a:solidFill>
                                </a:rPr>
                                <m:t>_</m:t>
                              </m:r>
                              <m:r>
                                <a:rPr lang="en-AU" i="1">
                                  <a:solidFill>
                                    <a:schemeClr val="tx1"/>
                                  </a:solidFill>
                                </a:rPr>
                                <m:t>𝑏</m:t>
                              </m:r>
                              <m:r>
                                <a:rPr lang="en-AU" i="1">
                                  <a:solidFill>
                                    <a:schemeClr val="tx1"/>
                                  </a:solidFill>
                                </a:rPr>
                                <m:t>∗</m:t>
                              </m:r>
                              <m:r>
                                <m:rPr>
                                  <m:nor/>
                                </m:rPr>
                                <a:rPr lang="en-AU">
                                  <a:solidFill>
                                    <a:schemeClr val="tx1"/>
                                  </a:solidFill>
                                </a:rPr>
                                <m:t> </m:t>
                              </m:r>
                              <m:r>
                                <m:rPr>
                                  <m:nor/>
                                </m:rPr>
                                <a:rPr lang="en-AU">
                                  <a:solidFill>
                                    <a:schemeClr val="tx1"/>
                                  </a:solidFill>
                                </a:rPr>
                                <m:t>not</m:t>
                              </m:r>
                              <m:d>
                                <m:dPr>
                                  <m:ctrlPr>
                                    <a:rPr lang="en-AU" i="1">
                                      <a:solidFill>
                                        <a:schemeClr val="tx1"/>
                                      </a:solidFill>
                                    </a:rPr>
                                  </m:ctrlPr>
                                </m:dPr>
                                <m:e>
                                  <m:r>
                                    <m:rPr>
                                      <m:nor/>
                                    </m:rPr>
                                    <a:rPr lang="en-AU">
                                      <a:solidFill>
                                        <a:schemeClr val="tx1"/>
                                      </a:solidFill>
                                    </a:rPr>
                                    <m:t>Switch</m:t>
                                  </m:r>
                                  <m:r>
                                    <a:rPr lang="en-AU">
                                      <a:solidFill>
                                        <a:schemeClr val="tx1"/>
                                      </a:solidFill>
                                    </a:rPr>
                                    <m:t>_</m:t>
                                  </m:r>
                                  <m:r>
                                    <m:rPr>
                                      <m:nor/>
                                    </m:rPr>
                                    <a:rPr lang="en-AU">
                                      <a:solidFill>
                                        <a:schemeClr val="tx1"/>
                                      </a:solidFill>
                                    </a:rPr>
                                    <m:t>State</m:t>
                                  </m:r>
                                </m:e>
                              </m:d>
                              <m:r>
                                <a:rPr lang="en-AU" i="1">
                                  <a:solidFill>
                                    <a:schemeClr val="tx1"/>
                                  </a:solidFill>
                                </a:rPr>
                                <m:t>;</m:t>
                              </m:r>
                            </m:e>
                            <m:e>
                              <m:r>
                                <a:rPr lang="en-AU" i="1">
                                  <a:solidFill>
                                    <a:schemeClr val="tx1"/>
                                  </a:solidFill>
                                </a:rPr>
                                <m:t>&amp;</m:t>
                              </m:r>
                              <m:r>
                                <a:rPr lang="en-AU" i="1">
                                  <a:solidFill>
                                    <a:schemeClr val="tx1"/>
                                  </a:solidFill>
                                </a:rPr>
                                <m:t>𝐵</m:t>
                              </m:r>
                              <m:r>
                                <a:rPr lang="en-AU" i="1">
                                  <a:solidFill>
                                    <a:schemeClr val="tx1"/>
                                  </a:solidFill>
                                </a:rPr>
                                <m:t>_</m:t>
                              </m:r>
                              <m:r>
                                <m:rPr>
                                  <m:nor/>
                                </m:rPr>
                                <a:rPr lang="en-AU">
                                  <a:solidFill>
                                    <a:schemeClr val="tx1"/>
                                  </a:solidFill>
                                </a:rPr>
                                <m:t>total</m:t>
                              </m:r>
                              <m:r>
                                <a:rPr lang="en-AU">
                                  <a:solidFill>
                                    <a:schemeClr val="tx1"/>
                                  </a:solidFill>
                                </a:rPr>
                                <m:t>=</m:t>
                              </m:r>
                              <m:r>
                                <a:rPr lang="en-AU" i="1">
                                  <a:solidFill>
                                    <a:schemeClr val="tx1"/>
                                  </a:solidFill>
                                </a:rPr>
                                <m:t>𝐵</m:t>
                              </m:r>
                              <m:r>
                                <a:rPr lang="en-AU" i="1">
                                  <a:solidFill>
                                    <a:schemeClr val="tx1"/>
                                  </a:solidFill>
                                </a:rPr>
                                <m:t>_</m:t>
                              </m:r>
                              <m:r>
                                <a:rPr lang="en-AU" i="1">
                                  <a:solidFill>
                                    <a:schemeClr val="tx1"/>
                                  </a:solidFill>
                                </a:rPr>
                                <m:t>𝑎</m:t>
                              </m:r>
                              <m:r>
                                <a:rPr lang="en-AU" i="1">
                                  <a:solidFill>
                                    <a:schemeClr val="tx1"/>
                                  </a:solidFill>
                                </a:rPr>
                                <m:t>∗</m:t>
                              </m:r>
                              <m:r>
                                <m:rPr>
                                  <m:nor/>
                                </m:rPr>
                                <a:rPr lang="en-AU">
                                  <a:solidFill>
                                    <a:schemeClr val="tx1"/>
                                  </a:solidFill>
                                </a:rPr>
                                <m:t> </m:t>
                              </m:r>
                              <m:r>
                                <m:rPr>
                                  <m:nor/>
                                </m:rPr>
                                <a:rPr lang="en-AU">
                                  <a:solidFill>
                                    <a:schemeClr val="tx1"/>
                                  </a:solidFill>
                                </a:rPr>
                                <m:t>Switch</m:t>
                              </m:r>
                              <m:r>
                                <a:rPr lang="en-AU">
                                  <a:solidFill>
                                    <a:schemeClr val="tx1"/>
                                  </a:solidFill>
                                </a:rPr>
                                <m:t>_</m:t>
                              </m:r>
                              <m:r>
                                <m:rPr>
                                  <m:nor/>
                                </m:rPr>
                                <a:rPr lang="en-AU">
                                  <a:solidFill>
                                    <a:schemeClr val="tx1"/>
                                  </a:solidFill>
                                </a:rPr>
                                <m:t>State</m:t>
                              </m:r>
                              <m:r>
                                <a:rPr lang="en-AU">
                                  <a:solidFill>
                                    <a:schemeClr val="tx1"/>
                                  </a:solidFill>
                                </a:rPr>
                                <m:t>+</m:t>
                              </m:r>
                              <m:r>
                                <a:rPr lang="en-AU" i="1">
                                  <a:solidFill>
                                    <a:schemeClr val="tx1"/>
                                  </a:solidFill>
                                </a:rPr>
                                <m:t>𝐵</m:t>
                              </m:r>
                              <m:r>
                                <a:rPr lang="en-AU" i="1">
                                  <a:solidFill>
                                    <a:schemeClr val="tx1"/>
                                  </a:solidFill>
                                </a:rPr>
                                <m:t>_</m:t>
                              </m:r>
                              <m:r>
                                <a:rPr lang="en-AU" i="1">
                                  <a:solidFill>
                                    <a:schemeClr val="tx1"/>
                                  </a:solidFill>
                                </a:rPr>
                                <m:t>𝑏</m:t>
                              </m:r>
                              <m:r>
                                <a:rPr lang="en-AU" i="1">
                                  <a:solidFill>
                                    <a:schemeClr val="tx1"/>
                                  </a:solidFill>
                                </a:rPr>
                                <m:t>∗</m:t>
                              </m:r>
                              <m:r>
                                <m:rPr>
                                  <m:nor/>
                                </m:rPr>
                                <a:rPr lang="en-AU">
                                  <a:solidFill>
                                    <a:schemeClr val="tx1"/>
                                  </a:solidFill>
                                </a:rPr>
                                <m:t>not</m:t>
                              </m:r>
                              <m:d>
                                <m:dPr>
                                  <m:ctrlPr>
                                    <a:rPr lang="en-AU" i="1">
                                      <a:solidFill>
                                        <a:schemeClr val="tx1"/>
                                      </a:solidFill>
                                    </a:rPr>
                                  </m:ctrlPr>
                                </m:dPr>
                                <m:e>
                                  <m:r>
                                    <m:rPr>
                                      <m:nor/>
                                    </m:rPr>
                                    <a:rPr lang="en-AU">
                                      <a:solidFill>
                                        <a:schemeClr val="tx1"/>
                                      </a:solidFill>
                                    </a:rPr>
                                    <m:t>Switch</m:t>
                                  </m:r>
                                  <m:r>
                                    <a:rPr lang="en-AU">
                                      <a:solidFill>
                                        <a:schemeClr val="tx1"/>
                                      </a:solidFill>
                                    </a:rPr>
                                    <m:t>_</m:t>
                                  </m:r>
                                  <m:r>
                                    <m:rPr>
                                      <m:nor/>
                                    </m:rPr>
                                    <a:rPr lang="en-AU">
                                      <a:solidFill>
                                        <a:schemeClr val="tx1"/>
                                      </a:solidFill>
                                    </a:rPr>
                                    <m:t>State</m:t>
                                  </m:r>
                                </m:e>
                              </m:d>
                              <m:r>
                                <a:rPr lang="en-AU" i="1">
                                  <a:solidFill>
                                    <a:schemeClr val="tx1"/>
                                  </a:solidFill>
                                </a:rPr>
                                <m:t>;</m:t>
                              </m:r>
                            </m:e>
                            <m:e>
                              <m:r>
                                <a:rPr lang="en-AU" i="1">
                                  <a:solidFill>
                                    <a:schemeClr val="tx1"/>
                                  </a:solidFill>
                                </a:rPr>
                                <m:t>&amp;</m:t>
                              </m:r>
                              <m:r>
                                <a:rPr lang="en-AU" i="1">
                                  <a:solidFill>
                                    <a:schemeClr val="tx1"/>
                                  </a:solidFill>
                                </a:rPr>
                                <m:t>𝐶</m:t>
                              </m:r>
                              <m:r>
                                <a:rPr lang="en-AU" i="1">
                                  <a:solidFill>
                                    <a:schemeClr val="tx1"/>
                                  </a:solidFill>
                                </a:rPr>
                                <m:t>_</m:t>
                              </m:r>
                              <m:r>
                                <m:rPr>
                                  <m:nor/>
                                </m:rPr>
                                <a:rPr lang="en-AU">
                                  <a:solidFill>
                                    <a:schemeClr val="tx1"/>
                                  </a:solidFill>
                                </a:rPr>
                                <m:t>total</m:t>
                              </m:r>
                              <m:r>
                                <a:rPr lang="en-AU">
                                  <a:solidFill>
                                    <a:schemeClr val="tx1"/>
                                  </a:solidFill>
                                </a:rPr>
                                <m:t>=</m:t>
                              </m:r>
                              <m:r>
                                <a:rPr lang="en-AU" i="1">
                                  <a:solidFill>
                                    <a:schemeClr val="tx1"/>
                                  </a:solidFill>
                                </a:rPr>
                                <m:t>𝐶</m:t>
                              </m:r>
                              <m:r>
                                <a:rPr lang="en-AU" i="1">
                                  <a:solidFill>
                                    <a:schemeClr val="tx1"/>
                                  </a:solidFill>
                                </a:rPr>
                                <m:t>_</m:t>
                              </m:r>
                              <m:r>
                                <a:rPr lang="en-AU" i="1">
                                  <a:solidFill>
                                    <a:schemeClr val="tx1"/>
                                  </a:solidFill>
                                </a:rPr>
                                <m:t>𝑎</m:t>
                              </m:r>
                              <m:r>
                                <a:rPr lang="en-AU" i="1">
                                  <a:solidFill>
                                    <a:schemeClr val="tx1"/>
                                  </a:solidFill>
                                </a:rPr>
                                <m:t>∗</m:t>
                              </m:r>
                              <m:r>
                                <m:rPr>
                                  <m:nor/>
                                </m:rPr>
                                <a:rPr lang="en-AU">
                                  <a:solidFill>
                                    <a:schemeClr val="tx1"/>
                                  </a:solidFill>
                                </a:rPr>
                                <m:t> </m:t>
                              </m:r>
                              <m:r>
                                <m:rPr>
                                  <m:nor/>
                                </m:rPr>
                                <a:rPr lang="en-AU">
                                  <a:solidFill>
                                    <a:schemeClr val="tx1"/>
                                  </a:solidFill>
                                </a:rPr>
                                <m:t>Switch</m:t>
                              </m:r>
                              <m:r>
                                <a:rPr lang="en-AU">
                                  <a:solidFill>
                                    <a:schemeClr val="tx1"/>
                                  </a:solidFill>
                                </a:rPr>
                                <m:t>_</m:t>
                              </m:r>
                              <m:r>
                                <m:rPr>
                                  <m:nor/>
                                </m:rPr>
                                <a:rPr lang="en-AU">
                                  <a:solidFill>
                                    <a:schemeClr val="tx1"/>
                                  </a:solidFill>
                                </a:rPr>
                                <m:t>State</m:t>
                              </m:r>
                              <m:r>
                                <a:rPr lang="en-AU">
                                  <a:solidFill>
                                    <a:schemeClr val="tx1"/>
                                  </a:solidFill>
                                </a:rPr>
                                <m:t>+</m:t>
                              </m:r>
                              <m:r>
                                <a:rPr lang="en-AU" i="1">
                                  <a:solidFill>
                                    <a:schemeClr val="tx1"/>
                                  </a:solidFill>
                                </a:rPr>
                                <m:t>𝐶</m:t>
                              </m:r>
                              <m:r>
                                <a:rPr lang="en-AU" i="1">
                                  <a:solidFill>
                                    <a:schemeClr val="tx1"/>
                                  </a:solidFill>
                                </a:rPr>
                                <m:t>_</m:t>
                              </m:r>
                              <m:r>
                                <a:rPr lang="en-AU" i="1">
                                  <a:solidFill>
                                    <a:schemeClr val="tx1"/>
                                  </a:solidFill>
                                </a:rPr>
                                <m:t>𝑏</m:t>
                              </m:r>
                              <m:r>
                                <a:rPr lang="en-AU" i="1">
                                  <a:solidFill>
                                    <a:schemeClr val="tx1"/>
                                  </a:solidFill>
                                </a:rPr>
                                <m:t>∗</m:t>
                              </m:r>
                              <m:r>
                                <m:rPr>
                                  <m:nor/>
                                </m:rPr>
                                <a:rPr lang="en-AU">
                                  <a:solidFill>
                                    <a:schemeClr val="tx1"/>
                                  </a:solidFill>
                                </a:rPr>
                                <m:t>not</m:t>
                              </m:r>
                              <m:d>
                                <m:dPr>
                                  <m:ctrlPr>
                                    <a:rPr lang="en-AU" i="1">
                                      <a:solidFill>
                                        <a:schemeClr val="tx1"/>
                                      </a:solidFill>
                                    </a:rPr>
                                  </m:ctrlPr>
                                </m:dPr>
                                <m:e>
                                  <m:r>
                                    <m:rPr>
                                      <m:nor/>
                                    </m:rPr>
                                    <a:rPr lang="en-AU">
                                      <a:solidFill>
                                        <a:schemeClr val="tx1"/>
                                      </a:solidFill>
                                    </a:rPr>
                                    <m:t>Switch</m:t>
                                  </m:r>
                                  <m:r>
                                    <a:rPr lang="en-AU">
                                      <a:solidFill>
                                        <a:schemeClr val="tx1"/>
                                      </a:solidFill>
                                    </a:rPr>
                                    <m:t>_</m:t>
                                  </m:r>
                                  <m:r>
                                    <m:rPr>
                                      <m:nor/>
                                    </m:rPr>
                                    <a:rPr lang="en-AU">
                                      <a:solidFill>
                                        <a:schemeClr val="tx1"/>
                                      </a:solidFill>
                                    </a:rPr>
                                    <m:t>State</m:t>
                                  </m:r>
                                </m:e>
                              </m:d>
                              <m:r>
                                <a:rPr lang="en-AU" i="1">
                                  <a:solidFill>
                                    <a:schemeClr val="tx1"/>
                                  </a:solidFill>
                                </a:rPr>
                                <m:t>;</m:t>
                              </m:r>
                            </m:e>
                            <m:e>
                              <m:r>
                                <a:rPr lang="en-AU" i="1">
                                  <a:solidFill>
                                    <a:schemeClr val="tx1"/>
                                  </a:solidFill>
                                </a:rPr>
                                <m:t>&amp;</m:t>
                              </m:r>
                              <m:r>
                                <a:rPr lang="en-AU" i="1">
                                  <a:solidFill>
                                    <a:schemeClr val="tx1"/>
                                  </a:solidFill>
                                </a:rPr>
                                <m:t>𝑋</m:t>
                              </m:r>
                              <m:d>
                                <m:dPr>
                                  <m:ctrlPr>
                                    <a:rPr lang="en-AU" i="1">
                                      <a:solidFill>
                                        <a:schemeClr val="tx1"/>
                                      </a:solidFill>
                                    </a:rPr>
                                  </m:ctrlPr>
                                </m:dPr>
                                <m:e>
                                  <m:r>
                                    <a:rPr lang="en-AU" i="1">
                                      <a:solidFill>
                                        <a:schemeClr val="tx1"/>
                                      </a:solidFill>
                                    </a:rPr>
                                    <m:t>:,</m:t>
                                  </m:r>
                                  <m:r>
                                    <a:rPr lang="en-AU" i="1">
                                      <a:solidFill>
                                        <a:schemeClr val="tx1"/>
                                      </a:solidFill>
                                    </a:rPr>
                                    <m:t>𝑖</m:t>
                                  </m:r>
                                  <m:r>
                                    <a:rPr lang="en-AU" i="1">
                                      <a:solidFill>
                                        <a:schemeClr val="tx1"/>
                                      </a:solidFill>
                                    </a:rPr>
                                    <m:t>+</m:t>
                                  </m:r>
                                  <m:r>
                                    <a:rPr lang="en-AU" i="1">
                                      <a:solidFill>
                                        <a:schemeClr val="tx1"/>
                                      </a:solidFill>
                                    </a:rPr>
                                    <m:t>1</m:t>
                                  </m:r>
                                </m:e>
                              </m:d>
                              <m:r>
                                <a:rPr lang="en-AU" i="1">
                                  <a:solidFill>
                                    <a:schemeClr val="tx1"/>
                                  </a:solidFill>
                                </a:rPr>
                                <m:t>=</m:t>
                              </m:r>
                              <m:r>
                                <a:rPr lang="en-AU" i="1">
                                  <a:solidFill>
                                    <a:schemeClr val="tx1"/>
                                  </a:solidFill>
                                </a:rPr>
                                <m:t>𝑋</m:t>
                              </m:r>
                              <m:d>
                                <m:dPr>
                                  <m:ctrlPr>
                                    <a:rPr lang="en-AU" i="1">
                                      <a:solidFill>
                                        <a:schemeClr val="tx1"/>
                                      </a:solidFill>
                                    </a:rPr>
                                  </m:ctrlPr>
                                </m:dPr>
                                <m:e>
                                  <m:r>
                                    <a:rPr lang="en-AU" i="1">
                                      <a:solidFill>
                                        <a:schemeClr val="tx1"/>
                                      </a:solidFill>
                                    </a:rPr>
                                    <m:t>:,</m:t>
                                  </m:r>
                                  <m:r>
                                    <a:rPr lang="en-AU" i="1">
                                      <a:solidFill>
                                        <a:schemeClr val="tx1"/>
                                      </a:solidFill>
                                    </a:rPr>
                                    <m:t>𝑖</m:t>
                                  </m:r>
                                </m:e>
                              </m:d>
                              <m:r>
                                <a:rPr lang="en-AU" i="1">
                                  <a:solidFill>
                                    <a:schemeClr val="tx1"/>
                                  </a:solidFill>
                                </a:rPr>
                                <m:t>+</m:t>
                              </m:r>
                              <m:sSub>
                                <m:sSubPr>
                                  <m:ctrlPr>
                                    <a:rPr lang="en-AU" i="1">
                                      <a:solidFill>
                                        <a:schemeClr val="tx1"/>
                                      </a:solidFill>
                                    </a:rPr>
                                  </m:ctrlPr>
                                </m:sSubPr>
                                <m:e>
                                  <m:r>
                                    <a:rPr lang="en-AU" i="1">
                                      <a:solidFill>
                                        <a:schemeClr val="tx1"/>
                                      </a:solidFill>
                                    </a:rPr>
                                    <m:t>𝑡</m:t>
                                  </m:r>
                                </m:e>
                                <m:sub>
                                  <m:sSub>
                                    <m:sSubPr>
                                      <m:ctrlPr>
                                        <a:rPr lang="en-AU" i="1">
                                          <a:solidFill>
                                            <a:schemeClr val="tx1"/>
                                          </a:solidFill>
                                        </a:rPr>
                                      </m:ctrlPr>
                                    </m:sSubPr>
                                    <m:e>
                                      <m:r>
                                        <m:rPr>
                                          <m:nor/>
                                        </m:rPr>
                                        <a:rPr lang="en-AU">
                                          <a:solidFill>
                                            <a:schemeClr val="tx1"/>
                                          </a:solidFill>
                                        </a:rPr>
                                        <m:t>delta</m:t>
                                      </m:r>
                                    </m:e>
                                    <m:sub>
                                      <m:sSub>
                                        <m:sSubPr>
                                          <m:ctrlPr>
                                            <a:rPr lang="en-AU" i="1">
                                              <a:solidFill>
                                                <a:schemeClr val="tx1"/>
                                              </a:solidFill>
                                            </a:rPr>
                                          </m:ctrlPr>
                                        </m:sSubPr>
                                        <m:e>
                                          <m:r>
                                            <a:rPr lang="en-AU" i="1">
                                              <a:solidFill>
                                                <a:schemeClr val="tx1"/>
                                              </a:solidFill>
                                            </a:rPr>
                                            <m:t>𝐵</m:t>
                                          </m:r>
                                        </m:e>
                                        <m:sub>
                                          <m:r>
                                            <a:rPr lang="en-AU" i="1">
                                              <a:solidFill>
                                                <a:schemeClr val="tx1"/>
                                              </a:solidFill>
                                            </a:rPr>
                                            <m:t>𝐶</m:t>
                                          </m:r>
                                        </m:sub>
                                      </m:sSub>
                                    </m:sub>
                                  </m:sSub>
                                </m:sub>
                              </m:sSub>
                              <m:r>
                                <a:rPr lang="en-AU" i="1">
                                  <a:solidFill>
                                    <a:schemeClr val="tx1"/>
                                  </a:solidFill>
                                </a:rPr>
                                <m:t>∗</m:t>
                              </m:r>
                              <m:d>
                                <m:dPr>
                                  <m:ctrlPr>
                                    <a:rPr lang="en-AU" i="1">
                                      <a:solidFill>
                                        <a:schemeClr val="tx1"/>
                                      </a:solidFill>
                                    </a:rPr>
                                  </m:ctrlPr>
                                </m:dPr>
                                <m:e>
                                  <m:r>
                                    <m:rPr>
                                      <m:nor/>
                                    </m:rPr>
                                    <a:rPr lang="en-AU">
                                      <a:solidFill>
                                        <a:schemeClr val="tx1"/>
                                      </a:solidFill>
                                    </a:rPr>
                                    <m:t> </m:t>
                                  </m:r>
                                  <m:sSub>
                                    <m:sSubPr>
                                      <m:ctrlPr>
                                        <a:rPr lang="en-AU" i="1">
                                          <a:solidFill>
                                            <a:schemeClr val="tx1"/>
                                          </a:solidFill>
                                        </a:rPr>
                                      </m:ctrlPr>
                                    </m:sSubPr>
                                    <m:e>
                                      <m:r>
                                        <m:rPr>
                                          <m:nor/>
                                        </m:rPr>
                                        <a:rPr lang="en-AU">
                                          <a:solidFill>
                                            <a:schemeClr val="tx1"/>
                                          </a:solidFill>
                                        </a:rPr>
                                        <m:t>A</m:t>
                                      </m:r>
                                    </m:e>
                                    <m:sub>
                                      <m:r>
                                        <m:rPr>
                                          <m:nor/>
                                        </m:rPr>
                                        <a:rPr lang="en-AU">
                                          <a:solidFill>
                                            <a:schemeClr val="tx1"/>
                                          </a:solidFill>
                                        </a:rPr>
                                        <m:t>total</m:t>
                                      </m:r>
                                    </m:sub>
                                  </m:sSub>
                                  <m:r>
                                    <a:rPr lang="en-AU" i="1">
                                      <a:solidFill>
                                        <a:schemeClr val="tx1"/>
                                      </a:solidFill>
                                    </a:rPr>
                                    <m:t>∗</m:t>
                                  </m:r>
                                  <m:r>
                                    <a:rPr lang="en-AU" i="1">
                                      <a:solidFill>
                                        <a:schemeClr val="tx1"/>
                                      </a:solidFill>
                                    </a:rPr>
                                    <m:t>𝑋</m:t>
                                  </m:r>
                                  <m:d>
                                    <m:dPr>
                                      <m:ctrlPr>
                                        <a:rPr lang="en-AU" i="1">
                                          <a:solidFill>
                                            <a:schemeClr val="tx1"/>
                                          </a:solidFill>
                                        </a:rPr>
                                      </m:ctrlPr>
                                    </m:dPr>
                                    <m:e>
                                      <m:r>
                                        <a:rPr lang="en-AU" i="1">
                                          <a:solidFill>
                                            <a:schemeClr val="tx1"/>
                                          </a:solidFill>
                                        </a:rPr>
                                        <m:t>:,</m:t>
                                      </m:r>
                                      <m:r>
                                        <a:rPr lang="en-AU" i="1">
                                          <a:solidFill>
                                            <a:schemeClr val="tx1"/>
                                          </a:solidFill>
                                        </a:rPr>
                                        <m:t>𝑖</m:t>
                                      </m:r>
                                    </m:e>
                                  </m:d>
                                  <m:r>
                                    <a:rPr lang="en-AU" i="1">
                                      <a:solidFill>
                                        <a:schemeClr val="tx1"/>
                                      </a:solidFill>
                                    </a:rPr>
                                    <m:t>+</m:t>
                                  </m:r>
                                  <m:sSub>
                                    <m:sSubPr>
                                      <m:ctrlPr>
                                        <a:rPr lang="en-AU" i="1">
                                          <a:solidFill>
                                            <a:schemeClr val="tx1"/>
                                          </a:solidFill>
                                        </a:rPr>
                                      </m:ctrlPr>
                                    </m:sSubPr>
                                    <m:e>
                                      <m:r>
                                        <a:rPr lang="en-AU" i="1">
                                          <a:solidFill>
                                            <a:schemeClr val="tx1"/>
                                          </a:solidFill>
                                        </a:rPr>
                                        <m:t>𝐵</m:t>
                                      </m:r>
                                    </m:e>
                                    <m:sub>
                                      <m:r>
                                        <m:rPr>
                                          <m:nor/>
                                        </m:rPr>
                                        <a:rPr lang="en-AU">
                                          <a:solidFill>
                                            <a:schemeClr val="tx1"/>
                                          </a:solidFill>
                                        </a:rPr>
                                        <m:t>total</m:t>
                                      </m:r>
                                    </m:sub>
                                  </m:sSub>
                                  <m:r>
                                    <a:rPr lang="en-AU" i="1">
                                      <a:solidFill>
                                        <a:schemeClr val="tx1"/>
                                      </a:solidFill>
                                    </a:rPr>
                                    <m:t>∗</m:t>
                                  </m:r>
                                  <m:r>
                                    <a:rPr lang="en-AU" i="1">
                                      <a:solidFill>
                                        <a:schemeClr val="tx1"/>
                                      </a:solidFill>
                                    </a:rPr>
                                    <m:t>𝑈</m:t>
                                  </m:r>
                                </m:e>
                              </m:d>
                              <m:r>
                                <a:rPr lang="en-AU" i="1">
                                  <a:solidFill>
                                    <a:schemeClr val="tx1"/>
                                  </a:solidFill>
                                </a:rPr>
                                <m:t>;</m:t>
                              </m:r>
                            </m:e>
                            <m:e>
                              <m:r>
                                <a:rPr lang="en-AU" i="1">
                                  <a:solidFill>
                                    <a:schemeClr val="tx1"/>
                                  </a:solidFill>
                                </a:rPr>
                                <m:t>&amp;</m:t>
                              </m:r>
                              <m:r>
                                <a:rPr lang="en-AU" i="1">
                                  <a:solidFill>
                                    <a:schemeClr val="tx1"/>
                                  </a:solidFill>
                                </a:rPr>
                                <m:t>𝑒𝑛𝑑</m:t>
                              </m:r>
                              <m:r>
                                <a:rPr lang="en-AU" i="1">
                                  <a:solidFill>
                                    <a:schemeClr val="tx1"/>
                                  </a:solidFill>
                                </a:rPr>
                                <m:t>;</m:t>
                              </m:r>
                            </m:e>
                          </m:eqArr>
                        </m:e>
                      </m:d>
                    </m:oMath>
                  </m:oMathPara>
                </a14:m>
                <a:endParaRPr lang="en-AU" dirty="0">
                  <a:solidFill>
                    <a:schemeClr val="tx1"/>
                  </a:solidFill>
                </a:endParaRPr>
              </a:p>
              <a:p>
                <a:endParaRPr lang="en-AU" dirty="0">
                  <a:solidFill>
                    <a:schemeClr val="tx1"/>
                  </a:solidFill>
                </a:endParaRPr>
              </a:p>
            </p:txBody>
          </p:sp>
        </mc:Choice>
        <mc:Fallback>
          <p:sp>
            <p:nvSpPr>
              <p:cNvPr id="3" name="Subtitle 2">
                <a:extLst>
                  <a:ext uri="{FF2B5EF4-FFF2-40B4-BE49-F238E27FC236}">
                    <a16:creationId xmlns:a16="http://schemas.microsoft.com/office/drawing/2014/main" id="{D06D967F-6940-4413-94C2-E1BE9D18711E}"/>
                  </a:ext>
                </a:extLst>
              </p:cNvPr>
              <p:cNvSpPr>
                <a:spLocks noGrp="1" noRot="1" noChangeAspect="1" noMove="1" noResize="1" noEditPoints="1" noAdjustHandles="1" noChangeArrowheads="1" noChangeShapeType="1" noTextEdit="1"/>
              </p:cNvSpPr>
              <p:nvPr>
                <p:ph type="subTitle" idx="1"/>
              </p:nvPr>
            </p:nvSpPr>
            <p:spPr>
              <a:xfrm>
                <a:off x="1507067" y="1176867"/>
                <a:ext cx="7766936" cy="3970865"/>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138575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57BC-1DB7-4B1B-8385-49294F60691F}"/>
              </a:ext>
            </a:extLst>
          </p:cNvPr>
          <p:cNvSpPr>
            <a:spLocks noGrp="1"/>
          </p:cNvSpPr>
          <p:nvPr>
            <p:ph type="ctrTitle"/>
          </p:nvPr>
        </p:nvSpPr>
        <p:spPr>
          <a:xfrm>
            <a:off x="1594229" y="196948"/>
            <a:ext cx="7766936" cy="686777"/>
          </a:xfrm>
        </p:spPr>
        <p:txBody>
          <a:bodyPr/>
          <a:lstStyle/>
          <a:p>
            <a:pPr algn="ctr"/>
            <a:r>
              <a:rPr lang="he-IL" sz="4000" dirty="0"/>
              <a:t>תוצאות גרפיות של בקרת גבול </a:t>
            </a:r>
            <a:endParaRPr lang="en-AU" sz="4000" dirty="0"/>
          </a:p>
        </p:txBody>
      </p:sp>
      <p:sp>
        <p:nvSpPr>
          <p:cNvPr id="3" name="Subtitle 2">
            <a:extLst>
              <a:ext uri="{FF2B5EF4-FFF2-40B4-BE49-F238E27FC236}">
                <a16:creationId xmlns:a16="http://schemas.microsoft.com/office/drawing/2014/main" id="{DDCD4FEF-5BCE-4037-8B9A-40C68AFB246D}"/>
              </a:ext>
            </a:extLst>
          </p:cNvPr>
          <p:cNvSpPr>
            <a:spLocks noGrp="1"/>
          </p:cNvSpPr>
          <p:nvPr>
            <p:ph type="subTitle" idx="1"/>
          </p:nvPr>
        </p:nvSpPr>
        <p:spPr>
          <a:xfrm>
            <a:off x="1507067" y="1460499"/>
            <a:ext cx="7766936" cy="5126567"/>
          </a:xfrm>
        </p:spPr>
        <p:txBody>
          <a:bodyPr/>
          <a:lstStyle/>
          <a:p>
            <a:endParaRPr lang="en-AU" dirty="0"/>
          </a:p>
        </p:txBody>
      </p:sp>
      <p:pic>
        <p:nvPicPr>
          <p:cNvPr id="4" name="Picture 3">
            <a:extLst>
              <a:ext uri="{FF2B5EF4-FFF2-40B4-BE49-F238E27FC236}">
                <a16:creationId xmlns:a16="http://schemas.microsoft.com/office/drawing/2014/main" id="{D0B0B6F3-9786-47A6-93A6-93776AA9D7ED}"/>
              </a:ext>
            </a:extLst>
          </p:cNvPr>
          <p:cNvPicPr/>
          <p:nvPr/>
        </p:nvPicPr>
        <p:blipFill>
          <a:blip r:embed="rId2"/>
          <a:stretch>
            <a:fillRect/>
          </a:stretch>
        </p:blipFill>
        <p:spPr>
          <a:xfrm>
            <a:off x="1471487" y="942341"/>
            <a:ext cx="7766936" cy="2942169"/>
          </a:xfrm>
          <a:prstGeom prst="rect">
            <a:avLst/>
          </a:prstGeom>
        </p:spPr>
      </p:pic>
      <p:pic>
        <p:nvPicPr>
          <p:cNvPr id="5" name="Picture 4">
            <a:extLst>
              <a:ext uri="{FF2B5EF4-FFF2-40B4-BE49-F238E27FC236}">
                <a16:creationId xmlns:a16="http://schemas.microsoft.com/office/drawing/2014/main" id="{1D947FCC-61A4-4DA4-B815-8254C05222FF}"/>
              </a:ext>
            </a:extLst>
          </p:cNvPr>
          <p:cNvPicPr/>
          <p:nvPr/>
        </p:nvPicPr>
        <p:blipFill>
          <a:blip r:embed="rId3"/>
          <a:stretch>
            <a:fillRect/>
          </a:stretch>
        </p:blipFill>
        <p:spPr>
          <a:xfrm>
            <a:off x="1471487" y="3884510"/>
            <a:ext cx="7802516" cy="2702556"/>
          </a:xfrm>
          <a:prstGeom prst="rect">
            <a:avLst/>
          </a:prstGeom>
        </p:spPr>
      </p:pic>
    </p:spTree>
    <p:extLst>
      <p:ext uri="{BB962C8B-B14F-4D97-AF65-F5344CB8AC3E}">
        <p14:creationId xmlns:p14="http://schemas.microsoft.com/office/powerpoint/2010/main" val="212287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5D62-A7CB-445A-B62D-85D46E2590BE}"/>
              </a:ext>
            </a:extLst>
          </p:cNvPr>
          <p:cNvSpPr>
            <a:spLocks noGrp="1"/>
          </p:cNvSpPr>
          <p:nvPr>
            <p:ph type="title"/>
          </p:nvPr>
        </p:nvSpPr>
        <p:spPr/>
        <p:txBody>
          <a:bodyPr/>
          <a:lstStyle/>
          <a:p>
            <a:pPr algn="ctr"/>
            <a:r>
              <a:rPr lang="he-IL" dirty="0"/>
              <a:t>השוואה בין בקרת גבול ל</a:t>
            </a:r>
            <a:r>
              <a:rPr lang="en-US" dirty="0"/>
              <a:t>PWM </a:t>
            </a:r>
            <a:r>
              <a:rPr lang="he-IL" dirty="0"/>
              <a:t> עבור ערכי זרם בזמן תופעות מעבר </a:t>
            </a:r>
            <a:endParaRPr lang="en-AU" dirty="0"/>
          </a:p>
        </p:txBody>
      </p:sp>
      <p:pic>
        <p:nvPicPr>
          <p:cNvPr id="4" name="Content Placeholder 3">
            <a:extLst>
              <a:ext uri="{FF2B5EF4-FFF2-40B4-BE49-F238E27FC236}">
                <a16:creationId xmlns:a16="http://schemas.microsoft.com/office/drawing/2014/main" id="{5D2FB272-F723-494A-9F50-E9CFEFC93953}"/>
              </a:ext>
            </a:extLst>
          </p:cNvPr>
          <p:cNvPicPr>
            <a:picLocks noGrp="1"/>
          </p:cNvPicPr>
          <p:nvPr>
            <p:ph idx="1"/>
          </p:nvPr>
        </p:nvPicPr>
        <p:blipFill>
          <a:blip r:embed="rId2"/>
          <a:stretch>
            <a:fillRect/>
          </a:stretch>
        </p:blipFill>
        <p:spPr>
          <a:xfrm>
            <a:off x="1572538" y="2160954"/>
            <a:ext cx="6986586" cy="3881437"/>
          </a:xfrm>
          <a:prstGeom prst="rect">
            <a:avLst/>
          </a:prstGeom>
        </p:spPr>
      </p:pic>
    </p:spTree>
    <p:extLst>
      <p:ext uri="{BB962C8B-B14F-4D97-AF65-F5344CB8AC3E}">
        <p14:creationId xmlns:p14="http://schemas.microsoft.com/office/powerpoint/2010/main" val="1513858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2CD3-FF19-4572-BF7D-0AC520404468}"/>
              </a:ext>
            </a:extLst>
          </p:cNvPr>
          <p:cNvSpPr>
            <a:spLocks noGrp="1"/>
          </p:cNvSpPr>
          <p:nvPr>
            <p:ph type="title"/>
          </p:nvPr>
        </p:nvSpPr>
        <p:spPr/>
        <p:txBody>
          <a:bodyPr/>
          <a:lstStyle/>
          <a:p>
            <a:pPr algn="ctr"/>
            <a:r>
              <a:rPr lang="he-IL" dirty="0"/>
              <a:t>השוואה בין בקרת גבול ל</a:t>
            </a:r>
            <a:r>
              <a:rPr lang="en-US" dirty="0"/>
              <a:t>PWM </a:t>
            </a:r>
            <a:r>
              <a:rPr lang="he-IL" dirty="0"/>
              <a:t> עבור זמני היתייצבות בזמן תופעות מעבר </a:t>
            </a:r>
            <a:endParaRPr lang="en-AU" dirty="0"/>
          </a:p>
        </p:txBody>
      </p:sp>
      <p:pic>
        <p:nvPicPr>
          <p:cNvPr id="5" name="Content Placeholder 4">
            <a:extLst>
              <a:ext uri="{FF2B5EF4-FFF2-40B4-BE49-F238E27FC236}">
                <a16:creationId xmlns:a16="http://schemas.microsoft.com/office/drawing/2014/main" id="{9B5ED5F2-FFF7-4901-8267-13C5FD43AB36}"/>
              </a:ext>
            </a:extLst>
          </p:cNvPr>
          <p:cNvPicPr>
            <a:picLocks noGrp="1"/>
          </p:cNvPicPr>
          <p:nvPr>
            <p:ph sz="half" idx="1"/>
          </p:nvPr>
        </p:nvPicPr>
        <p:blipFill>
          <a:blip r:embed="rId2"/>
          <a:stretch>
            <a:fillRect/>
          </a:stretch>
        </p:blipFill>
        <p:spPr>
          <a:xfrm>
            <a:off x="677862" y="2663483"/>
            <a:ext cx="4627367" cy="2606113"/>
          </a:xfrm>
          <a:prstGeom prst="rect">
            <a:avLst/>
          </a:prstGeom>
        </p:spPr>
      </p:pic>
      <p:pic>
        <p:nvPicPr>
          <p:cNvPr id="6" name="Content Placeholder 5">
            <a:extLst>
              <a:ext uri="{FF2B5EF4-FFF2-40B4-BE49-F238E27FC236}">
                <a16:creationId xmlns:a16="http://schemas.microsoft.com/office/drawing/2014/main" id="{CF89FDA9-5E40-4BA8-ACB5-16C9A755A21B}"/>
              </a:ext>
            </a:extLst>
          </p:cNvPr>
          <p:cNvPicPr>
            <a:picLocks noGrp="1"/>
          </p:cNvPicPr>
          <p:nvPr>
            <p:ph sz="half" idx="2"/>
          </p:nvPr>
        </p:nvPicPr>
        <p:blipFill>
          <a:blip r:embed="rId3"/>
          <a:stretch>
            <a:fillRect/>
          </a:stretch>
        </p:blipFill>
        <p:spPr>
          <a:xfrm>
            <a:off x="5305229" y="2663483"/>
            <a:ext cx="4790684" cy="2606113"/>
          </a:xfrm>
          <a:prstGeom prst="rect">
            <a:avLst/>
          </a:prstGeom>
        </p:spPr>
      </p:pic>
    </p:spTree>
    <p:extLst>
      <p:ext uri="{BB962C8B-B14F-4D97-AF65-F5344CB8AC3E}">
        <p14:creationId xmlns:p14="http://schemas.microsoft.com/office/powerpoint/2010/main" val="23395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C007-37A2-4992-B56C-2FD93BDB5997}"/>
              </a:ext>
            </a:extLst>
          </p:cNvPr>
          <p:cNvSpPr>
            <a:spLocks noGrp="1"/>
          </p:cNvSpPr>
          <p:nvPr>
            <p:ph type="ctrTitle"/>
          </p:nvPr>
        </p:nvSpPr>
        <p:spPr>
          <a:xfrm>
            <a:off x="1591734" y="753533"/>
            <a:ext cx="7766936" cy="1206036"/>
          </a:xfrm>
        </p:spPr>
        <p:txBody>
          <a:bodyPr/>
          <a:lstStyle/>
          <a:p>
            <a:pPr algn="ctr"/>
            <a:r>
              <a:rPr lang="he-IL" sz="3200" dirty="0"/>
              <a:t>ניתוח ממיר ה</a:t>
            </a:r>
            <a:r>
              <a:rPr lang="en-US" sz="3200" dirty="0"/>
              <a:t>SEPIC </a:t>
            </a:r>
            <a:r>
              <a:rPr lang="he-IL" sz="3200" dirty="0"/>
              <a:t>בעזרת גישת משתני מצב </a:t>
            </a:r>
            <a:endParaRPr lang="en-AU" sz="32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CA930538-5FEB-4EA9-8B09-867FA981672D}"/>
                  </a:ext>
                </a:extLst>
              </p:cNvPr>
              <p:cNvSpPr>
                <a:spLocks noGrp="1"/>
              </p:cNvSpPr>
              <p:nvPr>
                <p:ph type="subTitle" idx="1"/>
              </p:nvPr>
            </p:nvSpPr>
            <p:spPr>
              <a:xfrm>
                <a:off x="1507067" y="1959569"/>
                <a:ext cx="7766936" cy="3188163"/>
              </a:xfrm>
            </p:spPr>
            <p:txBody>
              <a:bodyPr/>
              <a:lstStyle/>
              <a:p>
                <a:pPr marL="285750" indent="-285750" algn="r">
                  <a:buFont typeface="Wingdings" panose="05000000000000000000" pitchFamily="2" charset="2"/>
                  <a:buChar char="§"/>
                </a:pPr>
                <a:r>
                  <a:rPr lang="he-IL" dirty="0">
                    <a:solidFill>
                      <a:schemeClr val="tx1"/>
                    </a:solidFill>
                  </a:rPr>
                  <a:t>ייצוג המערכת בעזרת משתני מצב הוא ייצוג בעזרת משוואות דיפרנציאליות מסדר ראשון, יש למערכת שני מצבים אפשריים בהתאם למצב המפסק ובהתאם  לזאת יש למערכת שני סטים של משוואות מצב.  משוואת המצב בצורה הכללית ניראה כך : </a:t>
                </a:r>
              </a:p>
              <a:p>
                <a:pPr algn="ctr"/>
                <a14:m>
                  <m:oMathPara xmlns:m="http://schemas.openxmlformats.org/officeDocument/2006/math">
                    <m:oMathParaPr>
                      <m:jc m:val="centerGroup"/>
                    </m:oMathParaPr>
                    <m:oMath xmlns:m="http://schemas.openxmlformats.org/officeDocument/2006/math">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𝑨</m:t>
                      </m:r>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𝒙</m:t>
                      </m:r>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𝑩</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𝑢</m:t>
                      </m:r>
                    </m:oMath>
                  </m:oMathPara>
                </a14:m>
                <a:endParaRPr lang="he-IL" dirty="0">
                  <a:solidFill>
                    <a:schemeClr val="tx1"/>
                  </a:solidFill>
                </a:endParaRPr>
              </a:p>
              <a:p>
                <a:pPr algn="ctr"/>
                <a14:m>
                  <m:oMathPara xmlns:m="http://schemas.openxmlformats.org/officeDocument/2006/math">
                    <m:oMathParaPr>
                      <m:jc m:val="centerGroup"/>
                    </m:oMathParaPr>
                    <m:oMath xmlns:m="http://schemas.openxmlformats.org/officeDocument/2006/math">
                      <m:r>
                        <a:rPr lang="en-AU" i="1">
                          <a:solidFill>
                            <a:schemeClr val="tx1"/>
                          </a:solidFill>
                          <a:latin typeface="Cambria Math" panose="02040503050406030204" pitchFamily="18" charset="0"/>
                        </a:rPr>
                        <m:t>𝑦</m:t>
                      </m:r>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𝒄</m:t>
                      </m:r>
                      <m:r>
                        <a:rPr lang="en-AU" i="1">
                          <a:solidFill>
                            <a:schemeClr val="tx1"/>
                          </a:solidFill>
                          <a:latin typeface="Cambria Math" panose="02040503050406030204" pitchFamily="18" charset="0"/>
                        </a:rPr>
                        <m:t>⋅</m:t>
                      </m:r>
                      <m:r>
                        <a:rPr lang="en-AU" b="1" i="1">
                          <a:solidFill>
                            <a:schemeClr val="tx1"/>
                          </a:solidFill>
                          <a:latin typeface="Cambria Math" panose="02040503050406030204" pitchFamily="18" charset="0"/>
                        </a:rPr>
                        <m:t>𝒙</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𝑑</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𝑢</m:t>
                      </m:r>
                    </m:oMath>
                  </m:oMathPara>
                </a14:m>
                <a:endParaRPr lang="en-AU" dirty="0">
                  <a:solidFill>
                    <a:schemeClr val="tx1"/>
                  </a:solidFill>
                </a:endParaRPr>
              </a:p>
              <a:p>
                <a:pPr marL="285750" indent="-285750">
                  <a:buFont typeface="Arial" panose="020B0604020202020204" pitchFamily="34" charset="0"/>
                  <a:buChar char="•"/>
                </a:pPr>
                <a:r>
                  <a:rPr lang="he-IL" dirty="0">
                    <a:solidFill>
                      <a:schemeClr val="tx1"/>
                    </a:solidFill>
                  </a:rPr>
                  <a:t>כאשר ווקטור </a:t>
                </a:r>
                <a:r>
                  <a:rPr lang="en-US" dirty="0">
                    <a:solidFill>
                      <a:schemeClr val="tx1"/>
                    </a:solidFill>
                  </a:rPr>
                  <a:t>X</a:t>
                </a:r>
                <a:r>
                  <a:rPr lang="he-IL" dirty="0">
                    <a:solidFill>
                      <a:schemeClr val="tx1"/>
                    </a:solidFill>
                  </a:rPr>
                  <a:t> מייצג את ארבעת משתני המצב של ממיר ה</a:t>
                </a:r>
                <a:r>
                  <a:rPr lang="en-US" dirty="0">
                    <a:solidFill>
                      <a:schemeClr val="tx1"/>
                    </a:solidFill>
                  </a:rPr>
                  <a:t>SEPIC</a:t>
                </a:r>
                <a:r>
                  <a:rPr lang="he-IL" dirty="0">
                    <a:solidFill>
                      <a:schemeClr val="tx1"/>
                    </a:solidFill>
                  </a:rPr>
                  <a:t> .</a:t>
                </a:r>
                <a:endParaRPr lang="en-AU" dirty="0">
                  <a:solidFill>
                    <a:schemeClr val="tx1"/>
                  </a:solidFill>
                </a:endParaRPr>
              </a:p>
            </p:txBody>
          </p:sp>
        </mc:Choice>
        <mc:Fallback>
          <p:sp>
            <p:nvSpPr>
              <p:cNvPr id="3" name="Subtitle 2">
                <a:extLst>
                  <a:ext uri="{FF2B5EF4-FFF2-40B4-BE49-F238E27FC236}">
                    <a16:creationId xmlns:a16="http://schemas.microsoft.com/office/drawing/2014/main" id="{CA930538-5FEB-4EA9-8B09-867FA981672D}"/>
                  </a:ext>
                </a:extLst>
              </p:cNvPr>
              <p:cNvSpPr>
                <a:spLocks noGrp="1" noRot="1" noChangeAspect="1" noMove="1" noResize="1" noEditPoints="1" noAdjustHandles="1" noChangeArrowheads="1" noChangeShapeType="1" noTextEdit="1"/>
              </p:cNvSpPr>
              <p:nvPr>
                <p:ph type="subTitle" idx="1"/>
              </p:nvPr>
            </p:nvSpPr>
            <p:spPr>
              <a:xfrm>
                <a:off x="1507067" y="1959569"/>
                <a:ext cx="7766936" cy="3188163"/>
              </a:xfrm>
              <a:blipFill>
                <a:blip r:embed="rId2"/>
                <a:stretch>
                  <a:fillRect t="-956" r="-235"/>
                </a:stretch>
              </a:blipFill>
            </p:spPr>
            <p:txBody>
              <a:bodyPr/>
              <a:lstStyle/>
              <a:p>
                <a:r>
                  <a:rPr lang="en-AU">
                    <a:noFill/>
                  </a:rPr>
                  <a:t> </a:t>
                </a:r>
              </a:p>
            </p:txBody>
          </p:sp>
        </mc:Fallback>
      </mc:AlternateContent>
    </p:spTree>
    <p:extLst>
      <p:ext uri="{BB962C8B-B14F-4D97-AF65-F5344CB8AC3E}">
        <p14:creationId xmlns:p14="http://schemas.microsoft.com/office/powerpoint/2010/main" val="119129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A1B7-8070-459C-B6CB-813F76E0AEEE}"/>
              </a:ext>
            </a:extLst>
          </p:cNvPr>
          <p:cNvSpPr>
            <a:spLocks noGrp="1"/>
          </p:cNvSpPr>
          <p:nvPr>
            <p:ph type="title"/>
          </p:nvPr>
        </p:nvSpPr>
        <p:spPr/>
        <p:txBody>
          <a:bodyPr/>
          <a:lstStyle/>
          <a:p>
            <a:pPr algn="ctr"/>
            <a:r>
              <a:rPr lang="he-IL" dirty="0"/>
              <a:t>שירטוט ממיר ה</a:t>
            </a:r>
            <a:r>
              <a:rPr lang="en-US" dirty="0"/>
              <a:t>SEPIC</a:t>
            </a:r>
            <a:r>
              <a:rPr lang="he-IL" dirty="0"/>
              <a:t> </a:t>
            </a:r>
            <a:endParaRPr lang="en-AU" dirty="0"/>
          </a:p>
        </p:txBody>
      </p:sp>
      <p:sp>
        <p:nvSpPr>
          <p:cNvPr id="3" name="Text Placeholder 2">
            <a:extLst>
              <a:ext uri="{FF2B5EF4-FFF2-40B4-BE49-F238E27FC236}">
                <a16:creationId xmlns:a16="http://schemas.microsoft.com/office/drawing/2014/main" id="{4A036708-FFCA-4A74-AF06-1DF37B5BCA3A}"/>
              </a:ext>
            </a:extLst>
          </p:cNvPr>
          <p:cNvSpPr>
            <a:spLocks noGrp="1"/>
          </p:cNvSpPr>
          <p:nvPr>
            <p:ph type="body" idx="1"/>
          </p:nvPr>
        </p:nvSpPr>
        <p:spPr/>
        <p:txBody>
          <a:bodyPr/>
          <a:lstStyle/>
          <a:p>
            <a:pPr algn="ctr"/>
            <a:r>
              <a:rPr lang="he-IL" sz="2800" b="1" dirty="0"/>
              <a:t>משתני המצב במעגל </a:t>
            </a:r>
            <a:endParaRPr lang="en-AU" sz="2800" b="1"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0D0EA480-EDE9-4A8A-83FF-A328661E325D}"/>
                  </a:ext>
                </a:extLst>
              </p:cNvPr>
              <p:cNvSpPr>
                <a:spLocks noGrp="1"/>
              </p:cNvSpPr>
              <p:nvPr>
                <p:ph sz="half" idx="2"/>
              </p:nvPr>
            </p:nvSpPr>
            <p:spPr/>
            <p:txBody>
              <a:bodyPr>
                <a:normAutofit/>
              </a:bodyPr>
              <a:lstStyle/>
              <a:p>
                <a14:m>
                  <m:oMath xmlns:m="http://schemas.openxmlformats.org/officeDocument/2006/math">
                    <m:sSub>
                      <m:sSubPr>
                        <m:ctrlPr>
                          <a:rPr lang="en-AU" sz="2200" i="1" smtClean="0">
                            <a:solidFill>
                              <a:schemeClr val="tx1"/>
                            </a:solidFill>
                            <a:latin typeface="Cambria Math" panose="02040503050406030204" pitchFamily="18" charset="0"/>
                          </a:rPr>
                        </m:ctrlPr>
                      </m:sSubPr>
                      <m:e>
                        <m:r>
                          <a:rPr lang="en-AU" sz="2200" i="1">
                            <a:solidFill>
                              <a:schemeClr val="tx1"/>
                            </a:solidFill>
                            <a:latin typeface="Cambria Math" panose="02040503050406030204" pitchFamily="18" charset="0"/>
                          </a:rPr>
                          <m:t>𝑉</m:t>
                        </m:r>
                      </m:e>
                      <m:sub>
                        <m:r>
                          <a:rPr lang="en-AU" sz="2200" i="1">
                            <a:solidFill>
                              <a:schemeClr val="tx1"/>
                            </a:solidFill>
                            <a:latin typeface="Cambria Math" panose="02040503050406030204" pitchFamily="18" charset="0"/>
                          </a:rPr>
                          <m:t>𝐶</m:t>
                        </m:r>
                        <m:r>
                          <a:rPr lang="en-AU" sz="2200" i="1">
                            <a:solidFill>
                              <a:schemeClr val="tx1"/>
                            </a:solidFill>
                            <a:latin typeface="Cambria Math" panose="02040503050406030204" pitchFamily="18" charset="0"/>
                          </a:rPr>
                          <m:t>1</m:t>
                        </m:r>
                      </m:sub>
                    </m:sSub>
                    <m:r>
                      <a:rPr lang="en-AU" sz="2200" i="1">
                        <a:solidFill>
                          <a:schemeClr val="tx1"/>
                        </a:solidFill>
                        <a:latin typeface="Cambria Math" panose="02040503050406030204" pitchFamily="18" charset="0"/>
                      </a:rPr>
                      <m:t>[</m:t>
                    </m:r>
                    <m:r>
                      <a:rPr lang="en-AU" sz="2200" i="1">
                        <a:solidFill>
                          <a:schemeClr val="tx1"/>
                        </a:solidFill>
                        <a:latin typeface="Cambria Math" panose="02040503050406030204" pitchFamily="18" charset="0"/>
                      </a:rPr>
                      <m:t>𝑣</m:t>
                    </m:r>
                    <m:r>
                      <a:rPr lang="en-AU" sz="2200" i="1">
                        <a:solidFill>
                          <a:schemeClr val="tx1"/>
                        </a:solidFill>
                        <a:latin typeface="Cambria Math" panose="02040503050406030204" pitchFamily="18" charset="0"/>
                      </a:rPr>
                      <m:t>]</m:t>
                    </m:r>
                  </m:oMath>
                </a14:m>
                <a:r>
                  <a:rPr lang="he-IL" sz="2200" dirty="0">
                    <a:solidFill>
                      <a:schemeClr val="tx1"/>
                    </a:solidFill>
                  </a:rPr>
                  <a:t>-מתח הקבל </a:t>
                </a:r>
                <a14:m>
                  <m:oMath xmlns:m="http://schemas.openxmlformats.org/officeDocument/2006/math">
                    <m:sSub>
                      <m:sSubPr>
                        <m:ctrlPr>
                          <a:rPr lang="en-AU" sz="2200" i="1">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𝐶</m:t>
                        </m:r>
                      </m:e>
                      <m:sub>
                        <m:r>
                          <a:rPr lang="he-IL" sz="2200" b="0" i="1" smtClean="0">
                            <a:solidFill>
                              <a:schemeClr val="tx1"/>
                            </a:solidFill>
                            <a:latin typeface="Cambria Math" panose="02040503050406030204" pitchFamily="18" charset="0"/>
                          </a:rPr>
                          <m:t>1</m:t>
                        </m:r>
                      </m:sub>
                    </m:sSub>
                  </m:oMath>
                </a14:m>
                <a:r>
                  <a:rPr lang="he-IL" sz="2200" dirty="0">
                    <a:solidFill>
                      <a:schemeClr val="tx1"/>
                    </a:solidFill>
                  </a:rPr>
                  <a:t>.</a:t>
                </a:r>
              </a:p>
              <a:p>
                <a14:m>
                  <m:oMath xmlns:m="http://schemas.openxmlformats.org/officeDocument/2006/math">
                    <m:sSub>
                      <m:sSubPr>
                        <m:ctrlPr>
                          <a:rPr lang="en-AU" sz="2200" i="1">
                            <a:solidFill>
                              <a:schemeClr val="tx1"/>
                            </a:solidFill>
                            <a:latin typeface="Cambria Math" panose="02040503050406030204" pitchFamily="18" charset="0"/>
                          </a:rPr>
                        </m:ctrlPr>
                      </m:sSubPr>
                      <m:e>
                        <m:r>
                          <a:rPr lang="en-AU" sz="2200" i="1">
                            <a:solidFill>
                              <a:schemeClr val="tx1"/>
                            </a:solidFill>
                            <a:latin typeface="Cambria Math" panose="02040503050406030204" pitchFamily="18" charset="0"/>
                          </a:rPr>
                          <m:t>𝑉</m:t>
                        </m:r>
                      </m:e>
                      <m:sub>
                        <m:r>
                          <a:rPr lang="en-AU" sz="2200" i="1">
                            <a:solidFill>
                              <a:schemeClr val="tx1"/>
                            </a:solidFill>
                            <a:latin typeface="Cambria Math" panose="02040503050406030204" pitchFamily="18" charset="0"/>
                          </a:rPr>
                          <m:t>𝐶</m:t>
                        </m:r>
                        <m:r>
                          <a:rPr lang="he-IL" sz="2200" i="1">
                            <a:solidFill>
                              <a:schemeClr val="tx1"/>
                            </a:solidFill>
                            <a:latin typeface="Cambria Math" panose="02040503050406030204" pitchFamily="18" charset="0"/>
                          </a:rPr>
                          <m:t>2</m:t>
                        </m:r>
                      </m:sub>
                    </m:sSub>
                    <m:r>
                      <a:rPr lang="en-AU" sz="2200" i="1">
                        <a:solidFill>
                          <a:schemeClr val="tx1"/>
                        </a:solidFill>
                        <a:latin typeface="Cambria Math" panose="02040503050406030204" pitchFamily="18" charset="0"/>
                      </a:rPr>
                      <m:t>[</m:t>
                    </m:r>
                    <m:r>
                      <a:rPr lang="en-AU" sz="2200" i="1">
                        <a:solidFill>
                          <a:schemeClr val="tx1"/>
                        </a:solidFill>
                        <a:latin typeface="Cambria Math" panose="02040503050406030204" pitchFamily="18" charset="0"/>
                      </a:rPr>
                      <m:t>𝑣</m:t>
                    </m:r>
                    <m:r>
                      <a:rPr lang="en-AU" sz="2200" i="1">
                        <a:solidFill>
                          <a:schemeClr val="tx1"/>
                        </a:solidFill>
                        <a:latin typeface="Cambria Math" panose="02040503050406030204" pitchFamily="18" charset="0"/>
                      </a:rPr>
                      <m:t>]</m:t>
                    </m:r>
                  </m:oMath>
                </a14:m>
                <a:r>
                  <a:rPr lang="he-IL" sz="2200" dirty="0">
                    <a:solidFill>
                      <a:schemeClr val="tx1"/>
                    </a:solidFill>
                  </a:rPr>
                  <a:t>- מתח הקבל </a:t>
                </a:r>
                <a14:m>
                  <m:oMath xmlns:m="http://schemas.openxmlformats.org/officeDocument/2006/math">
                    <m:sSub>
                      <m:sSubPr>
                        <m:ctrlPr>
                          <a:rPr lang="en-AU"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𝐶</m:t>
                        </m:r>
                      </m:e>
                      <m:sub>
                        <m:r>
                          <a:rPr lang="he-IL" sz="2200" i="1">
                            <a:solidFill>
                              <a:schemeClr val="tx1"/>
                            </a:solidFill>
                            <a:latin typeface="Cambria Math" panose="02040503050406030204" pitchFamily="18" charset="0"/>
                          </a:rPr>
                          <m:t>2</m:t>
                        </m:r>
                      </m:sub>
                    </m:sSub>
                  </m:oMath>
                </a14:m>
                <a:r>
                  <a:rPr lang="he-IL" sz="2200" dirty="0">
                    <a:solidFill>
                      <a:schemeClr val="tx1"/>
                    </a:solidFill>
                  </a:rPr>
                  <a:t>.</a:t>
                </a:r>
              </a:p>
              <a:p>
                <a14:m>
                  <m:oMath xmlns:m="http://schemas.openxmlformats.org/officeDocument/2006/math">
                    <m:sSub>
                      <m:sSubPr>
                        <m:ctrlPr>
                          <a:rPr lang="en-AU" sz="2200" i="1">
                            <a:solidFill>
                              <a:schemeClr val="tx1"/>
                            </a:solidFill>
                            <a:latin typeface="Cambria Math" panose="02040503050406030204" pitchFamily="18" charset="0"/>
                          </a:rPr>
                        </m:ctrlPr>
                      </m:sSubPr>
                      <m:e>
                        <m:r>
                          <a:rPr lang="en-AU" sz="2200" i="1">
                            <a:solidFill>
                              <a:schemeClr val="tx1"/>
                            </a:solidFill>
                            <a:latin typeface="Cambria Math" panose="02040503050406030204" pitchFamily="18" charset="0"/>
                          </a:rPr>
                          <m:t>𝑖</m:t>
                        </m:r>
                      </m:e>
                      <m:sub>
                        <m:r>
                          <a:rPr lang="en-AU" sz="2200" i="1">
                            <a:solidFill>
                              <a:schemeClr val="tx1"/>
                            </a:solidFill>
                            <a:latin typeface="Cambria Math" panose="02040503050406030204" pitchFamily="18" charset="0"/>
                          </a:rPr>
                          <m:t>1</m:t>
                        </m:r>
                      </m:sub>
                    </m:sSub>
                    <m:r>
                      <a:rPr lang="en-AU" sz="2200" i="1">
                        <a:solidFill>
                          <a:schemeClr val="tx1"/>
                        </a:solidFill>
                        <a:latin typeface="Cambria Math" panose="02040503050406030204" pitchFamily="18" charset="0"/>
                      </a:rPr>
                      <m:t>[</m:t>
                    </m:r>
                    <m:r>
                      <a:rPr lang="en-AU" sz="2200" i="1">
                        <a:solidFill>
                          <a:schemeClr val="tx1"/>
                        </a:solidFill>
                        <a:latin typeface="Cambria Math" panose="02040503050406030204" pitchFamily="18" charset="0"/>
                      </a:rPr>
                      <m:t>𝐴</m:t>
                    </m:r>
                    <m:r>
                      <a:rPr lang="en-AU" sz="2200" i="1">
                        <a:solidFill>
                          <a:schemeClr val="tx1"/>
                        </a:solidFill>
                        <a:latin typeface="Cambria Math" panose="02040503050406030204" pitchFamily="18" charset="0"/>
                      </a:rPr>
                      <m:t>]</m:t>
                    </m:r>
                  </m:oMath>
                </a14:m>
                <a:r>
                  <a:rPr lang="he-IL" sz="2200" dirty="0">
                    <a:solidFill>
                      <a:schemeClr val="tx1"/>
                    </a:solidFill>
                  </a:rPr>
                  <a:t> - זרם סליל </a:t>
                </a:r>
                <a14:m>
                  <m:oMath xmlns:m="http://schemas.openxmlformats.org/officeDocument/2006/math">
                    <m:sSub>
                      <m:sSubPr>
                        <m:ctrlPr>
                          <a:rPr lang="en-AU" sz="2200" i="1">
                            <a:solidFill>
                              <a:schemeClr val="tx1"/>
                            </a:solidFill>
                            <a:latin typeface="Cambria Math" panose="02040503050406030204" pitchFamily="18" charset="0"/>
                          </a:rPr>
                        </m:ctrlPr>
                      </m:sSubPr>
                      <m:e>
                        <m:r>
                          <a:rPr lang="en-AU" sz="2200" i="1">
                            <a:solidFill>
                              <a:schemeClr val="tx1"/>
                            </a:solidFill>
                            <a:latin typeface="Cambria Math" panose="02040503050406030204" pitchFamily="18" charset="0"/>
                          </a:rPr>
                          <m:t>𝐿</m:t>
                        </m:r>
                      </m:e>
                      <m:sub>
                        <m:r>
                          <a:rPr lang="en-AU" sz="2200" i="1">
                            <a:solidFill>
                              <a:schemeClr val="tx1"/>
                            </a:solidFill>
                            <a:latin typeface="Cambria Math" panose="02040503050406030204" pitchFamily="18" charset="0"/>
                          </a:rPr>
                          <m:t>1</m:t>
                        </m:r>
                      </m:sub>
                    </m:sSub>
                  </m:oMath>
                </a14:m>
                <a:r>
                  <a:rPr lang="he-IL" sz="2200" dirty="0">
                    <a:solidFill>
                      <a:schemeClr val="tx1"/>
                    </a:solidFill>
                  </a:rPr>
                  <a:t>.</a:t>
                </a:r>
              </a:p>
              <a:p>
                <a14:m>
                  <m:oMath xmlns:m="http://schemas.openxmlformats.org/officeDocument/2006/math">
                    <m:sSub>
                      <m:sSubPr>
                        <m:ctrlPr>
                          <a:rPr lang="en-AU" sz="2200" i="1">
                            <a:solidFill>
                              <a:schemeClr val="tx1"/>
                            </a:solidFill>
                            <a:latin typeface="Cambria Math" panose="02040503050406030204" pitchFamily="18" charset="0"/>
                          </a:rPr>
                        </m:ctrlPr>
                      </m:sSubPr>
                      <m:e>
                        <m:r>
                          <a:rPr lang="en-AU" sz="2200" i="1">
                            <a:solidFill>
                              <a:schemeClr val="tx1"/>
                            </a:solidFill>
                            <a:latin typeface="Cambria Math" panose="02040503050406030204" pitchFamily="18" charset="0"/>
                          </a:rPr>
                          <m:t>𝑖</m:t>
                        </m:r>
                      </m:e>
                      <m:sub>
                        <m:r>
                          <a:rPr lang="he-IL" sz="2200" i="1">
                            <a:solidFill>
                              <a:schemeClr val="tx1"/>
                            </a:solidFill>
                            <a:latin typeface="Cambria Math" panose="02040503050406030204" pitchFamily="18" charset="0"/>
                          </a:rPr>
                          <m:t>2</m:t>
                        </m:r>
                      </m:sub>
                    </m:sSub>
                    <m:r>
                      <a:rPr lang="en-AU" sz="2200" i="1">
                        <a:solidFill>
                          <a:schemeClr val="tx1"/>
                        </a:solidFill>
                        <a:latin typeface="Cambria Math" panose="02040503050406030204" pitchFamily="18" charset="0"/>
                      </a:rPr>
                      <m:t>[</m:t>
                    </m:r>
                    <m:r>
                      <a:rPr lang="en-AU" sz="2200" i="1">
                        <a:solidFill>
                          <a:schemeClr val="tx1"/>
                        </a:solidFill>
                        <a:latin typeface="Cambria Math" panose="02040503050406030204" pitchFamily="18" charset="0"/>
                      </a:rPr>
                      <m:t>𝐴</m:t>
                    </m:r>
                    <m:r>
                      <a:rPr lang="en-AU" sz="2200" i="1">
                        <a:solidFill>
                          <a:schemeClr val="tx1"/>
                        </a:solidFill>
                        <a:latin typeface="Cambria Math" panose="02040503050406030204" pitchFamily="18" charset="0"/>
                      </a:rPr>
                      <m:t>]</m:t>
                    </m:r>
                  </m:oMath>
                </a14:m>
                <a:r>
                  <a:rPr lang="he-IL" sz="2200" dirty="0">
                    <a:solidFill>
                      <a:schemeClr val="tx1"/>
                    </a:solidFill>
                  </a:rPr>
                  <a:t> -זרם סליל </a:t>
                </a:r>
                <a14:m>
                  <m:oMath xmlns:m="http://schemas.openxmlformats.org/officeDocument/2006/math">
                    <m:sSub>
                      <m:sSubPr>
                        <m:ctrlPr>
                          <a:rPr lang="en-AU" sz="2200" i="1">
                            <a:solidFill>
                              <a:schemeClr val="tx1"/>
                            </a:solidFill>
                            <a:latin typeface="Cambria Math" panose="02040503050406030204" pitchFamily="18" charset="0"/>
                          </a:rPr>
                        </m:ctrlPr>
                      </m:sSubPr>
                      <m:e>
                        <m:r>
                          <a:rPr lang="en-AU" sz="2200" i="1">
                            <a:solidFill>
                              <a:schemeClr val="tx1"/>
                            </a:solidFill>
                            <a:latin typeface="Cambria Math" panose="02040503050406030204" pitchFamily="18" charset="0"/>
                          </a:rPr>
                          <m:t>𝐿</m:t>
                        </m:r>
                      </m:e>
                      <m:sub>
                        <m:r>
                          <a:rPr lang="en-AU" sz="2200" i="1">
                            <a:solidFill>
                              <a:schemeClr val="tx1"/>
                            </a:solidFill>
                            <a:latin typeface="Cambria Math" panose="02040503050406030204" pitchFamily="18" charset="0"/>
                          </a:rPr>
                          <m:t>2</m:t>
                        </m:r>
                      </m:sub>
                    </m:sSub>
                  </m:oMath>
                </a14:m>
                <a:r>
                  <a:rPr lang="he-IL" sz="2200" dirty="0">
                    <a:solidFill>
                      <a:schemeClr val="tx1"/>
                    </a:solidFill>
                  </a:rPr>
                  <a:t>.</a:t>
                </a:r>
              </a:p>
              <a:p>
                <a:endParaRPr lang="en-AU" sz="2200" dirty="0">
                  <a:solidFill>
                    <a:schemeClr val="tx1"/>
                  </a:solidFill>
                </a:endParaRPr>
              </a:p>
              <a:p>
                <a:endParaRPr lang="he-IL" sz="2200" dirty="0">
                  <a:solidFill>
                    <a:schemeClr val="tx1"/>
                  </a:solidFill>
                </a:endParaRPr>
              </a:p>
              <a:p>
                <a:endParaRPr lang="he-IL" sz="2200" dirty="0">
                  <a:solidFill>
                    <a:schemeClr val="tx1"/>
                  </a:solidFill>
                </a:endParaRPr>
              </a:p>
              <a:p>
                <a:endParaRPr lang="he-IL" sz="1400" dirty="0">
                  <a:solidFill>
                    <a:schemeClr val="tx1"/>
                  </a:solidFill>
                </a:endParaRPr>
              </a:p>
              <a:p>
                <a:endParaRPr lang="he-IL" sz="1400" dirty="0">
                  <a:solidFill>
                    <a:schemeClr val="tx1"/>
                  </a:solidFill>
                </a:endParaRPr>
              </a:p>
              <a:p>
                <a:endParaRPr lang="he-IL" sz="1400" dirty="0">
                  <a:solidFill>
                    <a:schemeClr val="tx1"/>
                  </a:solidFill>
                </a:endParaRPr>
              </a:p>
              <a:p>
                <a:endParaRPr lang="he-IL" sz="1400" dirty="0">
                  <a:solidFill>
                    <a:schemeClr val="tx1"/>
                  </a:solidFill>
                </a:endParaRPr>
              </a:p>
            </p:txBody>
          </p:sp>
        </mc:Choice>
        <mc:Fallback>
          <p:sp>
            <p:nvSpPr>
              <p:cNvPr id="4" name="Content Placeholder 3">
                <a:extLst>
                  <a:ext uri="{FF2B5EF4-FFF2-40B4-BE49-F238E27FC236}">
                    <a16:creationId xmlns:a16="http://schemas.microsoft.com/office/drawing/2014/main" id="{0D0EA480-EDE9-4A8A-83FF-A328661E325D}"/>
                  </a:ext>
                </a:extLst>
              </p:cNvPr>
              <p:cNvSpPr>
                <a:spLocks noGrp="1" noRot="1" noChangeAspect="1" noMove="1" noResize="1" noEditPoints="1" noAdjustHandles="1" noChangeArrowheads="1" noChangeShapeType="1" noTextEdit="1"/>
              </p:cNvSpPr>
              <p:nvPr>
                <p:ph sz="half" idx="2"/>
              </p:nvPr>
            </p:nvSpPr>
            <p:spPr>
              <a:blipFill>
                <a:blip r:embed="rId2"/>
                <a:stretch>
                  <a:fillRect t="-1292" r="-1020" b="-40037"/>
                </a:stretch>
              </a:blipFill>
            </p:spPr>
            <p:txBody>
              <a:bodyPr/>
              <a:lstStyle/>
              <a:p>
                <a:r>
                  <a:rPr lang="en-AU">
                    <a:noFill/>
                  </a:rPr>
                  <a:t> </a:t>
                </a:r>
              </a:p>
            </p:txBody>
          </p:sp>
        </mc:Fallback>
      </mc:AlternateContent>
      <p:sp>
        <p:nvSpPr>
          <p:cNvPr id="5" name="Text Placeholder 4">
            <a:extLst>
              <a:ext uri="{FF2B5EF4-FFF2-40B4-BE49-F238E27FC236}">
                <a16:creationId xmlns:a16="http://schemas.microsoft.com/office/drawing/2014/main" id="{1D616102-F59B-4230-BC7C-9CCC7B4FE852}"/>
              </a:ext>
            </a:extLst>
          </p:cNvPr>
          <p:cNvSpPr>
            <a:spLocks noGrp="1"/>
          </p:cNvSpPr>
          <p:nvPr>
            <p:ph type="body" sz="quarter" idx="3"/>
          </p:nvPr>
        </p:nvSpPr>
        <p:spPr/>
        <p:txBody>
          <a:bodyPr/>
          <a:lstStyle/>
          <a:p>
            <a:r>
              <a:rPr lang="he-IL" b="1" dirty="0"/>
              <a:t>שירטוט ממיר ה</a:t>
            </a:r>
            <a:r>
              <a:rPr lang="en-US" b="1" dirty="0"/>
              <a:t>SEPIC</a:t>
            </a:r>
            <a:r>
              <a:rPr lang="he-IL" b="1" dirty="0"/>
              <a:t> </a:t>
            </a:r>
            <a:endParaRPr lang="en-AU" b="1" dirty="0"/>
          </a:p>
        </p:txBody>
      </p:sp>
      <p:pic>
        <p:nvPicPr>
          <p:cNvPr id="7" name="Content Placeholder 6">
            <a:extLst>
              <a:ext uri="{FF2B5EF4-FFF2-40B4-BE49-F238E27FC236}">
                <a16:creationId xmlns:a16="http://schemas.microsoft.com/office/drawing/2014/main" id="{C8E9F2AD-BBB2-4B79-8311-9D268D9FFB9E}"/>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087938" y="3261292"/>
            <a:ext cx="4186237" cy="2256291"/>
          </a:xfrm>
          <a:prstGeom prst="rect">
            <a:avLst/>
          </a:prstGeom>
        </p:spPr>
      </p:pic>
    </p:spTree>
    <p:extLst>
      <p:ext uri="{BB962C8B-B14F-4D97-AF65-F5344CB8AC3E}">
        <p14:creationId xmlns:p14="http://schemas.microsoft.com/office/powerpoint/2010/main" val="50812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4903-F0AF-4FE9-9505-C81DAF145C91}"/>
              </a:ext>
            </a:extLst>
          </p:cNvPr>
          <p:cNvSpPr>
            <a:spLocks noGrp="1"/>
          </p:cNvSpPr>
          <p:nvPr>
            <p:ph type="title"/>
          </p:nvPr>
        </p:nvSpPr>
        <p:spPr/>
        <p:txBody>
          <a:bodyPr>
            <a:normAutofit fontScale="90000"/>
          </a:bodyPr>
          <a:lstStyle/>
          <a:p>
            <a:pPr algn="ctr"/>
            <a:r>
              <a:rPr lang="he-IL" dirty="0"/>
              <a:t>ניתוח ממיר ה</a:t>
            </a:r>
            <a:r>
              <a:rPr lang="en-US" dirty="0"/>
              <a:t>SEPIC</a:t>
            </a:r>
            <a:r>
              <a:rPr lang="he-IL" dirty="0"/>
              <a:t> עבור מצב </a:t>
            </a:r>
            <a:r>
              <a:rPr lang="en-US" dirty="0"/>
              <a:t>ON</a:t>
            </a:r>
            <a:r>
              <a:rPr lang="he-IL" dirty="0"/>
              <a:t> של הטרניזסטוטר </a:t>
            </a:r>
            <a:br>
              <a:rPr lang="he-IL" dirty="0"/>
            </a:b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45AFF3-FBA0-4038-BCE7-87F4D17A6BD3}"/>
                  </a:ext>
                </a:extLst>
              </p:cNvPr>
              <p:cNvSpPr>
                <a:spLocks noGrp="1"/>
              </p:cNvSpPr>
              <p:nvPr>
                <p:ph sz="half" idx="1"/>
              </p:nvPr>
            </p:nvSpPr>
            <p:spPr>
              <a:xfrm>
                <a:off x="677334" y="2160589"/>
                <a:ext cx="4377266" cy="4147078"/>
              </a:xfrm>
            </p:spPr>
            <p:txBody>
              <a:bodyPr>
                <a:normAutofit/>
              </a:bodyPr>
              <a:lstStyle/>
              <a:p>
                <a:pPr marL="0" indent="0" algn="ctr">
                  <a:buNone/>
                </a:pPr>
                <a:r>
                  <a:rPr lang="he-IL" sz="1600" u="sng" dirty="0">
                    <a:solidFill>
                      <a:schemeClr val="tx1"/>
                    </a:solidFill>
                  </a:rPr>
                  <a:t>משוואת דפרנציאליות של המעגל עבור מצב </a:t>
                </a:r>
                <a:r>
                  <a:rPr lang="en-AU" sz="1600" u="sng" dirty="0">
                    <a:solidFill>
                      <a:schemeClr val="tx1"/>
                    </a:solidFill>
                  </a:rPr>
                  <a:t>a</a:t>
                </a:r>
                <a:endParaRPr lang="he-IL" sz="1600" u="sng" dirty="0">
                  <a:solidFill>
                    <a:schemeClr val="tx1"/>
                  </a:solidFill>
                </a:endParaRPr>
              </a:p>
              <a:p>
                <a:pPr marL="1884363" indent="-1884363" algn="just"/>
                <a14:m>
                  <m:oMath xmlns:m="http://schemas.openxmlformats.org/officeDocument/2006/math">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i="1">
                                <a:solidFill>
                                  <a:schemeClr val="tx1"/>
                                </a:solidFill>
                                <a:latin typeface="Cambria Math" panose="02040503050406030204" pitchFamily="18" charset="0"/>
                              </a:rPr>
                              <m:t>𝑉</m:t>
                            </m:r>
                          </m:e>
                        </m:acc>
                      </m:e>
                      <m:sub>
                        <m:r>
                          <a:rPr lang="en-AU" i="1">
                            <a:solidFill>
                              <a:schemeClr val="tx1"/>
                            </a:solidFill>
                            <a:latin typeface="Cambria Math" panose="02040503050406030204" pitchFamily="18" charset="0"/>
                          </a:rPr>
                          <m:t>𝐶</m:t>
                        </m:r>
                        <m:r>
                          <a:rPr lang="en-AU" i="1">
                            <a:solidFill>
                              <a:schemeClr val="tx1"/>
                            </a:solidFill>
                            <a:latin typeface="Cambria Math" panose="02040503050406030204" pitchFamily="18" charset="0"/>
                          </a:rPr>
                          <m:t>1</m:t>
                        </m:r>
                      </m:sub>
                    </m:sSub>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𝑑</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𝑉</m:t>
                            </m:r>
                          </m:e>
                          <m:sub>
                            <m:r>
                              <a:rPr lang="en-AU" i="1">
                                <a:solidFill>
                                  <a:schemeClr val="tx1"/>
                                </a:solidFill>
                                <a:latin typeface="Cambria Math" panose="02040503050406030204" pitchFamily="18" charset="0"/>
                              </a:rPr>
                              <m:t>𝐶</m:t>
                            </m:r>
                            <m:r>
                              <a:rPr lang="en-AU" i="1">
                                <a:solidFill>
                                  <a:schemeClr val="tx1"/>
                                </a:solidFill>
                                <a:latin typeface="Cambria Math" panose="02040503050406030204" pitchFamily="18" charset="0"/>
                              </a:rPr>
                              <m:t>1</m:t>
                            </m:r>
                          </m:sub>
                        </m:sSub>
                      </m:num>
                      <m:den>
                        <m:r>
                          <a:rPr lang="en-AU" i="1">
                            <a:solidFill>
                              <a:schemeClr val="tx1"/>
                            </a:solidFill>
                            <a:latin typeface="Cambria Math" panose="02040503050406030204" pitchFamily="18" charset="0"/>
                          </a:rPr>
                          <m:t>𝑑𝑡</m:t>
                        </m:r>
                      </m:den>
                    </m:f>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𝐼</m:t>
                            </m:r>
                          </m:e>
                          <m:sub>
                            <m:r>
                              <a:rPr lang="en-AU" i="1">
                                <a:solidFill>
                                  <a:schemeClr val="tx1"/>
                                </a:solidFill>
                                <a:latin typeface="Cambria Math" panose="02040503050406030204" pitchFamily="18" charset="0"/>
                              </a:rPr>
                              <m:t>2</m:t>
                            </m:r>
                          </m:sub>
                        </m:sSub>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𝐶</m:t>
                            </m:r>
                          </m:e>
                          <m:sub>
                            <m:r>
                              <a:rPr lang="en-AU" i="1">
                                <a:solidFill>
                                  <a:schemeClr val="tx1"/>
                                </a:solidFill>
                                <a:latin typeface="Cambria Math" panose="02040503050406030204" pitchFamily="18" charset="0"/>
                              </a:rPr>
                              <m:t>1</m:t>
                            </m:r>
                          </m:sub>
                        </m:sSub>
                      </m:den>
                    </m:f>
                  </m:oMath>
                </a14:m>
                <a:endParaRPr lang="he-IL" dirty="0">
                  <a:solidFill>
                    <a:schemeClr val="tx1"/>
                  </a:solidFill>
                </a:endParaRPr>
              </a:p>
              <a:p>
                <a:pPr marL="1074738" indent="-1074738" algn="just"/>
                <a14:m>
                  <m:oMath xmlns:m="http://schemas.openxmlformats.org/officeDocument/2006/math">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i="1">
                                <a:solidFill>
                                  <a:schemeClr val="tx1"/>
                                </a:solidFill>
                                <a:latin typeface="Cambria Math" panose="02040503050406030204" pitchFamily="18" charset="0"/>
                              </a:rPr>
                              <m:t>𝑉</m:t>
                            </m:r>
                          </m:e>
                        </m:acc>
                      </m:e>
                      <m:sub>
                        <m:r>
                          <a:rPr lang="en-AU" i="1">
                            <a:solidFill>
                              <a:schemeClr val="tx1"/>
                            </a:solidFill>
                            <a:latin typeface="Cambria Math" panose="02040503050406030204" pitchFamily="18" charset="0"/>
                          </a:rPr>
                          <m:t>𝐶</m:t>
                        </m:r>
                        <m:r>
                          <a:rPr lang="en-AU" i="1">
                            <a:solidFill>
                              <a:schemeClr val="tx1"/>
                            </a:solidFill>
                            <a:latin typeface="Cambria Math" panose="02040503050406030204" pitchFamily="18" charset="0"/>
                          </a:rPr>
                          <m:t>2</m:t>
                        </m:r>
                      </m:sub>
                    </m:sSub>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𝑑</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𝑉</m:t>
                            </m:r>
                          </m:e>
                          <m:sub>
                            <m:r>
                              <a:rPr lang="en-AU" i="1">
                                <a:solidFill>
                                  <a:schemeClr val="tx1"/>
                                </a:solidFill>
                                <a:latin typeface="Cambria Math" panose="02040503050406030204" pitchFamily="18" charset="0"/>
                              </a:rPr>
                              <m:t>𝐶</m:t>
                            </m:r>
                            <m:r>
                              <a:rPr lang="en-AU" i="1">
                                <a:solidFill>
                                  <a:schemeClr val="tx1"/>
                                </a:solidFill>
                                <a:latin typeface="Cambria Math" panose="02040503050406030204" pitchFamily="18" charset="0"/>
                              </a:rPr>
                              <m:t>2</m:t>
                            </m:r>
                          </m:sub>
                        </m:sSub>
                      </m:num>
                      <m:den>
                        <m:r>
                          <a:rPr lang="en-AU" i="1">
                            <a:solidFill>
                              <a:schemeClr val="tx1"/>
                            </a:solidFill>
                            <a:latin typeface="Cambria Math" panose="02040503050406030204" pitchFamily="18" charset="0"/>
                          </a:rPr>
                          <m:t>𝑑𝑡</m:t>
                        </m:r>
                      </m:den>
                    </m:f>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1</m:t>
                        </m:r>
                      </m:num>
                      <m:den>
                        <m:r>
                          <a:rPr lang="en-AU" i="1">
                            <a:solidFill>
                              <a:schemeClr val="tx1"/>
                            </a:solidFill>
                            <a:latin typeface="Cambria Math" panose="02040503050406030204" pitchFamily="18" charset="0"/>
                          </a:rPr>
                          <m:t>𝑅</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𝐶</m:t>
                            </m:r>
                          </m:e>
                          <m:sub>
                            <m:r>
                              <a:rPr lang="en-AU" i="1">
                                <a:solidFill>
                                  <a:schemeClr val="tx1"/>
                                </a:solidFill>
                                <a:latin typeface="Cambria Math" panose="02040503050406030204" pitchFamily="18" charset="0"/>
                              </a:rPr>
                              <m:t>2</m:t>
                            </m:r>
                          </m:sub>
                        </m:sSub>
                      </m:den>
                    </m:f>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𝑉</m:t>
                        </m:r>
                      </m:e>
                      <m:sub>
                        <m:r>
                          <a:rPr lang="en-AU" i="1">
                            <a:solidFill>
                              <a:schemeClr val="tx1"/>
                            </a:solidFill>
                            <a:latin typeface="Cambria Math" panose="02040503050406030204" pitchFamily="18" charset="0"/>
                          </a:rPr>
                          <m:t>𝐶</m:t>
                        </m:r>
                        <m:r>
                          <a:rPr lang="en-AU" i="1">
                            <a:solidFill>
                              <a:schemeClr val="tx1"/>
                            </a:solidFill>
                            <a:latin typeface="Cambria Math" panose="02040503050406030204" pitchFamily="18" charset="0"/>
                          </a:rPr>
                          <m:t>2</m:t>
                        </m:r>
                      </m:sub>
                    </m:sSub>
                  </m:oMath>
                </a14:m>
                <a:endParaRPr lang="he-IL" dirty="0">
                  <a:solidFill>
                    <a:schemeClr val="tx1"/>
                  </a:solidFill>
                </a:endParaRPr>
              </a:p>
              <a:p>
                <a:pPr marL="1074738" indent="-1074738" algn="just"/>
                <a14:m>
                  <m:oMath xmlns:m="http://schemas.openxmlformats.org/officeDocument/2006/math">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i="1">
                                <a:solidFill>
                                  <a:schemeClr val="tx1"/>
                                </a:solidFill>
                                <a:latin typeface="Cambria Math" panose="02040503050406030204" pitchFamily="18" charset="0"/>
                              </a:rPr>
                              <m:t>𝐼</m:t>
                            </m:r>
                          </m:e>
                        </m:acc>
                      </m:e>
                      <m:sub>
                        <m:r>
                          <a:rPr lang="en-AU" i="1">
                            <a:solidFill>
                              <a:schemeClr val="tx1"/>
                            </a:solidFill>
                            <a:latin typeface="Cambria Math" panose="02040503050406030204" pitchFamily="18" charset="0"/>
                          </a:rPr>
                          <m:t>1</m:t>
                        </m:r>
                      </m:sub>
                    </m:sSub>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𝑑</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𝑖</m:t>
                            </m:r>
                          </m:e>
                          <m:sub>
                            <m:r>
                              <a:rPr lang="en-AU" i="1">
                                <a:solidFill>
                                  <a:schemeClr val="tx1"/>
                                </a:solidFill>
                                <a:latin typeface="Cambria Math" panose="02040503050406030204" pitchFamily="18" charset="0"/>
                              </a:rPr>
                              <m:t>1</m:t>
                            </m:r>
                          </m:sub>
                        </m:sSub>
                      </m:num>
                      <m:den>
                        <m:r>
                          <a:rPr lang="en-AU" i="1">
                            <a:solidFill>
                              <a:schemeClr val="tx1"/>
                            </a:solidFill>
                            <a:latin typeface="Cambria Math" panose="02040503050406030204" pitchFamily="18" charset="0"/>
                          </a:rPr>
                          <m:t>𝑑𝑡</m:t>
                        </m:r>
                      </m:den>
                    </m:f>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𝑅</m:t>
                            </m:r>
                          </m:e>
                          <m:sub>
                            <m:r>
                              <a:rPr lang="en-AU" i="1">
                                <a:solidFill>
                                  <a:schemeClr val="tx1"/>
                                </a:solidFill>
                                <a:latin typeface="Cambria Math" panose="02040503050406030204" pitchFamily="18" charset="0"/>
                              </a:rPr>
                              <m:t>1</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𝑖</m:t>
                            </m:r>
                          </m:e>
                          <m:sub>
                            <m:r>
                              <a:rPr lang="en-AU" i="1">
                                <a:solidFill>
                                  <a:schemeClr val="tx1"/>
                                </a:solidFill>
                                <a:latin typeface="Cambria Math" panose="02040503050406030204" pitchFamily="18" charset="0"/>
                              </a:rPr>
                              <m:t>1</m:t>
                            </m:r>
                          </m:sub>
                        </m:sSub>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𝐿</m:t>
                            </m:r>
                          </m:e>
                          <m:sub>
                            <m:r>
                              <a:rPr lang="en-AU" i="1">
                                <a:solidFill>
                                  <a:schemeClr val="tx1"/>
                                </a:solidFill>
                                <a:latin typeface="Cambria Math" panose="02040503050406030204" pitchFamily="18" charset="0"/>
                              </a:rPr>
                              <m:t>1</m:t>
                            </m:r>
                          </m:sub>
                        </m:sSub>
                      </m:den>
                    </m:f>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1</m:t>
                        </m:r>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𝐿</m:t>
                            </m:r>
                          </m:e>
                          <m:sub>
                            <m:r>
                              <a:rPr lang="en-AU" i="1">
                                <a:solidFill>
                                  <a:schemeClr val="tx1"/>
                                </a:solidFill>
                                <a:latin typeface="Cambria Math" panose="02040503050406030204" pitchFamily="18" charset="0"/>
                              </a:rPr>
                              <m:t>1</m:t>
                            </m:r>
                          </m:sub>
                        </m:sSub>
                      </m:den>
                    </m:f>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𝑈</m:t>
                    </m:r>
                  </m:oMath>
                </a14:m>
                <a:endParaRPr lang="he-IL" dirty="0">
                  <a:solidFill>
                    <a:schemeClr val="tx1"/>
                  </a:solidFill>
                </a:endParaRPr>
              </a:p>
              <a:p>
                <a:pPr marL="1884363" indent="-1884363" algn="just"/>
                <a14:m>
                  <m:oMath xmlns:m="http://schemas.openxmlformats.org/officeDocument/2006/math">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i="1">
                                <a:solidFill>
                                  <a:schemeClr val="tx1"/>
                                </a:solidFill>
                                <a:latin typeface="Cambria Math" panose="02040503050406030204" pitchFamily="18" charset="0"/>
                              </a:rPr>
                              <m:t>𝐼</m:t>
                            </m:r>
                          </m:e>
                        </m:acc>
                      </m:e>
                      <m:sub>
                        <m:r>
                          <a:rPr lang="en-AU" i="1">
                            <a:solidFill>
                              <a:schemeClr val="tx1"/>
                            </a:solidFill>
                            <a:latin typeface="Cambria Math" panose="02040503050406030204" pitchFamily="18" charset="0"/>
                          </a:rPr>
                          <m:t>2</m:t>
                        </m:r>
                      </m:sub>
                    </m:sSub>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𝑑</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𝑖</m:t>
                            </m:r>
                          </m:e>
                          <m:sub>
                            <m:r>
                              <a:rPr lang="en-AU" i="1">
                                <a:solidFill>
                                  <a:schemeClr val="tx1"/>
                                </a:solidFill>
                                <a:latin typeface="Cambria Math" panose="02040503050406030204" pitchFamily="18" charset="0"/>
                              </a:rPr>
                              <m:t>2</m:t>
                            </m:r>
                          </m:sub>
                        </m:sSub>
                      </m:num>
                      <m:den>
                        <m:r>
                          <a:rPr lang="en-AU" i="1">
                            <a:solidFill>
                              <a:schemeClr val="tx1"/>
                            </a:solidFill>
                            <a:latin typeface="Cambria Math" panose="02040503050406030204" pitchFamily="18" charset="0"/>
                          </a:rPr>
                          <m:t>𝑑𝑡</m:t>
                        </m:r>
                      </m:den>
                    </m:f>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𝑉</m:t>
                            </m:r>
                          </m:e>
                          <m:sub>
                            <m:r>
                              <a:rPr lang="en-AU" i="1">
                                <a:solidFill>
                                  <a:schemeClr val="tx1"/>
                                </a:solidFill>
                                <a:latin typeface="Cambria Math" panose="02040503050406030204" pitchFamily="18" charset="0"/>
                              </a:rPr>
                              <m:t>𝐶</m:t>
                            </m:r>
                            <m:r>
                              <a:rPr lang="en-AU" i="1">
                                <a:solidFill>
                                  <a:schemeClr val="tx1"/>
                                </a:solidFill>
                                <a:latin typeface="Cambria Math" panose="02040503050406030204" pitchFamily="18" charset="0"/>
                              </a:rPr>
                              <m:t>1</m:t>
                            </m:r>
                          </m:sub>
                        </m:sSub>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𝐿</m:t>
                            </m:r>
                          </m:e>
                          <m:sub>
                            <m:r>
                              <a:rPr lang="en-AU" i="1">
                                <a:solidFill>
                                  <a:schemeClr val="tx1"/>
                                </a:solidFill>
                                <a:latin typeface="Cambria Math" panose="02040503050406030204" pitchFamily="18" charset="0"/>
                              </a:rPr>
                              <m:t>2</m:t>
                            </m:r>
                          </m:sub>
                        </m:sSub>
                      </m:den>
                    </m:f>
                  </m:oMath>
                </a14:m>
                <a:endParaRPr lang="en-AU" dirty="0">
                  <a:solidFill>
                    <a:schemeClr val="tx1"/>
                  </a:solidFill>
                </a:endParaRPr>
              </a:p>
              <a:p>
                <a:pPr marL="1884363" indent="-1884363" algn="just"/>
                <a:endParaRPr lang="en-AU" dirty="0">
                  <a:solidFill>
                    <a:schemeClr val="tx1"/>
                  </a:solidFill>
                </a:endParaRPr>
              </a:p>
              <a:p>
                <a:pPr marL="0" indent="0" algn="just">
                  <a:buNone/>
                </a:pPr>
                <a:endParaRPr lang="he-IL" dirty="0">
                  <a:solidFill>
                    <a:schemeClr val="tx1"/>
                  </a:solidFill>
                </a:endParaRPr>
              </a:p>
            </p:txBody>
          </p:sp>
        </mc:Choice>
        <mc:Fallback xmlns="">
          <p:sp>
            <p:nvSpPr>
              <p:cNvPr id="3" name="Content Placeholder 2">
                <a:extLst>
                  <a:ext uri="{FF2B5EF4-FFF2-40B4-BE49-F238E27FC236}">
                    <a16:creationId xmlns:a16="http://schemas.microsoft.com/office/drawing/2014/main" id="{CB45AFF3-FBA0-4038-BCE7-87F4D17A6BD3}"/>
                  </a:ext>
                </a:extLst>
              </p:cNvPr>
              <p:cNvSpPr>
                <a:spLocks noGrp="1" noRot="1" noChangeAspect="1" noMove="1" noResize="1" noEditPoints="1" noAdjustHandles="1" noChangeArrowheads="1" noChangeShapeType="1" noTextEdit="1"/>
              </p:cNvSpPr>
              <p:nvPr>
                <p:ph sz="half" idx="1"/>
              </p:nvPr>
            </p:nvSpPr>
            <p:spPr>
              <a:xfrm>
                <a:off x="677334" y="2160589"/>
                <a:ext cx="4377266" cy="4147078"/>
              </a:xfrm>
              <a:blipFill>
                <a:blip r:embed="rId2"/>
                <a:stretch>
                  <a:fillRect t="-587" r="-1253"/>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0700C74F-B810-482B-A55C-80504290AFDB}"/>
              </a:ext>
            </a:extLst>
          </p:cNvPr>
          <p:cNvSpPr>
            <a:spLocks noGrp="1"/>
          </p:cNvSpPr>
          <p:nvPr>
            <p:ph sz="half" idx="2"/>
          </p:nvPr>
        </p:nvSpPr>
        <p:spPr/>
        <p:txBody>
          <a:bodyPr>
            <a:normAutofit/>
          </a:bodyPr>
          <a:lstStyle/>
          <a:p>
            <a:endParaRPr lang="he-IL" dirty="0"/>
          </a:p>
          <a:p>
            <a:endParaRPr lang="he-IL" dirty="0"/>
          </a:p>
          <a:p>
            <a:endParaRPr lang="he-IL" dirty="0"/>
          </a:p>
          <a:p>
            <a:endParaRPr lang="he-IL" dirty="0"/>
          </a:p>
          <a:p>
            <a:endParaRPr lang="he-IL" dirty="0"/>
          </a:p>
          <a:p>
            <a:r>
              <a:rPr lang="he-IL" dirty="0"/>
              <a:t>שירטוט ממיר ה</a:t>
            </a:r>
            <a:r>
              <a:rPr lang="en-AU" dirty="0"/>
              <a:t>SEPIC</a:t>
            </a:r>
            <a:r>
              <a:rPr lang="he-IL" dirty="0"/>
              <a:t> כאשר הטרנזיסטור במצב </a:t>
            </a:r>
            <a:r>
              <a:rPr lang="en-US" dirty="0"/>
              <a:t>ON</a:t>
            </a:r>
            <a:r>
              <a:rPr lang="he-IL" dirty="0"/>
              <a:t> (שיסומן מעכשיו כמצב </a:t>
            </a:r>
            <a:r>
              <a:rPr lang="en-AU" dirty="0"/>
              <a:t>a</a:t>
            </a:r>
            <a:r>
              <a:rPr lang="he-IL" dirty="0"/>
              <a:t>).</a:t>
            </a:r>
          </a:p>
        </p:txBody>
      </p:sp>
      <p:pic>
        <p:nvPicPr>
          <p:cNvPr id="8" name="Picture 7">
            <a:extLst>
              <a:ext uri="{FF2B5EF4-FFF2-40B4-BE49-F238E27FC236}">
                <a16:creationId xmlns:a16="http://schemas.microsoft.com/office/drawing/2014/main" id="{9B14D786-BDA9-41C0-8639-F7A02B94CF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5287" y="2160589"/>
            <a:ext cx="3437255" cy="1720215"/>
          </a:xfrm>
          <a:prstGeom prst="rect">
            <a:avLst/>
          </a:prstGeom>
          <a:noFill/>
          <a:ln>
            <a:noFill/>
          </a:ln>
        </p:spPr>
      </p:pic>
    </p:spTree>
    <p:extLst>
      <p:ext uri="{BB962C8B-B14F-4D97-AF65-F5344CB8AC3E}">
        <p14:creationId xmlns:p14="http://schemas.microsoft.com/office/powerpoint/2010/main" val="232634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3DFC-70A5-47CC-B45D-10EA847F6093}"/>
              </a:ext>
            </a:extLst>
          </p:cNvPr>
          <p:cNvSpPr>
            <a:spLocks noGrp="1"/>
          </p:cNvSpPr>
          <p:nvPr>
            <p:ph type="title"/>
          </p:nvPr>
        </p:nvSpPr>
        <p:spPr/>
        <p:txBody>
          <a:bodyPr>
            <a:normAutofit fontScale="90000"/>
          </a:bodyPr>
          <a:lstStyle/>
          <a:p>
            <a:r>
              <a:rPr lang="he-IL" dirty="0"/>
              <a:t>ניתוח ממיר ה</a:t>
            </a:r>
            <a:r>
              <a:rPr lang="en-US" dirty="0"/>
              <a:t>SEPIC</a:t>
            </a:r>
            <a:r>
              <a:rPr lang="he-IL" dirty="0"/>
              <a:t> עבור מצב </a:t>
            </a:r>
            <a:r>
              <a:rPr lang="en-US" dirty="0"/>
              <a:t>OFF</a:t>
            </a:r>
            <a:r>
              <a:rPr lang="he-IL" dirty="0"/>
              <a:t> של הטרניזסטוטר </a:t>
            </a:r>
            <a:br>
              <a:rPr lang="he-IL" dirty="0"/>
            </a:b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7BA52B-2E29-458D-8633-5DF38F293965}"/>
                  </a:ext>
                </a:extLst>
              </p:cNvPr>
              <p:cNvSpPr>
                <a:spLocks noGrp="1"/>
              </p:cNvSpPr>
              <p:nvPr>
                <p:ph sz="half" idx="1"/>
              </p:nvPr>
            </p:nvSpPr>
            <p:spPr>
              <a:xfrm>
                <a:off x="351367" y="2160589"/>
                <a:ext cx="4510003" cy="3880772"/>
              </a:xfrm>
            </p:spPr>
            <p:txBody>
              <a:bodyPr>
                <a:normAutofit/>
              </a:bodyPr>
              <a:lstStyle/>
              <a:p>
                <a:pPr marL="0" indent="0" algn="ctr">
                  <a:buNone/>
                </a:pPr>
                <a:r>
                  <a:rPr lang="he-IL" sz="1400" u="sng" dirty="0">
                    <a:solidFill>
                      <a:schemeClr val="tx1"/>
                    </a:solidFill>
                  </a:rPr>
                  <a:t>משוואת דפרנציאליות של המעגל במצב </a:t>
                </a:r>
                <a:r>
                  <a:rPr lang="en-AU" sz="1400" u="sng" dirty="0">
                    <a:solidFill>
                      <a:schemeClr val="tx1"/>
                    </a:solidFill>
                  </a:rPr>
                  <a:t>b</a:t>
                </a:r>
                <a:endParaRPr lang="he-IL" sz="1400" u="sng" dirty="0">
                  <a:solidFill>
                    <a:schemeClr val="tx1"/>
                  </a:solidFill>
                </a:endParaRPr>
              </a:p>
              <a:p>
                <a:pPr marL="2781300" indent="-2781300"/>
                <a14:m>
                  <m:oMath xmlns:m="http://schemas.openxmlformats.org/officeDocument/2006/math">
                    <m:sSub>
                      <m:sSubPr>
                        <m:ctrlPr>
                          <a:rPr lang="en-AU" sz="1400" i="1">
                            <a:solidFill>
                              <a:schemeClr val="tx1"/>
                            </a:solidFill>
                            <a:latin typeface="Cambria Math" panose="02040503050406030204" pitchFamily="18" charset="0"/>
                          </a:rPr>
                        </m:ctrlPr>
                      </m:sSubPr>
                      <m:e>
                        <m:acc>
                          <m:accPr>
                            <m:chr m:val="̇"/>
                            <m:ctrlPr>
                              <a:rPr lang="en-AU" sz="1400" i="1">
                                <a:solidFill>
                                  <a:schemeClr val="tx1"/>
                                </a:solidFill>
                                <a:latin typeface="Cambria Math" panose="02040503050406030204" pitchFamily="18" charset="0"/>
                              </a:rPr>
                            </m:ctrlPr>
                          </m:accPr>
                          <m:e>
                            <m:r>
                              <a:rPr lang="en-AU" sz="1400" i="1">
                                <a:solidFill>
                                  <a:schemeClr val="tx1"/>
                                </a:solidFill>
                                <a:latin typeface="Cambria Math" panose="02040503050406030204" pitchFamily="18" charset="0"/>
                              </a:rPr>
                              <m:t>𝑉</m:t>
                            </m:r>
                          </m:e>
                        </m:acc>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1</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𝑑</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𝑉</m:t>
                            </m:r>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1</m:t>
                            </m:r>
                          </m:sub>
                        </m:sSub>
                      </m:num>
                      <m:den>
                        <m:r>
                          <a:rPr lang="en-AU" sz="1400" i="1">
                            <a:solidFill>
                              <a:schemeClr val="tx1"/>
                            </a:solidFill>
                            <a:latin typeface="Cambria Math" panose="02040503050406030204" pitchFamily="18" charset="0"/>
                          </a:rPr>
                          <m:t>𝑑𝑡</m:t>
                        </m:r>
                      </m:den>
                    </m:f>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𝐶</m:t>
                            </m:r>
                          </m:e>
                          <m:sub>
                            <m:r>
                              <a:rPr lang="en-AU" sz="1400" i="1">
                                <a:solidFill>
                                  <a:schemeClr val="tx1"/>
                                </a:solidFill>
                                <a:latin typeface="Cambria Math" panose="02040503050406030204" pitchFamily="18" charset="0"/>
                              </a:rPr>
                              <m:t>1</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𝐼</m:t>
                        </m:r>
                      </m:e>
                      <m:sub>
                        <m:r>
                          <a:rPr lang="en-AU" sz="1400" i="1">
                            <a:solidFill>
                              <a:schemeClr val="tx1"/>
                            </a:solidFill>
                            <a:latin typeface="Cambria Math" panose="02040503050406030204" pitchFamily="18" charset="0"/>
                          </a:rPr>
                          <m:t>2</m:t>
                        </m:r>
                      </m:sub>
                    </m:sSub>
                  </m:oMath>
                </a14:m>
                <a:endParaRPr lang="en-AU" sz="1400" dirty="0">
                  <a:solidFill>
                    <a:schemeClr val="tx1"/>
                  </a:solidFill>
                </a:endParaRPr>
              </a:p>
              <a:p>
                <a:pPr marL="1163638" indent="-1163638"/>
                <a14:m>
                  <m:oMath xmlns:m="http://schemas.openxmlformats.org/officeDocument/2006/math">
                    <m:sSub>
                      <m:sSubPr>
                        <m:ctrlPr>
                          <a:rPr lang="en-AU" sz="1400" i="1">
                            <a:solidFill>
                              <a:schemeClr val="tx1"/>
                            </a:solidFill>
                            <a:latin typeface="Cambria Math" panose="02040503050406030204" pitchFamily="18" charset="0"/>
                          </a:rPr>
                        </m:ctrlPr>
                      </m:sSubPr>
                      <m:e>
                        <m:acc>
                          <m:accPr>
                            <m:chr m:val="̇"/>
                            <m:ctrlPr>
                              <a:rPr lang="en-AU" sz="1400" i="1">
                                <a:solidFill>
                                  <a:schemeClr val="tx1"/>
                                </a:solidFill>
                                <a:latin typeface="Cambria Math" panose="02040503050406030204" pitchFamily="18" charset="0"/>
                              </a:rPr>
                            </m:ctrlPr>
                          </m:accPr>
                          <m:e>
                            <m:r>
                              <a:rPr lang="en-AU" sz="1400" i="1">
                                <a:solidFill>
                                  <a:schemeClr val="tx1"/>
                                </a:solidFill>
                                <a:latin typeface="Cambria Math" panose="02040503050406030204" pitchFamily="18" charset="0"/>
                              </a:rPr>
                              <m:t>𝑉</m:t>
                            </m:r>
                          </m:e>
                        </m:acc>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2</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𝑑</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𝑉</m:t>
                            </m:r>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2</m:t>
                            </m:r>
                          </m:sub>
                        </m:sSub>
                      </m:num>
                      <m:den>
                        <m:r>
                          <a:rPr lang="en-AU" sz="1400" i="1">
                            <a:solidFill>
                              <a:schemeClr val="tx1"/>
                            </a:solidFill>
                            <a:latin typeface="Cambria Math" panose="02040503050406030204" pitchFamily="18" charset="0"/>
                          </a:rPr>
                          <m:t>𝑑𝑡</m:t>
                        </m:r>
                      </m:den>
                    </m:f>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r>
                          <a:rPr lang="en-AU" sz="1400" i="1">
                            <a:solidFill>
                              <a:schemeClr val="tx1"/>
                            </a:solidFill>
                            <a:latin typeface="Cambria Math" panose="02040503050406030204" pitchFamily="18" charset="0"/>
                          </a:rPr>
                          <m:t>𝑅</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𝐶</m:t>
                            </m:r>
                          </m:e>
                          <m:sub>
                            <m:r>
                              <a:rPr lang="en-AU" sz="1400" i="1">
                                <a:solidFill>
                                  <a:schemeClr val="tx1"/>
                                </a:solidFill>
                                <a:latin typeface="Cambria Math" panose="02040503050406030204" pitchFamily="18" charset="0"/>
                              </a:rPr>
                              <m:t>2</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𝑉</m:t>
                        </m:r>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2</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𝐶</m:t>
                            </m:r>
                          </m:e>
                          <m:sub>
                            <m:r>
                              <a:rPr lang="en-AU" sz="1400" i="1">
                                <a:solidFill>
                                  <a:schemeClr val="tx1"/>
                                </a:solidFill>
                                <a:latin typeface="Cambria Math" panose="02040503050406030204" pitchFamily="18" charset="0"/>
                              </a:rPr>
                              <m:t>2</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𝑖</m:t>
                        </m:r>
                      </m:e>
                      <m:sub>
                        <m:r>
                          <a:rPr lang="en-AU" sz="1400" i="1">
                            <a:solidFill>
                              <a:schemeClr val="tx1"/>
                            </a:solidFill>
                            <a:latin typeface="Cambria Math" panose="02040503050406030204" pitchFamily="18" charset="0"/>
                          </a:rPr>
                          <m:t>1</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𝐶</m:t>
                            </m:r>
                          </m:e>
                          <m:sub>
                            <m:r>
                              <a:rPr lang="en-AU" sz="1400" i="1">
                                <a:solidFill>
                                  <a:schemeClr val="tx1"/>
                                </a:solidFill>
                                <a:latin typeface="Cambria Math" panose="02040503050406030204" pitchFamily="18" charset="0"/>
                              </a:rPr>
                              <m:t>2</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𝑖</m:t>
                        </m:r>
                      </m:e>
                      <m:sub>
                        <m:r>
                          <a:rPr lang="en-AU" sz="1400" i="1">
                            <a:solidFill>
                              <a:schemeClr val="tx1"/>
                            </a:solidFill>
                            <a:latin typeface="Cambria Math" panose="02040503050406030204" pitchFamily="18" charset="0"/>
                          </a:rPr>
                          <m:t>2</m:t>
                        </m:r>
                      </m:sub>
                    </m:sSub>
                  </m:oMath>
                </a14:m>
                <a:endParaRPr lang="en-AU" sz="1400" dirty="0">
                  <a:solidFill>
                    <a:schemeClr val="tx1"/>
                  </a:solidFill>
                </a:endParaRPr>
              </a:p>
              <a:p>
                <a:pPr marL="719138" indent="-719138"/>
                <a14:m>
                  <m:oMath xmlns:m="http://schemas.openxmlformats.org/officeDocument/2006/math">
                    <m:sSub>
                      <m:sSubPr>
                        <m:ctrlPr>
                          <a:rPr lang="en-AU" sz="1400" i="1" smtClean="0">
                            <a:solidFill>
                              <a:schemeClr val="tx1"/>
                            </a:solidFill>
                            <a:latin typeface="Cambria Math" panose="02040503050406030204" pitchFamily="18" charset="0"/>
                          </a:rPr>
                        </m:ctrlPr>
                      </m:sSubPr>
                      <m:e>
                        <m:acc>
                          <m:accPr>
                            <m:chr m:val="̇"/>
                            <m:ctrlPr>
                              <a:rPr lang="en-AU" sz="1400" i="1">
                                <a:solidFill>
                                  <a:schemeClr val="tx1"/>
                                </a:solidFill>
                                <a:latin typeface="Cambria Math" panose="02040503050406030204" pitchFamily="18" charset="0"/>
                              </a:rPr>
                            </m:ctrlPr>
                          </m:accPr>
                          <m:e>
                            <m:r>
                              <a:rPr lang="en-AU" sz="1400" i="1">
                                <a:solidFill>
                                  <a:schemeClr val="tx1"/>
                                </a:solidFill>
                                <a:latin typeface="Cambria Math" panose="02040503050406030204" pitchFamily="18" charset="0"/>
                              </a:rPr>
                              <m:t>𝐼</m:t>
                            </m:r>
                          </m:e>
                        </m:acc>
                      </m:e>
                      <m:sub>
                        <m:r>
                          <a:rPr lang="en-AU" sz="1400" i="1">
                            <a:solidFill>
                              <a:schemeClr val="tx1"/>
                            </a:solidFill>
                            <a:latin typeface="Cambria Math" panose="02040503050406030204" pitchFamily="18" charset="0"/>
                          </a:rPr>
                          <m:t>1</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𝑑</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𝑖</m:t>
                            </m:r>
                          </m:e>
                          <m:sub>
                            <m:r>
                              <a:rPr lang="en-AU" sz="1400" i="1">
                                <a:solidFill>
                                  <a:schemeClr val="tx1"/>
                                </a:solidFill>
                                <a:latin typeface="Cambria Math" panose="02040503050406030204" pitchFamily="18" charset="0"/>
                              </a:rPr>
                              <m:t>1</m:t>
                            </m:r>
                          </m:sub>
                        </m:sSub>
                      </m:num>
                      <m:den>
                        <m:r>
                          <a:rPr lang="en-AU" sz="1400" i="1">
                            <a:solidFill>
                              <a:schemeClr val="tx1"/>
                            </a:solidFill>
                            <a:latin typeface="Cambria Math" panose="02040503050406030204" pitchFamily="18" charset="0"/>
                          </a:rPr>
                          <m:t>𝑑𝑡</m:t>
                        </m:r>
                      </m:den>
                    </m:f>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𝐿</m:t>
                            </m:r>
                          </m:e>
                          <m:sub>
                            <m:r>
                              <a:rPr lang="en-AU" sz="1400" i="1">
                                <a:solidFill>
                                  <a:schemeClr val="tx1"/>
                                </a:solidFill>
                                <a:latin typeface="Cambria Math" panose="02040503050406030204" pitchFamily="18" charset="0"/>
                              </a:rPr>
                              <m:t>1</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𝑉</m:t>
                        </m:r>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1</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𝐿</m:t>
                            </m:r>
                          </m:e>
                          <m:sub>
                            <m:r>
                              <a:rPr lang="en-AU" sz="1400" i="1">
                                <a:solidFill>
                                  <a:schemeClr val="tx1"/>
                                </a:solidFill>
                                <a:latin typeface="Cambria Math" panose="02040503050406030204" pitchFamily="18" charset="0"/>
                              </a:rPr>
                              <m:t>1</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𝑉</m:t>
                        </m:r>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2</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𝑅</m:t>
                            </m:r>
                          </m:e>
                          <m:sub>
                            <m:r>
                              <a:rPr lang="en-AU" sz="1400" i="1">
                                <a:solidFill>
                                  <a:schemeClr val="tx1"/>
                                </a:solidFill>
                                <a:latin typeface="Cambria Math" panose="02040503050406030204" pitchFamily="18" charset="0"/>
                              </a:rPr>
                              <m:t>1</m:t>
                            </m:r>
                          </m:sub>
                        </m:sSub>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𝐿</m:t>
                            </m:r>
                          </m:e>
                          <m:sub>
                            <m:r>
                              <a:rPr lang="en-AU" sz="1400" i="1">
                                <a:solidFill>
                                  <a:schemeClr val="tx1"/>
                                </a:solidFill>
                                <a:latin typeface="Cambria Math" panose="02040503050406030204" pitchFamily="18" charset="0"/>
                              </a:rPr>
                              <m:t>1</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𝑖</m:t>
                        </m:r>
                      </m:e>
                      <m:sub>
                        <m:r>
                          <a:rPr lang="en-AU" sz="1400" i="1">
                            <a:solidFill>
                              <a:schemeClr val="tx1"/>
                            </a:solidFill>
                            <a:latin typeface="Cambria Math" panose="02040503050406030204" pitchFamily="18" charset="0"/>
                          </a:rPr>
                          <m:t>1</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𝐿</m:t>
                            </m:r>
                          </m:e>
                          <m:sub>
                            <m:r>
                              <a:rPr lang="en-AU" sz="1400" i="1">
                                <a:solidFill>
                                  <a:schemeClr val="tx1"/>
                                </a:solidFill>
                                <a:latin typeface="Cambria Math" panose="02040503050406030204" pitchFamily="18" charset="0"/>
                              </a:rPr>
                              <m:t>1</m:t>
                            </m:r>
                          </m:sub>
                        </m:sSub>
                      </m:den>
                    </m:f>
                    <m:r>
                      <a:rPr lang="en-AU" sz="1400" i="1">
                        <a:solidFill>
                          <a:schemeClr val="tx1"/>
                        </a:solidFill>
                        <a:latin typeface="Cambria Math" panose="02040503050406030204" pitchFamily="18" charset="0"/>
                      </a:rPr>
                      <m:t>⋅</m:t>
                    </m:r>
                    <m:r>
                      <a:rPr lang="en-AU" sz="1400" i="1">
                        <a:solidFill>
                          <a:schemeClr val="tx1"/>
                        </a:solidFill>
                        <a:latin typeface="Cambria Math" panose="02040503050406030204" pitchFamily="18" charset="0"/>
                      </a:rPr>
                      <m:t>𝑈</m:t>
                    </m:r>
                  </m:oMath>
                </a14:m>
                <a:endParaRPr lang="en-AU" sz="1400" dirty="0">
                  <a:solidFill>
                    <a:schemeClr val="tx1"/>
                  </a:solidFill>
                </a:endParaRPr>
              </a:p>
              <a:p>
                <a:pPr marL="3319463" indent="-3319463"/>
                <a14:m>
                  <m:oMath xmlns:m="http://schemas.openxmlformats.org/officeDocument/2006/math">
                    <m:sSub>
                      <m:sSubPr>
                        <m:ctrlPr>
                          <a:rPr lang="en-AU" sz="1400" i="1">
                            <a:solidFill>
                              <a:schemeClr val="tx1"/>
                            </a:solidFill>
                            <a:latin typeface="Cambria Math" panose="02040503050406030204" pitchFamily="18" charset="0"/>
                          </a:rPr>
                        </m:ctrlPr>
                      </m:sSubPr>
                      <m:e>
                        <m:acc>
                          <m:accPr>
                            <m:chr m:val="̇"/>
                            <m:ctrlPr>
                              <a:rPr lang="en-AU" sz="1400" i="1">
                                <a:solidFill>
                                  <a:schemeClr val="tx1"/>
                                </a:solidFill>
                                <a:latin typeface="Cambria Math" panose="02040503050406030204" pitchFamily="18" charset="0"/>
                              </a:rPr>
                            </m:ctrlPr>
                          </m:accPr>
                          <m:e>
                            <m:r>
                              <a:rPr lang="en-AU" sz="1400" i="1">
                                <a:solidFill>
                                  <a:schemeClr val="tx1"/>
                                </a:solidFill>
                                <a:latin typeface="Cambria Math" panose="02040503050406030204" pitchFamily="18" charset="0"/>
                              </a:rPr>
                              <m:t>𝐼</m:t>
                            </m:r>
                          </m:e>
                        </m:acc>
                      </m:e>
                      <m:sub>
                        <m:r>
                          <a:rPr lang="en-AU" sz="1400" i="1">
                            <a:solidFill>
                              <a:schemeClr val="tx1"/>
                            </a:solidFill>
                            <a:latin typeface="Cambria Math" panose="02040503050406030204" pitchFamily="18" charset="0"/>
                          </a:rPr>
                          <m:t>2</m:t>
                        </m:r>
                      </m:sub>
                    </m:sSub>
                    <m:r>
                      <a:rPr lang="en-AU" sz="1400" i="1">
                        <a:solidFill>
                          <a:schemeClr val="tx1"/>
                        </a:solidFill>
                        <a:latin typeface="Cambria Math" panose="02040503050406030204" pitchFamily="18" charset="0"/>
                      </a:rPr>
                      <m:t>=</m:t>
                    </m:r>
                    <m:f>
                      <m:fPr>
                        <m:ctrlPr>
                          <a:rPr lang="en-AU" sz="1400" i="1">
                            <a:solidFill>
                              <a:schemeClr val="tx1"/>
                            </a:solidFill>
                            <a:latin typeface="Cambria Math" panose="02040503050406030204" pitchFamily="18" charset="0"/>
                          </a:rPr>
                        </m:ctrlPr>
                      </m:fPr>
                      <m:num>
                        <m:r>
                          <a:rPr lang="en-AU" sz="1400" i="1">
                            <a:solidFill>
                              <a:schemeClr val="tx1"/>
                            </a:solidFill>
                            <a:latin typeface="Cambria Math" panose="02040503050406030204" pitchFamily="18" charset="0"/>
                          </a:rPr>
                          <m:t>1</m:t>
                        </m:r>
                      </m:num>
                      <m:den>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𝐿</m:t>
                            </m:r>
                          </m:e>
                          <m:sub>
                            <m:r>
                              <a:rPr lang="en-AU" sz="1400" i="1">
                                <a:solidFill>
                                  <a:schemeClr val="tx1"/>
                                </a:solidFill>
                                <a:latin typeface="Cambria Math" panose="02040503050406030204" pitchFamily="18" charset="0"/>
                              </a:rPr>
                              <m:t>2</m:t>
                            </m:r>
                          </m:sub>
                        </m:sSub>
                      </m:den>
                    </m:f>
                    <m:r>
                      <a:rPr lang="en-AU" sz="1400" i="1">
                        <a:solidFill>
                          <a:schemeClr val="tx1"/>
                        </a:solidFill>
                        <a:latin typeface="Cambria Math" panose="02040503050406030204" pitchFamily="18" charset="0"/>
                      </a:rPr>
                      <m:t>⋅</m:t>
                    </m:r>
                    <m:sSub>
                      <m:sSubPr>
                        <m:ctrlPr>
                          <a:rPr lang="en-AU" sz="1400" i="1">
                            <a:solidFill>
                              <a:schemeClr val="tx1"/>
                            </a:solidFill>
                            <a:latin typeface="Cambria Math" panose="02040503050406030204" pitchFamily="18" charset="0"/>
                          </a:rPr>
                        </m:ctrlPr>
                      </m:sSubPr>
                      <m:e>
                        <m:r>
                          <a:rPr lang="en-AU" sz="1400" i="1">
                            <a:solidFill>
                              <a:schemeClr val="tx1"/>
                            </a:solidFill>
                            <a:latin typeface="Cambria Math" panose="02040503050406030204" pitchFamily="18" charset="0"/>
                          </a:rPr>
                          <m:t>𝑉</m:t>
                        </m:r>
                      </m:e>
                      <m:sub>
                        <m:r>
                          <a:rPr lang="en-AU" sz="1400" i="1">
                            <a:solidFill>
                              <a:schemeClr val="tx1"/>
                            </a:solidFill>
                            <a:latin typeface="Cambria Math" panose="02040503050406030204" pitchFamily="18" charset="0"/>
                          </a:rPr>
                          <m:t>𝐶</m:t>
                        </m:r>
                        <m:r>
                          <a:rPr lang="en-AU" sz="1400" i="1">
                            <a:solidFill>
                              <a:schemeClr val="tx1"/>
                            </a:solidFill>
                            <a:latin typeface="Cambria Math" panose="02040503050406030204" pitchFamily="18" charset="0"/>
                          </a:rPr>
                          <m:t>2</m:t>
                        </m:r>
                      </m:sub>
                    </m:sSub>
                  </m:oMath>
                </a14:m>
                <a:endParaRPr lang="en-AU" sz="1200" dirty="0">
                  <a:solidFill>
                    <a:schemeClr val="tx1"/>
                  </a:solidFill>
                </a:endParaRPr>
              </a:p>
              <a:p>
                <a:pPr marL="0" indent="0"/>
                <a:endParaRPr lang="en-AU" sz="1400" dirty="0">
                  <a:solidFill>
                    <a:schemeClr val="tx1"/>
                  </a:solidFill>
                </a:endParaRPr>
              </a:p>
            </p:txBody>
          </p:sp>
        </mc:Choice>
        <mc:Fallback xmlns="">
          <p:sp>
            <p:nvSpPr>
              <p:cNvPr id="3" name="Content Placeholder 2">
                <a:extLst>
                  <a:ext uri="{FF2B5EF4-FFF2-40B4-BE49-F238E27FC236}">
                    <a16:creationId xmlns:a16="http://schemas.microsoft.com/office/drawing/2014/main" id="{3B7BA52B-2E29-458D-8633-5DF38F293965}"/>
                  </a:ext>
                </a:extLst>
              </p:cNvPr>
              <p:cNvSpPr>
                <a:spLocks noGrp="1" noRot="1" noChangeAspect="1" noMove="1" noResize="1" noEditPoints="1" noAdjustHandles="1" noChangeArrowheads="1" noChangeShapeType="1" noTextEdit="1"/>
              </p:cNvSpPr>
              <p:nvPr>
                <p:ph sz="half" idx="1"/>
              </p:nvPr>
            </p:nvSpPr>
            <p:spPr>
              <a:xfrm>
                <a:off x="351367" y="2160589"/>
                <a:ext cx="4510003" cy="3880772"/>
              </a:xfrm>
              <a:blipFill>
                <a:blip r:embed="rId2"/>
                <a:stretch>
                  <a:fillRect t="-314"/>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55965D69-674A-4883-9A76-2C6BB8C189D0}"/>
              </a:ext>
            </a:extLst>
          </p:cNvPr>
          <p:cNvSpPr>
            <a:spLocks noGrp="1"/>
          </p:cNvSpPr>
          <p:nvPr>
            <p:ph sz="half" idx="2"/>
          </p:nvPr>
        </p:nvSpPr>
        <p:spPr/>
        <p:txBody>
          <a:bodyPr/>
          <a:lstStyle/>
          <a:p>
            <a:endParaRPr lang="he-IL" dirty="0"/>
          </a:p>
          <a:p>
            <a:endParaRPr lang="he-IL" dirty="0"/>
          </a:p>
          <a:p>
            <a:endParaRPr lang="he-IL" dirty="0"/>
          </a:p>
          <a:p>
            <a:endParaRPr lang="he-IL" dirty="0"/>
          </a:p>
          <a:p>
            <a:endParaRPr lang="he-IL" dirty="0"/>
          </a:p>
          <a:p>
            <a:r>
              <a:rPr lang="he-IL" dirty="0"/>
              <a:t>שירטוט ממיר ה</a:t>
            </a:r>
            <a:r>
              <a:rPr lang="en-AU" dirty="0"/>
              <a:t>SEPIC</a:t>
            </a:r>
            <a:r>
              <a:rPr lang="he-IL" dirty="0"/>
              <a:t> כאשר הטרנזיסטור במצב </a:t>
            </a:r>
            <a:r>
              <a:rPr lang="en-US" dirty="0"/>
              <a:t>OFF</a:t>
            </a:r>
            <a:r>
              <a:rPr lang="he-IL" dirty="0"/>
              <a:t> (שיסומן מעכשיו כמצב </a:t>
            </a:r>
            <a:r>
              <a:rPr lang="en-AU" dirty="0"/>
              <a:t>b</a:t>
            </a:r>
            <a:r>
              <a:rPr lang="he-IL" dirty="0"/>
              <a:t>).</a:t>
            </a:r>
          </a:p>
          <a:p>
            <a:endParaRPr lang="en-AU" dirty="0"/>
          </a:p>
        </p:txBody>
      </p:sp>
      <p:pic>
        <p:nvPicPr>
          <p:cNvPr id="8" name="Picture 7">
            <a:extLst>
              <a:ext uri="{FF2B5EF4-FFF2-40B4-BE49-F238E27FC236}">
                <a16:creationId xmlns:a16="http://schemas.microsoft.com/office/drawing/2014/main" id="{DC4C2483-BCB6-41CB-A0D6-18504D3745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4196" y="2229143"/>
            <a:ext cx="3706740" cy="1841109"/>
          </a:xfrm>
          <a:prstGeom prst="rect">
            <a:avLst/>
          </a:prstGeom>
          <a:noFill/>
          <a:ln>
            <a:noFill/>
          </a:ln>
        </p:spPr>
      </p:pic>
    </p:spTree>
    <p:extLst>
      <p:ext uri="{BB962C8B-B14F-4D97-AF65-F5344CB8AC3E}">
        <p14:creationId xmlns:p14="http://schemas.microsoft.com/office/powerpoint/2010/main" val="306793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4DBD-E505-4241-B636-D0412EF285F4}"/>
              </a:ext>
            </a:extLst>
          </p:cNvPr>
          <p:cNvSpPr>
            <a:spLocks noGrp="1"/>
          </p:cNvSpPr>
          <p:nvPr>
            <p:ph type="ctrTitle"/>
          </p:nvPr>
        </p:nvSpPr>
        <p:spPr>
          <a:xfrm>
            <a:off x="1274234" y="397934"/>
            <a:ext cx="7766936" cy="1312334"/>
          </a:xfrm>
        </p:spPr>
        <p:txBody>
          <a:bodyPr/>
          <a:lstStyle/>
          <a:p>
            <a:pPr algn="ctr"/>
            <a:r>
              <a:rPr lang="he-IL" dirty="0"/>
              <a:t>משוואת המצב עבור מצבי המפסק </a:t>
            </a:r>
            <a:endParaRPr lang="en-AU"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4399D391-E06D-4348-9399-C38E0706A9AE}"/>
                  </a:ext>
                </a:extLst>
              </p:cNvPr>
              <p:cNvSpPr>
                <a:spLocks noGrp="1"/>
              </p:cNvSpPr>
              <p:nvPr>
                <p:ph type="subTitle" idx="1"/>
              </p:nvPr>
            </p:nvSpPr>
            <p:spPr>
              <a:xfrm>
                <a:off x="1507067" y="1710269"/>
                <a:ext cx="7766936" cy="4000498"/>
              </a:xfrm>
            </p:spPr>
            <p:txBody>
              <a:bodyPr>
                <a:normAutofit fontScale="25000" lnSpcReduction="20000"/>
              </a:bodyPr>
              <a:lstStyle/>
              <a:p>
                <a:pPr marL="685800" indent="-685800" algn="l" rtl="0">
                  <a:lnSpc>
                    <a:spcPct val="120000"/>
                  </a:lnSpc>
                  <a:buSzPct val="100000"/>
                  <a:buFont typeface="Trebuchet MS" panose="020B0603020202020204" pitchFamily="34" charset="0"/>
                  <a:buChar char="•"/>
                </a:pPr>
                <a14:m>
                  <m:oMath xmlns:m="http://schemas.openxmlformats.org/officeDocument/2006/math">
                    <m:sSub>
                      <m:sSubPr>
                        <m:ctrlPr>
                          <a:rPr lang="en-AU" sz="5600" i="1" smtClean="0">
                            <a:solidFill>
                              <a:schemeClr val="tx1"/>
                            </a:solidFill>
                            <a:latin typeface="Cambria Math" panose="02040503050406030204" pitchFamily="18" charset="0"/>
                          </a:rPr>
                        </m:ctrlPr>
                      </m:sSubPr>
                      <m:e>
                        <m:limUpp>
                          <m:limUppPr>
                            <m:ctrlPr>
                              <a:rPr lang="en-AU" sz="5600" i="1">
                                <a:solidFill>
                                  <a:schemeClr val="tx1"/>
                                </a:solidFill>
                                <a:latin typeface="Cambria Math" panose="02040503050406030204" pitchFamily="18" charset="0"/>
                              </a:rPr>
                            </m:ctrlPr>
                          </m:limUppPr>
                          <m:e>
                            <m:r>
                              <a:rPr lang="en-AU" sz="5600" b="1" i="1">
                                <a:solidFill>
                                  <a:schemeClr val="tx1"/>
                                </a:solidFill>
                                <a:latin typeface="Cambria Math" panose="02040503050406030204" pitchFamily="18" charset="0"/>
                              </a:rPr>
                              <m:t>𝒙</m:t>
                            </m:r>
                          </m:e>
                          <m:lim>
                            <m:r>
                              <a:rPr lang="en-AU" sz="5600" i="1">
                                <a:solidFill>
                                  <a:schemeClr val="tx1"/>
                                </a:solidFill>
                                <a:latin typeface="Cambria Math" panose="02040503050406030204" pitchFamily="18" charset="0"/>
                              </a:rPr>
                              <m:t>.</m:t>
                            </m:r>
                          </m:lim>
                        </m:limUpp>
                      </m:e>
                      <m:sub>
                        <m:r>
                          <a:rPr lang="en-AU" sz="5600" i="1">
                            <a:solidFill>
                              <a:schemeClr val="tx1"/>
                            </a:solidFill>
                            <a:latin typeface="Cambria Math" panose="02040503050406030204" pitchFamily="18" charset="0"/>
                          </a:rPr>
                          <m:t>𝑎</m:t>
                        </m:r>
                      </m:sub>
                    </m:sSub>
                    <m:r>
                      <a:rPr lang="en-AU" sz="5600" i="1">
                        <a:solidFill>
                          <a:schemeClr val="tx1"/>
                        </a:solidFill>
                        <a:latin typeface="Cambria Math" panose="02040503050406030204" pitchFamily="18" charset="0"/>
                      </a:rPr>
                      <m:t>=</m:t>
                    </m:r>
                    <m:limUpp>
                      <m:limUppPr>
                        <m:ctrlPr>
                          <a:rPr lang="en-AU" sz="5600" i="1">
                            <a:solidFill>
                              <a:schemeClr val="tx1"/>
                            </a:solidFill>
                            <a:latin typeface="Cambria Math" panose="02040503050406030204" pitchFamily="18" charset="0"/>
                          </a:rPr>
                        </m:ctrlPr>
                      </m:limUppPr>
                      <m:e>
                        <m:d>
                          <m:dPr>
                            <m:ctrlPr>
                              <a:rPr lang="en-AU" sz="5600" i="1">
                                <a:solidFill>
                                  <a:schemeClr val="tx1"/>
                                </a:solidFill>
                                <a:latin typeface="Cambria Math" panose="02040503050406030204" pitchFamily="18" charset="0"/>
                              </a:rPr>
                            </m:ctrlPr>
                          </m:dPr>
                          <m:e>
                            <m:m>
                              <m:mPr>
                                <m:mcs>
                                  <m:mc>
                                    <m:mcPr>
                                      <m:count m:val="1"/>
                                      <m:mcJc m:val="center"/>
                                    </m:mcPr>
                                  </m:mc>
                                </m:mcs>
                                <m:ctrlPr>
                                  <a:rPr lang="en-AU" sz="5600" i="1">
                                    <a:solidFill>
                                      <a:schemeClr val="tx1"/>
                                    </a:solidFill>
                                    <a:latin typeface="Cambria Math" panose="02040503050406030204" pitchFamily="18" charset="0"/>
                                  </a:rPr>
                                </m:ctrlPr>
                              </m:mP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2</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2</m:t>
                                      </m:r>
                                    </m:sub>
                                  </m:sSub>
                                </m:e>
                              </m:mr>
                            </m:m>
                          </m:e>
                        </m:d>
                      </m:e>
                      <m:lim>
                        <m:r>
                          <a:rPr lang="en-AU" sz="5600" i="1">
                            <a:solidFill>
                              <a:schemeClr val="tx1"/>
                            </a:solidFill>
                            <a:latin typeface="Cambria Math" panose="02040503050406030204" pitchFamily="18" charset="0"/>
                          </a:rPr>
                          <m:t>.</m:t>
                        </m:r>
                      </m:lim>
                    </m:limUpp>
                    <m:r>
                      <a:rPr lang="en-AU" sz="5600" i="1">
                        <a:solidFill>
                          <a:schemeClr val="tx1"/>
                        </a:solidFill>
                        <a:latin typeface="Cambria Math" panose="02040503050406030204" pitchFamily="18" charset="0"/>
                      </a:rPr>
                      <m:t>=</m:t>
                    </m:r>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𝑨</m:t>
                        </m:r>
                      </m:e>
                      <m:sub>
                        <m:r>
                          <a:rPr lang="en-AU" sz="5600" i="1">
                            <a:solidFill>
                              <a:schemeClr val="tx1"/>
                            </a:solidFill>
                            <a:latin typeface="Cambria Math" panose="02040503050406030204" pitchFamily="18" charset="0"/>
                          </a:rPr>
                          <m:t>𝑎</m:t>
                        </m:r>
                      </m:sub>
                    </m:sSub>
                    <m:r>
                      <a:rPr lang="en-AU" sz="5600" b="1" i="1">
                        <a:solidFill>
                          <a:schemeClr val="tx1"/>
                        </a:solidFill>
                        <a:latin typeface="Cambria Math" panose="02040503050406030204" pitchFamily="18" charset="0"/>
                      </a:rPr>
                      <m:t>𝒙</m:t>
                    </m:r>
                    <m:r>
                      <a:rPr lang="en-AU" sz="5600" i="1">
                        <a:solidFill>
                          <a:schemeClr val="tx1"/>
                        </a:solidFill>
                        <a:latin typeface="Cambria Math" panose="02040503050406030204" pitchFamily="18" charset="0"/>
                      </a:rPr>
                      <m:t>+</m:t>
                    </m:r>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𝑩</m:t>
                        </m:r>
                      </m:e>
                      <m:sub>
                        <m:r>
                          <a:rPr lang="en-AU" sz="5600" i="1">
                            <a:solidFill>
                              <a:schemeClr val="tx1"/>
                            </a:solidFill>
                            <a:latin typeface="Cambria Math" panose="02040503050406030204" pitchFamily="18" charset="0"/>
                          </a:rPr>
                          <m:t>𝑎</m:t>
                        </m:r>
                      </m:sub>
                    </m:sSub>
                    <m:r>
                      <a:rPr lang="en-AU" sz="5600" i="1">
                        <a:solidFill>
                          <a:schemeClr val="tx1"/>
                        </a:solidFill>
                        <a:latin typeface="Cambria Math" panose="02040503050406030204" pitchFamily="18" charset="0"/>
                      </a:rPr>
                      <m:t>𝑈</m:t>
                    </m:r>
                    <m:r>
                      <a:rPr lang="en-AU" sz="5600" i="1">
                        <a:solidFill>
                          <a:schemeClr val="tx1"/>
                        </a:solidFill>
                        <a:latin typeface="Cambria Math" panose="02040503050406030204" pitchFamily="18" charset="0"/>
                      </a:rPr>
                      <m:t>=</m:t>
                    </m:r>
                    <m:limUpp>
                      <m:limUppPr>
                        <m:ctrlPr>
                          <a:rPr lang="en-AU" sz="5600" i="1">
                            <a:solidFill>
                              <a:schemeClr val="tx1"/>
                            </a:solidFill>
                            <a:latin typeface="Cambria Math" panose="02040503050406030204" pitchFamily="18" charset="0"/>
                          </a:rPr>
                        </m:ctrlPr>
                      </m:limUppPr>
                      <m:e>
                        <m:groupChr>
                          <m:groupChrPr>
                            <m:chr m:val="⏞"/>
                            <m:pos m:val="top"/>
                            <m:vertJc m:val="bot"/>
                            <m:ctrlPr>
                              <a:rPr lang="en-AU" sz="5600" i="1">
                                <a:solidFill>
                                  <a:schemeClr val="tx1"/>
                                </a:solidFill>
                                <a:latin typeface="Cambria Math" panose="02040503050406030204" pitchFamily="18" charset="0"/>
                              </a:rPr>
                            </m:ctrlPr>
                          </m:groupChrPr>
                          <m:e>
                            <m:d>
                              <m:dPr>
                                <m:ctrlPr>
                                  <a:rPr lang="en-AU" sz="5600" i="1">
                                    <a:solidFill>
                                      <a:schemeClr val="tx1"/>
                                    </a:solidFill>
                                    <a:latin typeface="Cambria Math" panose="02040503050406030204" pitchFamily="18" charset="0"/>
                                  </a:rPr>
                                </m:ctrlPr>
                              </m:dPr>
                              <m:e>
                                <m:m>
                                  <m:mPr>
                                    <m:mcs>
                                      <m:mc>
                                        <m:mcPr>
                                          <m:count m:val="4"/>
                                          <m:mcJc m:val="center"/>
                                        </m:mcPr>
                                      </m:mc>
                                    </m:mcs>
                                    <m:ctrlPr>
                                      <a:rPr lang="en-AU" sz="5600" i="1">
                                        <a:solidFill>
                                          <a:schemeClr val="tx1"/>
                                        </a:solidFill>
                                        <a:latin typeface="Cambria Math" panose="02040503050406030204" pitchFamily="18" charset="0"/>
                                      </a:rPr>
                                    </m:ctrlPr>
                                  </m:mPr>
                                  <m:mr>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𝐶</m:t>
                                              </m:r>
                                            </m:e>
                                            <m:sub>
                                              <m:r>
                                                <a:rPr lang="en-AU" sz="5600" i="1">
                                                  <a:solidFill>
                                                    <a:schemeClr val="tx1"/>
                                                  </a:solidFill>
                                                  <a:latin typeface="Cambria Math" panose="02040503050406030204" pitchFamily="18" charset="0"/>
                                                </a:rPr>
                                                <m:t>1</m:t>
                                              </m:r>
                                            </m:sub>
                                          </m:sSub>
                                        </m:den>
                                      </m:f>
                                    </m:e>
                                  </m:mr>
                                  <m:mr>
                                    <m:e>
                                      <m:r>
                                        <a:rPr lang="en-AU" sz="5600" i="1">
                                          <a:solidFill>
                                            <a:schemeClr val="tx1"/>
                                          </a:solidFill>
                                          <a:latin typeface="Cambria Math" panose="02040503050406030204" pitchFamily="18" charset="0"/>
                                        </a:rPr>
                                        <m:t>0</m:t>
                                      </m:r>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r>
                                                <a:rPr lang="en-AU" sz="5600" i="1">
                                                  <a:solidFill>
                                                    <a:schemeClr val="tx1"/>
                                                  </a:solidFill>
                                                  <a:latin typeface="Cambria Math" panose="02040503050406030204" pitchFamily="18" charset="0"/>
                                                </a:rPr>
                                                <m:t>𝑅</m:t>
                                              </m:r>
                                            </m:den>
                                          </m:f>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𝐶</m:t>
                                              </m:r>
                                            </m:e>
                                            <m:sub>
                                              <m:r>
                                                <a:rPr lang="en-AU" sz="5600" i="1">
                                                  <a:solidFill>
                                                    <a:schemeClr val="tx1"/>
                                                  </a:solidFill>
                                                  <a:latin typeface="Cambria Math" panose="02040503050406030204" pitchFamily="18" charset="0"/>
                                                </a:rPr>
                                                <m:t>2</m:t>
                                              </m:r>
                                            </m:sub>
                                          </m:sSub>
                                        </m:den>
                                      </m:f>
                                    </m:e>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mr>
                                  <m:mr>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𝑅</m:t>
                                              </m:r>
                                            </m:e>
                                            <m:sub>
                                              <m:r>
                                                <a:rPr lang="en-AU" sz="5600" i="1">
                                                  <a:solidFill>
                                                    <a:schemeClr val="tx1"/>
                                                  </a:solidFill>
                                                  <a:latin typeface="Cambria Math" panose="02040503050406030204" pitchFamily="18" charset="0"/>
                                                </a:rPr>
                                                <m:t>1</m:t>
                                              </m:r>
                                            </m:sub>
                                          </m:sSub>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1</m:t>
                                              </m:r>
                                            </m:sub>
                                          </m:sSub>
                                        </m:den>
                                      </m:f>
                                    </m:e>
                                    <m:e>
                                      <m:r>
                                        <a:rPr lang="en-AU" sz="5600" i="1">
                                          <a:solidFill>
                                            <a:schemeClr val="tx1"/>
                                          </a:solidFill>
                                          <a:latin typeface="Cambria Math" panose="02040503050406030204" pitchFamily="18" charset="0"/>
                                        </a:rPr>
                                        <m:t>0</m:t>
                                      </m:r>
                                    </m:e>
                                  </m:mr>
                                  <m:mr>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2</m:t>
                                              </m:r>
                                            </m:sub>
                                          </m:sSub>
                                        </m:den>
                                      </m:f>
                                    </m:e>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mr>
                                </m:m>
                              </m:e>
                            </m:d>
                          </m:e>
                        </m:groupChr>
                      </m:e>
                      <m:lim>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𝑨</m:t>
                            </m:r>
                          </m:e>
                          <m:sub>
                            <m:r>
                              <a:rPr lang="en-AU" sz="5600" i="1">
                                <a:solidFill>
                                  <a:schemeClr val="tx1"/>
                                </a:solidFill>
                                <a:latin typeface="Cambria Math" panose="02040503050406030204" pitchFamily="18" charset="0"/>
                              </a:rPr>
                              <m:t>𝑎</m:t>
                            </m:r>
                          </m:sub>
                        </m:sSub>
                      </m:lim>
                    </m:limUpp>
                    <m:limUpp>
                      <m:limUppPr>
                        <m:ctrlPr>
                          <a:rPr lang="en-AU" sz="5600" i="1">
                            <a:solidFill>
                              <a:schemeClr val="tx1"/>
                            </a:solidFill>
                            <a:latin typeface="Cambria Math" panose="02040503050406030204" pitchFamily="18" charset="0"/>
                          </a:rPr>
                        </m:ctrlPr>
                      </m:limUppPr>
                      <m:e>
                        <m:groupChr>
                          <m:groupChrPr>
                            <m:chr m:val="⏞"/>
                            <m:pos m:val="top"/>
                            <m:vertJc m:val="bot"/>
                            <m:ctrlPr>
                              <a:rPr lang="en-AU" sz="5600" i="1">
                                <a:solidFill>
                                  <a:schemeClr val="tx1"/>
                                </a:solidFill>
                                <a:latin typeface="Cambria Math" panose="02040503050406030204" pitchFamily="18" charset="0"/>
                              </a:rPr>
                            </m:ctrlPr>
                          </m:groupChrPr>
                          <m:e>
                            <m:d>
                              <m:dPr>
                                <m:ctrlPr>
                                  <a:rPr lang="en-AU" sz="5600" i="1">
                                    <a:solidFill>
                                      <a:schemeClr val="tx1"/>
                                    </a:solidFill>
                                    <a:latin typeface="Cambria Math" panose="02040503050406030204" pitchFamily="18" charset="0"/>
                                  </a:rPr>
                                </m:ctrlPr>
                              </m:dPr>
                              <m:e>
                                <m:m>
                                  <m:mPr>
                                    <m:mcs>
                                      <m:mc>
                                        <m:mcPr>
                                          <m:count m:val="1"/>
                                          <m:mcJc m:val="center"/>
                                        </m:mcPr>
                                      </m:mc>
                                    </m:mcs>
                                    <m:ctrlPr>
                                      <a:rPr lang="en-AU" sz="5600" i="1">
                                        <a:solidFill>
                                          <a:schemeClr val="tx1"/>
                                        </a:solidFill>
                                        <a:latin typeface="Cambria Math" panose="02040503050406030204" pitchFamily="18" charset="0"/>
                                      </a:rPr>
                                    </m:ctrlPr>
                                  </m:mP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2</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2</m:t>
                                          </m:r>
                                        </m:sub>
                                      </m:sSub>
                                    </m:e>
                                  </m:mr>
                                </m:m>
                              </m:e>
                            </m:d>
                          </m:e>
                        </m:groupChr>
                      </m:e>
                      <m:lim>
                        <m:r>
                          <a:rPr lang="en-AU" sz="5600" b="1" i="1">
                            <a:solidFill>
                              <a:schemeClr val="tx1"/>
                            </a:solidFill>
                            <a:latin typeface="Cambria Math" panose="02040503050406030204" pitchFamily="18" charset="0"/>
                          </a:rPr>
                          <m:t>𝒙</m:t>
                        </m:r>
                      </m:lim>
                    </m:limUpp>
                    <m:r>
                      <a:rPr lang="en-AU" sz="5600" i="1">
                        <a:solidFill>
                          <a:schemeClr val="tx1"/>
                        </a:solidFill>
                        <a:latin typeface="Cambria Math" panose="02040503050406030204" pitchFamily="18" charset="0"/>
                      </a:rPr>
                      <m:t>+</m:t>
                    </m:r>
                    <m:limUpp>
                      <m:limUppPr>
                        <m:ctrlPr>
                          <a:rPr lang="en-AU" sz="5600" i="1">
                            <a:solidFill>
                              <a:schemeClr val="tx1"/>
                            </a:solidFill>
                            <a:latin typeface="Cambria Math" panose="02040503050406030204" pitchFamily="18" charset="0"/>
                          </a:rPr>
                        </m:ctrlPr>
                      </m:limUppPr>
                      <m:e>
                        <m:groupChr>
                          <m:groupChrPr>
                            <m:chr m:val="⏞"/>
                            <m:pos m:val="top"/>
                            <m:vertJc m:val="bot"/>
                            <m:ctrlPr>
                              <a:rPr lang="en-AU" sz="5600" i="1">
                                <a:solidFill>
                                  <a:schemeClr val="tx1"/>
                                </a:solidFill>
                                <a:latin typeface="Cambria Math" panose="02040503050406030204" pitchFamily="18" charset="0"/>
                              </a:rPr>
                            </m:ctrlPr>
                          </m:groupChrPr>
                          <m:e>
                            <m:d>
                              <m:dPr>
                                <m:ctrlPr>
                                  <a:rPr lang="en-AU" sz="5600" i="1">
                                    <a:solidFill>
                                      <a:schemeClr val="tx1"/>
                                    </a:solidFill>
                                    <a:latin typeface="Cambria Math" panose="02040503050406030204" pitchFamily="18" charset="0"/>
                                  </a:rPr>
                                </m:ctrlPr>
                              </m:dPr>
                              <m:e>
                                <m:m>
                                  <m:mPr>
                                    <m:mcs>
                                      <m:mc>
                                        <m:mcPr>
                                          <m:count m:val="1"/>
                                          <m:mcJc m:val="center"/>
                                        </m:mcPr>
                                      </m:mc>
                                    </m:mcs>
                                    <m:ctrlPr>
                                      <a:rPr lang="en-AU" sz="5600" i="1">
                                        <a:solidFill>
                                          <a:schemeClr val="tx1"/>
                                        </a:solidFill>
                                        <a:latin typeface="Cambria Math" panose="02040503050406030204" pitchFamily="18" charset="0"/>
                                      </a:rPr>
                                    </m:ctrlPr>
                                  </m:mPr>
                                  <m:mr>
                                    <m:e>
                                      <m:r>
                                        <a:rPr lang="en-AU" sz="5600" i="1">
                                          <a:solidFill>
                                            <a:schemeClr val="tx1"/>
                                          </a:solidFill>
                                          <a:latin typeface="Cambria Math" panose="02040503050406030204" pitchFamily="18" charset="0"/>
                                        </a:rPr>
                                        <m:t>0</m:t>
                                      </m:r>
                                    </m:e>
                                  </m:mr>
                                  <m:mr>
                                    <m:e>
                                      <m:r>
                                        <a:rPr lang="en-AU" sz="5600" i="1">
                                          <a:solidFill>
                                            <a:schemeClr val="tx1"/>
                                          </a:solidFill>
                                          <a:latin typeface="Cambria Math" panose="02040503050406030204" pitchFamily="18" charset="0"/>
                                        </a:rPr>
                                        <m:t>0</m:t>
                                      </m:r>
                                    </m:e>
                                  </m:mr>
                                  <m:mr>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1</m:t>
                                              </m:r>
                                            </m:sub>
                                          </m:sSub>
                                        </m:den>
                                      </m:f>
                                    </m:e>
                                  </m:mr>
                                  <m:mr>
                                    <m:e>
                                      <m:r>
                                        <a:rPr lang="en-AU" sz="5600" i="1">
                                          <a:solidFill>
                                            <a:schemeClr val="tx1"/>
                                          </a:solidFill>
                                          <a:latin typeface="Cambria Math" panose="02040503050406030204" pitchFamily="18" charset="0"/>
                                        </a:rPr>
                                        <m:t>0</m:t>
                                      </m:r>
                                    </m:e>
                                  </m:mr>
                                </m:m>
                              </m:e>
                            </m:d>
                          </m:e>
                        </m:groupChr>
                      </m:e>
                      <m:lim>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𝑩</m:t>
                            </m:r>
                          </m:e>
                          <m:sub>
                            <m:r>
                              <a:rPr lang="en-AU" sz="5600" i="1">
                                <a:solidFill>
                                  <a:schemeClr val="tx1"/>
                                </a:solidFill>
                                <a:latin typeface="Cambria Math" panose="02040503050406030204" pitchFamily="18" charset="0"/>
                              </a:rPr>
                              <m:t>𝑎</m:t>
                            </m:r>
                          </m:sub>
                        </m:sSub>
                      </m:lim>
                    </m:limUpp>
                    <m:r>
                      <a:rPr lang="en-AU" sz="5600" i="1">
                        <a:solidFill>
                          <a:schemeClr val="tx1"/>
                        </a:solidFill>
                        <a:latin typeface="Cambria Math" panose="02040503050406030204" pitchFamily="18" charset="0"/>
                      </a:rPr>
                      <m:t>𝑈</m:t>
                    </m:r>
                  </m:oMath>
                </a14:m>
                <a:endParaRPr lang="he-IL" sz="5600" dirty="0">
                  <a:solidFill>
                    <a:schemeClr val="tx1"/>
                  </a:solidFill>
                </a:endParaRPr>
              </a:p>
              <a:p>
                <a:pPr marL="685800" indent="-685800" algn="l" rtl="0">
                  <a:lnSpc>
                    <a:spcPct val="120000"/>
                  </a:lnSpc>
                  <a:buSzPct val="100000"/>
                  <a:buFont typeface="Trebuchet MS" panose="020B0603020202020204" pitchFamily="34" charset="0"/>
                  <a:buChar char="•"/>
                </a:pPr>
                <a14:m>
                  <m:oMath xmlns:m="http://schemas.openxmlformats.org/officeDocument/2006/math">
                    <m:sSub>
                      <m:sSubPr>
                        <m:ctrlPr>
                          <a:rPr lang="en-AU" sz="5600" i="1" smtClean="0">
                            <a:solidFill>
                              <a:schemeClr val="tx1"/>
                            </a:solidFill>
                            <a:latin typeface="Cambria Math" panose="02040503050406030204" pitchFamily="18" charset="0"/>
                          </a:rPr>
                        </m:ctrlPr>
                      </m:sSubPr>
                      <m:e>
                        <m:limUpp>
                          <m:limUppPr>
                            <m:ctrlPr>
                              <a:rPr lang="en-AU" sz="5600" i="1">
                                <a:solidFill>
                                  <a:schemeClr val="tx1"/>
                                </a:solidFill>
                                <a:latin typeface="Cambria Math" panose="02040503050406030204" pitchFamily="18" charset="0"/>
                              </a:rPr>
                            </m:ctrlPr>
                          </m:limUppPr>
                          <m:e>
                            <m:r>
                              <a:rPr lang="en-AU" sz="5600" b="1" i="1">
                                <a:solidFill>
                                  <a:schemeClr val="tx1"/>
                                </a:solidFill>
                                <a:latin typeface="Cambria Math" panose="02040503050406030204" pitchFamily="18" charset="0"/>
                              </a:rPr>
                              <m:t>𝒙</m:t>
                            </m:r>
                          </m:e>
                          <m:lim>
                            <m:r>
                              <a:rPr lang="en-AU" sz="5600" i="1">
                                <a:solidFill>
                                  <a:schemeClr val="tx1"/>
                                </a:solidFill>
                                <a:latin typeface="Cambria Math" panose="02040503050406030204" pitchFamily="18" charset="0"/>
                              </a:rPr>
                              <m:t>.</m:t>
                            </m:r>
                          </m:lim>
                        </m:limUpp>
                      </m:e>
                      <m:sub>
                        <m:r>
                          <a:rPr lang="en-AU" sz="5600" i="1">
                            <a:solidFill>
                              <a:schemeClr val="tx1"/>
                            </a:solidFill>
                            <a:latin typeface="Cambria Math" panose="02040503050406030204" pitchFamily="18" charset="0"/>
                          </a:rPr>
                          <m:t>𝑏</m:t>
                        </m:r>
                      </m:sub>
                    </m:sSub>
                    <m:r>
                      <a:rPr lang="en-AU" sz="5600" i="1">
                        <a:solidFill>
                          <a:schemeClr val="tx1"/>
                        </a:solidFill>
                        <a:latin typeface="Cambria Math" panose="02040503050406030204" pitchFamily="18" charset="0"/>
                      </a:rPr>
                      <m:t>=</m:t>
                    </m:r>
                    <m:limUpp>
                      <m:limUppPr>
                        <m:ctrlPr>
                          <a:rPr lang="en-AU" sz="5600" i="1">
                            <a:solidFill>
                              <a:schemeClr val="tx1"/>
                            </a:solidFill>
                            <a:latin typeface="Cambria Math" panose="02040503050406030204" pitchFamily="18" charset="0"/>
                          </a:rPr>
                        </m:ctrlPr>
                      </m:limUppPr>
                      <m:e>
                        <m:d>
                          <m:dPr>
                            <m:ctrlPr>
                              <a:rPr lang="en-AU" sz="5600" i="1">
                                <a:solidFill>
                                  <a:schemeClr val="tx1"/>
                                </a:solidFill>
                                <a:latin typeface="Cambria Math" panose="02040503050406030204" pitchFamily="18" charset="0"/>
                              </a:rPr>
                            </m:ctrlPr>
                          </m:dPr>
                          <m:e>
                            <m:m>
                              <m:mPr>
                                <m:mcs>
                                  <m:mc>
                                    <m:mcPr>
                                      <m:count m:val="1"/>
                                      <m:mcJc m:val="center"/>
                                    </m:mcPr>
                                  </m:mc>
                                </m:mcs>
                                <m:ctrlPr>
                                  <a:rPr lang="en-AU" sz="5600" i="1">
                                    <a:solidFill>
                                      <a:schemeClr val="tx1"/>
                                    </a:solidFill>
                                    <a:latin typeface="Cambria Math" panose="02040503050406030204" pitchFamily="18" charset="0"/>
                                  </a:rPr>
                                </m:ctrlPr>
                              </m:mP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2</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2</m:t>
                                      </m:r>
                                    </m:sub>
                                  </m:sSub>
                                </m:e>
                              </m:mr>
                            </m:m>
                          </m:e>
                        </m:d>
                      </m:e>
                      <m:lim>
                        <m:r>
                          <a:rPr lang="en-AU" sz="5600" i="1">
                            <a:solidFill>
                              <a:schemeClr val="tx1"/>
                            </a:solidFill>
                            <a:latin typeface="Cambria Math" panose="02040503050406030204" pitchFamily="18" charset="0"/>
                          </a:rPr>
                          <m:t>.</m:t>
                        </m:r>
                      </m:lim>
                    </m:limUpp>
                    <m:r>
                      <a:rPr lang="en-AU" sz="5600" i="1">
                        <a:solidFill>
                          <a:schemeClr val="tx1"/>
                        </a:solidFill>
                        <a:latin typeface="Cambria Math" panose="02040503050406030204" pitchFamily="18" charset="0"/>
                      </a:rPr>
                      <m:t>=</m:t>
                    </m:r>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𝑨</m:t>
                        </m:r>
                      </m:e>
                      <m:sub>
                        <m:r>
                          <a:rPr lang="en-AU" sz="5600" i="1">
                            <a:solidFill>
                              <a:schemeClr val="tx1"/>
                            </a:solidFill>
                            <a:latin typeface="Cambria Math" panose="02040503050406030204" pitchFamily="18" charset="0"/>
                          </a:rPr>
                          <m:t>𝑏</m:t>
                        </m:r>
                      </m:sub>
                    </m:sSub>
                    <m:r>
                      <a:rPr lang="en-AU" sz="5600" b="1" i="1">
                        <a:solidFill>
                          <a:schemeClr val="tx1"/>
                        </a:solidFill>
                        <a:latin typeface="Cambria Math" panose="02040503050406030204" pitchFamily="18" charset="0"/>
                      </a:rPr>
                      <m:t>𝒙</m:t>
                    </m:r>
                    <m:r>
                      <a:rPr lang="en-AU" sz="5600" i="1">
                        <a:solidFill>
                          <a:schemeClr val="tx1"/>
                        </a:solidFill>
                        <a:latin typeface="Cambria Math" panose="02040503050406030204" pitchFamily="18" charset="0"/>
                      </a:rPr>
                      <m:t>+</m:t>
                    </m:r>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𝑩</m:t>
                        </m:r>
                      </m:e>
                      <m:sub>
                        <m:r>
                          <a:rPr lang="en-AU" sz="5600" i="1">
                            <a:solidFill>
                              <a:schemeClr val="tx1"/>
                            </a:solidFill>
                            <a:latin typeface="Cambria Math" panose="02040503050406030204" pitchFamily="18" charset="0"/>
                          </a:rPr>
                          <m:t>𝑏</m:t>
                        </m:r>
                      </m:sub>
                    </m:sSub>
                    <m:r>
                      <a:rPr lang="en-AU" sz="5600" i="1">
                        <a:solidFill>
                          <a:schemeClr val="tx1"/>
                        </a:solidFill>
                        <a:latin typeface="Cambria Math" panose="02040503050406030204" pitchFamily="18" charset="0"/>
                      </a:rPr>
                      <m:t>𝑈</m:t>
                    </m:r>
                    <m:r>
                      <a:rPr lang="en-AU" sz="5600" i="1">
                        <a:solidFill>
                          <a:schemeClr val="tx1"/>
                        </a:solidFill>
                        <a:latin typeface="Cambria Math" panose="02040503050406030204" pitchFamily="18" charset="0"/>
                      </a:rPr>
                      <m:t>=</m:t>
                    </m:r>
                    <m:limUpp>
                      <m:limUppPr>
                        <m:ctrlPr>
                          <a:rPr lang="en-AU" sz="5600" i="1">
                            <a:solidFill>
                              <a:schemeClr val="tx1"/>
                            </a:solidFill>
                            <a:latin typeface="Cambria Math" panose="02040503050406030204" pitchFamily="18" charset="0"/>
                          </a:rPr>
                        </m:ctrlPr>
                      </m:limUppPr>
                      <m:e>
                        <m:groupChr>
                          <m:groupChrPr>
                            <m:chr m:val="⏞"/>
                            <m:pos m:val="top"/>
                            <m:vertJc m:val="bot"/>
                            <m:ctrlPr>
                              <a:rPr lang="en-AU" sz="5600" i="1">
                                <a:solidFill>
                                  <a:schemeClr val="tx1"/>
                                </a:solidFill>
                                <a:latin typeface="Cambria Math" panose="02040503050406030204" pitchFamily="18" charset="0"/>
                              </a:rPr>
                            </m:ctrlPr>
                          </m:groupChrPr>
                          <m:e>
                            <m:d>
                              <m:dPr>
                                <m:ctrlPr>
                                  <a:rPr lang="en-AU" sz="5600" i="1">
                                    <a:solidFill>
                                      <a:schemeClr val="tx1"/>
                                    </a:solidFill>
                                    <a:latin typeface="Cambria Math" panose="02040503050406030204" pitchFamily="18" charset="0"/>
                                  </a:rPr>
                                </m:ctrlPr>
                              </m:dPr>
                              <m:e>
                                <m:m>
                                  <m:mPr>
                                    <m:mcs>
                                      <m:mc>
                                        <m:mcPr>
                                          <m:count m:val="4"/>
                                          <m:mcJc m:val="center"/>
                                        </m:mcPr>
                                      </m:mc>
                                    </m:mcs>
                                    <m:ctrlPr>
                                      <a:rPr lang="en-AU" sz="5600" i="1">
                                        <a:solidFill>
                                          <a:schemeClr val="tx1"/>
                                        </a:solidFill>
                                        <a:latin typeface="Cambria Math" panose="02040503050406030204" pitchFamily="18" charset="0"/>
                                      </a:rPr>
                                    </m:ctrlPr>
                                  </m:mPr>
                                  <m:mr>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𝐶</m:t>
                                              </m:r>
                                            </m:e>
                                            <m:sub>
                                              <m:r>
                                                <a:rPr lang="en-AU" sz="5600" i="1">
                                                  <a:solidFill>
                                                    <a:schemeClr val="tx1"/>
                                                  </a:solidFill>
                                                  <a:latin typeface="Cambria Math" panose="02040503050406030204" pitchFamily="18" charset="0"/>
                                                </a:rPr>
                                                <m:t>1</m:t>
                                              </m:r>
                                            </m:sub>
                                          </m:sSub>
                                        </m:den>
                                      </m:f>
                                    </m:e>
                                    <m:e>
                                      <m:r>
                                        <a:rPr lang="en-AU" sz="5600" i="1">
                                          <a:solidFill>
                                            <a:schemeClr val="tx1"/>
                                          </a:solidFill>
                                          <a:latin typeface="Cambria Math" panose="02040503050406030204" pitchFamily="18" charset="0"/>
                                        </a:rPr>
                                        <m:t>0</m:t>
                                      </m:r>
                                    </m:e>
                                  </m:mr>
                                  <m:mr>
                                    <m:e>
                                      <m:r>
                                        <a:rPr lang="en-AU" sz="5600" i="1">
                                          <a:solidFill>
                                            <a:schemeClr val="tx1"/>
                                          </a:solidFill>
                                          <a:latin typeface="Cambria Math" panose="02040503050406030204" pitchFamily="18" charset="0"/>
                                        </a:rPr>
                                        <m:t>0</m:t>
                                      </m:r>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r>
                                                <a:rPr lang="en-AU" sz="5600" i="1">
                                                  <a:solidFill>
                                                    <a:schemeClr val="tx1"/>
                                                  </a:solidFill>
                                                  <a:latin typeface="Cambria Math" panose="02040503050406030204" pitchFamily="18" charset="0"/>
                                                </a:rPr>
                                                <m:t>𝑅</m:t>
                                              </m:r>
                                            </m:den>
                                          </m:f>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𝐶</m:t>
                                              </m:r>
                                            </m:e>
                                            <m:sub>
                                              <m:r>
                                                <a:rPr lang="en-AU" sz="5600" i="1">
                                                  <a:solidFill>
                                                    <a:schemeClr val="tx1"/>
                                                  </a:solidFill>
                                                  <a:latin typeface="Cambria Math" panose="02040503050406030204" pitchFamily="18" charset="0"/>
                                                </a:rPr>
                                                <m:t>2</m:t>
                                              </m:r>
                                            </m:sub>
                                          </m:sSub>
                                        </m:den>
                                      </m:f>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𝐶</m:t>
                                              </m:r>
                                            </m:e>
                                            <m:sub>
                                              <m:r>
                                                <a:rPr lang="en-AU" sz="5600" i="1">
                                                  <a:solidFill>
                                                    <a:schemeClr val="tx1"/>
                                                  </a:solidFill>
                                                  <a:latin typeface="Cambria Math" panose="02040503050406030204" pitchFamily="18" charset="0"/>
                                                </a:rPr>
                                                <m:t>2</m:t>
                                              </m:r>
                                            </m:sub>
                                          </m:sSub>
                                        </m:den>
                                      </m:f>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𝐶</m:t>
                                              </m:r>
                                            </m:e>
                                            <m:sub>
                                              <m:r>
                                                <a:rPr lang="en-AU" sz="5600" i="1">
                                                  <a:solidFill>
                                                    <a:schemeClr val="tx1"/>
                                                  </a:solidFill>
                                                  <a:latin typeface="Cambria Math" panose="02040503050406030204" pitchFamily="18" charset="0"/>
                                                </a:rPr>
                                                <m:t>2</m:t>
                                              </m:r>
                                            </m:sub>
                                          </m:sSub>
                                        </m:den>
                                      </m:f>
                                    </m:e>
                                  </m:mr>
                                  <m:mr>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1</m:t>
                                              </m:r>
                                            </m:sub>
                                          </m:sSub>
                                        </m:den>
                                      </m:f>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1</m:t>
                                              </m:r>
                                            </m:sub>
                                          </m:sSub>
                                        </m:den>
                                      </m:f>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m:t>
                                          </m:r>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𝑅</m:t>
                                              </m:r>
                                            </m:e>
                                            <m:sub>
                                              <m:r>
                                                <a:rPr lang="en-AU" sz="5600" i="1">
                                                  <a:solidFill>
                                                    <a:schemeClr val="tx1"/>
                                                  </a:solidFill>
                                                  <a:latin typeface="Cambria Math" panose="02040503050406030204" pitchFamily="18" charset="0"/>
                                                </a:rPr>
                                                <m:t>1</m:t>
                                              </m:r>
                                            </m:sub>
                                          </m:sSub>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1</m:t>
                                              </m:r>
                                            </m:sub>
                                          </m:sSub>
                                        </m:den>
                                      </m:f>
                                    </m:e>
                                    <m:e>
                                      <m:r>
                                        <a:rPr lang="en-AU" sz="5600" i="1">
                                          <a:solidFill>
                                            <a:schemeClr val="tx1"/>
                                          </a:solidFill>
                                          <a:latin typeface="Cambria Math" panose="02040503050406030204" pitchFamily="18" charset="0"/>
                                        </a:rPr>
                                        <m:t>0</m:t>
                                      </m:r>
                                    </m:e>
                                  </m:mr>
                                  <m:mr>
                                    <m:e>
                                      <m:r>
                                        <a:rPr lang="en-AU" sz="5600" i="1">
                                          <a:solidFill>
                                            <a:schemeClr val="tx1"/>
                                          </a:solidFill>
                                          <a:latin typeface="Cambria Math" panose="02040503050406030204" pitchFamily="18" charset="0"/>
                                        </a:rPr>
                                        <m:t>0</m:t>
                                      </m:r>
                                    </m:e>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2</m:t>
                                              </m:r>
                                            </m:sub>
                                          </m:sSub>
                                        </m:den>
                                      </m:f>
                                    </m:e>
                                    <m:e>
                                      <m:r>
                                        <a:rPr lang="en-AU" sz="5600" i="1">
                                          <a:solidFill>
                                            <a:schemeClr val="tx1"/>
                                          </a:solidFill>
                                          <a:latin typeface="Cambria Math" panose="02040503050406030204" pitchFamily="18" charset="0"/>
                                        </a:rPr>
                                        <m:t>0</m:t>
                                      </m:r>
                                    </m:e>
                                    <m:e>
                                      <m:r>
                                        <a:rPr lang="en-AU" sz="5600" i="1">
                                          <a:solidFill>
                                            <a:schemeClr val="tx1"/>
                                          </a:solidFill>
                                          <a:latin typeface="Cambria Math" panose="02040503050406030204" pitchFamily="18" charset="0"/>
                                        </a:rPr>
                                        <m:t>0</m:t>
                                      </m:r>
                                    </m:e>
                                  </m:mr>
                                </m:m>
                              </m:e>
                            </m:d>
                          </m:e>
                        </m:groupChr>
                      </m:e>
                      <m:lim>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𝑨</m:t>
                            </m:r>
                          </m:e>
                          <m:sub>
                            <m:r>
                              <a:rPr lang="en-AU" sz="5600" i="1">
                                <a:solidFill>
                                  <a:schemeClr val="tx1"/>
                                </a:solidFill>
                                <a:latin typeface="Cambria Math" panose="02040503050406030204" pitchFamily="18" charset="0"/>
                              </a:rPr>
                              <m:t>𝑏</m:t>
                            </m:r>
                          </m:sub>
                        </m:sSub>
                      </m:lim>
                    </m:limUpp>
                    <m:limUpp>
                      <m:limUppPr>
                        <m:ctrlPr>
                          <a:rPr lang="en-AU" sz="5600" i="1">
                            <a:solidFill>
                              <a:schemeClr val="tx1"/>
                            </a:solidFill>
                            <a:latin typeface="Cambria Math" panose="02040503050406030204" pitchFamily="18" charset="0"/>
                          </a:rPr>
                        </m:ctrlPr>
                      </m:limUppPr>
                      <m:e>
                        <m:groupChr>
                          <m:groupChrPr>
                            <m:chr m:val="⏞"/>
                            <m:pos m:val="top"/>
                            <m:vertJc m:val="bot"/>
                            <m:ctrlPr>
                              <a:rPr lang="en-AU" sz="5600" i="1">
                                <a:solidFill>
                                  <a:schemeClr val="tx1"/>
                                </a:solidFill>
                                <a:latin typeface="Cambria Math" panose="02040503050406030204" pitchFamily="18" charset="0"/>
                              </a:rPr>
                            </m:ctrlPr>
                          </m:groupChrPr>
                          <m:e>
                            <m:d>
                              <m:dPr>
                                <m:ctrlPr>
                                  <a:rPr lang="en-AU" sz="5600" i="1">
                                    <a:solidFill>
                                      <a:schemeClr val="tx1"/>
                                    </a:solidFill>
                                    <a:latin typeface="Cambria Math" panose="02040503050406030204" pitchFamily="18" charset="0"/>
                                  </a:rPr>
                                </m:ctrlPr>
                              </m:dPr>
                              <m:e>
                                <m:m>
                                  <m:mPr>
                                    <m:mcs>
                                      <m:mc>
                                        <m:mcPr>
                                          <m:count m:val="1"/>
                                          <m:mcJc m:val="center"/>
                                        </m:mcPr>
                                      </m:mc>
                                    </m:mcs>
                                    <m:ctrlPr>
                                      <a:rPr lang="en-AU" sz="5600" i="1">
                                        <a:solidFill>
                                          <a:schemeClr val="tx1"/>
                                        </a:solidFill>
                                        <a:latin typeface="Cambria Math" panose="02040503050406030204" pitchFamily="18" charset="0"/>
                                      </a:rPr>
                                    </m:ctrlPr>
                                  </m:mP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𝑣</m:t>
                                          </m:r>
                                        </m:e>
                                        <m:sub>
                                          <m:r>
                                            <a:rPr lang="en-AU" sz="5600" i="1">
                                              <a:solidFill>
                                                <a:schemeClr val="tx1"/>
                                              </a:solidFill>
                                              <a:latin typeface="Cambria Math" panose="02040503050406030204" pitchFamily="18" charset="0"/>
                                            </a:rPr>
                                            <m:t>𝐶</m:t>
                                          </m:r>
                                          <m:r>
                                            <a:rPr lang="en-AU" sz="5600" i="1">
                                              <a:solidFill>
                                                <a:schemeClr val="tx1"/>
                                              </a:solidFill>
                                              <a:latin typeface="Cambria Math" panose="02040503050406030204" pitchFamily="18" charset="0"/>
                                            </a:rPr>
                                            <m:t>2</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1</m:t>
                                          </m:r>
                                        </m:sub>
                                      </m:sSub>
                                    </m:e>
                                  </m:mr>
                                  <m:mr>
                                    <m:e>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𝑖</m:t>
                                          </m:r>
                                        </m:e>
                                        <m:sub>
                                          <m:r>
                                            <a:rPr lang="en-AU" sz="5600" i="1">
                                              <a:solidFill>
                                                <a:schemeClr val="tx1"/>
                                              </a:solidFill>
                                              <a:latin typeface="Cambria Math" panose="02040503050406030204" pitchFamily="18" charset="0"/>
                                            </a:rPr>
                                            <m:t>2</m:t>
                                          </m:r>
                                        </m:sub>
                                      </m:sSub>
                                    </m:e>
                                  </m:mr>
                                </m:m>
                              </m:e>
                            </m:d>
                          </m:e>
                        </m:groupChr>
                      </m:e>
                      <m:lim>
                        <m:r>
                          <a:rPr lang="en-AU" sz="5600" b="1" i="1">
                            <a:solidFill>
                              <a:schemeClr val="tx1"/>
                            </a:solidFill>
                            <a:latin typeface="Cambria Math" panose="02040503050406030204" pitchFamily="18" charset="0"/>
                          </a:rPr>
                          <m:t>𝒙</m:t>
                        </m:r>
                      </m:lim>
                    </m:limUpp>
                    <m:r>
                      <a:rPr lang="en-AU" sz="5600" i="1">
                        <a:solidFill>
                          <a:schemeClr val="tx1"/>
                        </a:solidFill>
                        <a:latin typeface="Cambria Math" panose="02040503050406030204" pitchFamily="18" charset="0"/>
                      </a:rPr>
                      <m:t>+</m:t>
                    </m:r>
                    <m:limUpp>
                      <m:limUppPr>
                        <m:ctrlPr>
                          <a:rPr lang="en-AU" sz="5600" i="1">
                            <a:solidFill>
                              <a:schemeClr val="tx1"/>
                            </a:solidFill>
                            <a:latin typeface="Cambria Math" panose="02040503050406030204" pitchFamily="18" charset="0"/>
                          </a:rPr>
                        </m:ctrlPr>
                      </m:limUppPr>
                      <m:e>
                        <m:groupChr>
                          <m:groupChrPr>
                            <m:chr m:val="⏞"/>
                            <m:pos m:val="top"/>
                            <m:vertJc m:val="bot"/>
                            <m:ctrlPr>
                              <a:rPr lang="en-AU" sz="5600" i="1">
                                <a:solidFill>
                                  <a:schemeClr val="tx1"/>
                                </a:solidFill>
                                <a:latin typeface="Cambria Math" panose="02040503050406030204" pitchFamily="18" charset="0"/>
                              </a:rPr>
                            </m:ctrlPr>
                          </m:groupChrPr>
                          <m:e>
                            <m:d>
                              <m:dPr>
                                <m:ctrlPr>
                                  <a:rPr lang="en-AU" sz="5600" i="1">
                                    <a:solidFill>
                                      <a:schemeClr val="tx1"/>
                                    </a:solidFill>
                                    <a:latin typeface="Cambria Math" panose="02040503050406030204" pitchFamily="18" charset="0"/>
                                  </a:rPr>
                                </m:ctrlPr>
                              </m:dPr>
                              <m:e>
                                <m:m>
                                  <m:mPr>
                                    <m:mcs>
                                      <m:mc>
                                        <m:mcPr>
                                          <m:count m:val="1"/>
                                          <m:mcJc m:val="center"/>
                                        </m:mcPr>
                                      </m:mc>
                                    </m:mcs>
                                    <m:ctrlPr>
                                      <a:rPr lang="en-AU" sz="5600" i="1">
                                        <a:solidFill>
                                          <a:schemeClr val="tx1"/>
                                        </a:solidFill>
                                        <a:latin typeface="Cambria Math" panose="02040503050406030204" pitchFamily="18" charset="0"/>
                                      </a:rPr>
                                    </m:ctrlPr>
                                  </m:mPr>
                                  <m:mr>
                                    <m:e>
                                      <m:r>
                                        <a:rPr lang="en-AU" sz="5600" i="1">
                                          <a:solidFill>
                                            <a:schemeClr val="tx1"/>
                                          </a:solidFill>
                                          <a:latin typeface="Cambria Math" panose="02040503050406030204" pitchFamily="18" charset="0"/>
                                        </a:rPr>
                                        <m:t>0</m:t>
                                      </m:r>
                                    </m:e>
                                  </m:mr>
                                  <m:mr>
                                    <m:e>
                                      <m:r>
                                        <a:rPr lang="en-AU" sz="5600" i="1">
                                          <a:solidFill>
                                            <a:schemeClr val="tx1"/>
                                          </a:solidFill>
                                          <a:latin typeface="Cambria Math" panose="02040503050406030204" pitchFamily="18" charset="0"/>
                                        </a:rPr>
                                        <m:t>0</m:t>
                                      </m:r>
                                    </m:e>
                                  </m:mr>
                                  <m:mr>
                                    <m:e>
                                      <m:f>
                                        <m:fPr>
                                          <m:ctrlPr>
                                            <a:rPr lang="en-AU" sz="5600" i="1">
                                              <a:solidFill>
                                                <a:schemeClr val="tx1"/>
                                              </a:solidFill>
                                              <a:latin typeface="Cambria Math" panose="02040503050406030204" pitchFamily="18" charset="0"/>
                                            </a:rPr>
                                          </m:ctrlPr>
                                        </m:fPr>
                                        <m:num>
                                          <m:r>
                                            <a:rPr lang="en-AU" sz="5600" i="1">
                                              <a:solidFill>
                                                <a:schemeClr val="tx1"/>
                                              </a:solidFill>
                                              <a:latin typeface="Cambria Math" panose="02040503050406030204" pitchFamily="18" charset="0"/>
                                            </a:rPr>
                                            <m:t>1</m:t>
                                          </m:r>
                                        </m:num>
                                        <m:den>
                                          <m:sSub>
                                            <m:sSubPr>
                                              <m:ctrlPr>
                                                <a:rPr lang="en-AU" sz="5600" i="1">
                                                  <a:solidFill>
                                                    <a:schemeClr val="tx1"/>
                                                  </a:solidFill>
                                                  <a:latin typeface="Cambria Math" panose="02040503050406030204" pitchFamily="18" charset="0"/>
                                                </a:rPr>
                                              </m:ctrlPr>
                                            </m:sSubPr>
                                            <m:e>
                                              <m:r>
                                                <a:rPr lang="en-AU" sz="5600" i="1">
                                                  <a:solidFill>
                                                    <a:schemeClr val="tx1"/>
                                                  </a:solidFill>
                                                  <a:latin typeface="Cambria Math" panose="02040503050406030204" pitchFamily="18" charset="0"/>
                                                </a:rPr>
                                                <m:t>𝐿</m:t>
                                              </m:r>
                                            </m:e>
                                            <m:sub>
                                              <m:r>
                                                <a:rPr lang="en-AU" sz="5600" i="1">
                                                  <a:solidFill>
                                                    <a:schemeClr val="tx1"/>
                                                  </a:solidFill>
                                                  <a:latin typeface="Cambria Math" panose="02040503050406030204" pitchFamily="18" charset="0"/>
                                                </a:rPr>
                                                <m:t>1</m:t>
                                              </m:r>
                                            </m:sub>
                                          </m:sSub>
                                        </m:den>
                                      </m:f>
                                    </m:e>
                                  </m:mr>
                                  <m:mr>
                                    <m:e>
                                      <m:r>
                                        <a:rPr lang="en-AU" sz="5600" i="1">
                                          <a:solidFill>
                                            <a:schemeClr val="tx1"/>
                                          </a:solidFill>
                                          <a:latin typeface="Cambria Math" panose="02040503050406030204" pitchFamily="18" charset="0"/>
                                        </a:rPr>
                                        <m:t>0</m:t>
                                      </m:r>
                                    </m:e>
                                  </m:mr>
                                </m:m>
                              </m:e>
                            </m:d>
                          </m:e>
                        </m:groupChr>
                      </m:e>
                      <m:lim>
                        <m:sSub>
                          <m:sSubPr>
                            <m:ctrlPr>
                              <a:rPr lang="en-AU" sz="5600" i="1">
                                <a:solidFill>
                                  <a:schemeClr val="tx1"/>
                                </a:solidFill>
                                <a:latin typeface="Cambria Math" panose="02040503050406030204" pitchFamily="18" charset="0"/>
                              </a:rPr>
                            </m:ctrlPr>
                          </m:sSubPr>
                          <m:e>
                            <m:r>
                              <a:rPr lang="en-AU" sz="5600" b="1" i="1">
                                <a:solidFill>
                                  <a:schemeClr val="tx1"/>
                                </a:solidFill>
                                <a:latin typeface="Cambria Math" panose="02040503050406030204" pitchFamily="18" charset="0"/>
                              </a:rPr>
                              <m:t>𝑩</m:t>
                            </m:r>
                          </m:e>
                          <m:sub>
                            <m:r>
                              <a:rPr lang="en-AU" sz="5600" i="1">
                                <a:solidFill>
                                  <a:schemeClr val="tx1"/>
                                </a:solidFill>
                                <a:latin typeface="Cambria Math" panose="02040503050406030204" pitchFamily="18" charset="0"/>
                              </a:rPr>
                              <m:t>𝑏</m:t>
                            </m:r>
                          </m:sub>
                        </m:sSub>
                      </m:lim>
                    </m:limUpp>
                    <m:r>
                      <a:rPr lang="en-AU" sz="5600" i="1">
                        <a:solidFill>
                          <a:schemeClr val="tx1"/>
                        </a:solidFill>
                        <a:latin typeface="Cambria Math" panose="02040503050406030204" pitchFamily="18" charset="0"/>
                      </a:rPr>
                      <m:t>𝑈</m:t>
                    </m:r>
                  </m:oMath>
                </a14:m>
                <a:endParaRPr lang="he-IL" sz="5600" dirty="0">
                  <a:solidFill>
                    <a:schemeClr val="tx1"/>
                  </a:solidFill>
                </a:endParaRPr>
              </a:p>
              <a:p>
                <a:pPr marL="285750" indent="-285750" algn="l" rtl="0">
                  <a:buSzPct val="100000"/>
                  <a:buFont typeface="Trebuchet MS" panose="020B0603020202020204" pitchFamily="34" charset="0"/>
                  <a:buChar char="•"/>
                </a:pPr>
                <a:endParaRPr lang="en-AU" dirty="0">
                  <a:solidFill>
                    <a:schemeClr val="tx1"/>
                  </a:solidFill>
                </a:endParaRPr>
              </a:p>
            </p:txBody>
          </p:sp>
        </mc:Choice>
        <mc:Fallback xmlns="">
          <p:sp>
            <p:nvSpPr>
              <p:cNvPr id="3" name="Subtitle 2">
                <a:extLst>
                  <a:ext uri="{FF2B5EF4-FFF2-40B4-BE49-F238E27FC236}">
                    <a16:creationId xmlns:a16="http://schemas.microsoft.com/office/drawing/2014/main" id="{4399D391-E06D-4348-9399-C38E0706A9AE}"/>
                  </a:ext>
                </a:extLst>
              </p:cNvPr>
              <p:cNvSpPr>
                <a:spLocks noGrp="1" noRot="1" noChangeAspect="1" noMove="1" noResize="1" noEditPoints="1" noAdjustHandles="1" noChangeArrowheads="1" noChangeShapeType="1" noTextEdit="1"/>
              </p:cNvSpPr>
              <p:nvPr>
                <p:ph type="subTitle" idx="1"/>
              </p:nvPr>
            </p:nvSpPr>
            <p:spPr>
              <a:xfrm>
                <a:off x="1507067" y="1710269"/>
                <a:ext cx="7766936" cy="4000498"/>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16749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9CE4-37C5-4862-9D81-E658DA55224C}"/>
              </a:ext>
            </a:extLst>
          </p:cNvPr>
          <p:cNvSpPr>
            <a:spLocks noGrp="1"/>
          </p:cNvSpPr>
          <p:nvPr>
            <p:ph type="ctrTitle"/>
          </p:nvPr>
        </p:nvSpPr>
        <p:spPr>
          <a:xfrm>
            <a:off x="1028700" y="169334"/>
            <a:ext cx="7766936" cy="566802"/>
          </a:xfrm>
        </p:spPr>
        <p:txBody>
          <a:bodyPr/>
          <a:lstStyle/>
          <a:p>
            <a:pPr algn="ctr"/>
            <a:r>
              <a:rPr lang="he-IL" sz="2800" dirty="0"/>
              <a:t>פיתוח והסבר למשוואת קו העבודה </a:t>
            </a:r>
            <a:endParaRPr lang="en-AU" sz="28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520768F5-DA51-49A9-85B2-88F16A0EBC51}"/>
                  </a:ext>
                </a:extLst>
              </p:cNvPr>
              <p:cNvSpPr>
                <a:spLocks noGrp="1"/>
              </p:cNvSpPr>
              <p:nvPr>
                <p:ph type="subTitle" idx="1"/>
              </p:nvPr>
            </p:nvSpPr>
            <p:spPr>
              <a:xfrm>
                <a:off x="1240367" y="821267"/>
                <a:ext cx="8033636" cy="4796366"/>
              </a:xfrm>
            </p:spPr>
            <p:txBody>
              <a:bodyPr/>
              <a:lstStyle/>
              <a:p>
                <a:pPr marL="285750" indent="-285750">
                  <a:buFont typeface="Arial" panose="020B0604020202020204" pitchFamily="34" charset="0"/>
                  <a:buChar char="•"/>
                </a:pPr>
                <a:r>
                  <a:rPr lang="he-IL" dirty="0">
                    <a:solidFill>
                      <a:schemeClr val="tx1"/>
                    </a:solidFill>
                  </a:rPr>
                  <a:t>ההיתנהגות במצב המתמיד מושפעת ממשוואות המצב של שני המצבים ומהזמנים של כל מצב . במצב המתמיד אנו  רוצים שהעתק (כאשר ההגדרה של העתק הוא הפרש בין וקטור מיקום הגוף בסוף התנועה לוקטור מיקומו בתחילת התנועה)  של מסלול היתקדמות משתנה המצב  במרחב המצב  העבודה שלנו יהיה שווה לאפס.</a:t>
                </a:r>
                <a:endParaRPr lang="en-AU" dirty="0">
                  <a:solidFill>
                    <a:schemeClr val="tx1"/>
                  </a:solidFill>
                </a:endParaRPr>
              </a:p>
              <a:p>
                <a:pPr algn="ctr"/>
                <a14:m>
                  <m:oMathPara xmlns:m="http://schemas.openxmlformats.org/officeDocument/2006/math">
                    <m:oMathParaPr>
                      <m:jc m:val="centerGroup"/>
                    </m:oMathParaPr>
                    <m:oMath xmlns:m="http://schemas.openxmlformats.org/officeDocument/2006/math">
                      <m:limUpp>
                        <m:limUppPr>
                          <m:ctrlPr>
                            <a:rPr lang="en-AU" i="1" smtClean="0">
                              <a:solidFill>
                                <a:schemeClr val="tx1"/>
                              </a:solidFill>
                            </a:rPr>
                          </m:ctrlPr>
                        </m:limUppPr>
                        <m:e>
                          <m:groupChr>
                            <m:groupChrPr>
                              <m:chr m:val="⏞"/>
                              <m:pos m:val="top"/>
                              <m:vertJc m:val="bot"/>
                              <m:ctrlPr>
                                <a:rPr lang="en-AU" i="1">
                                  <a:solidFill>
                                    <a:schemeClr val="tx1"/>
                                  </a:solidFill>
                                </a:rPr>
                              </m:ctrlPr>
                            </m:groupChrPr>
                            <m:e>
                              <m:sSub>
                                <m:sSubPr>
                                  <m:ctrlPr>
                                    <a:rPr lang="en-AU" i="1">
                                      <a:solidFill>
                                        <a:schemeClr val="tx1"/>
                                      </a:solidFill>
                                    </a:rPr>
                                  </m:ctrlPr>
                                </m:sSubPr>
                                <m:e>
                                  <m:acc>
                                    <m:accPr>
                                      <m:chr m:val="̇"/>
                                      <m:ctrlPr>
                                        <a:rPr lang="en-AU" i="1">
                                          <a:solidFill>
                                            <a:schemeClr val="tx1"/>
                                          </a:solidFill>
                                        </a:rPr>
                                      </m:ctrlPr>
                                    </m:accPr>
                                    <m:e>
                                      <m:r>
                                        <a:rPr lang="en-AU" b="1" i="1">
                                          <a:solidFill>
                                            <a:schemeClr val="tx1"/>
                                          </a:solidFill>
                                        </a:rPr>
                                        <m:t>𝑿</m:t>
                                      </m:r>
                                    </m:e>
                                  </m:acc>
                                </m:e>
                                <m:sub>
                                  <m:r>
                                    <a:rPr lang="en-AU" i="1">
                                      <a:solidFill>
                                        <a:schemeClr val="tx1"/>
                                      </a:solidFill>
                                    </a:rPr>
                                    <m:t>𝑎</m:t>
                                  </m:r>
                                </m:sub>
                              </m:sSub>
                              <m:r>
                                <a:rPr lang="en-AU" i="1">
                                  <a:solidFill>
                                    <a:schemeClr val="tx1"/>
                                  </a:solidFill>
                                </a:rPr>
                                <m:t>⋅</m:t>
                              </m:r>
                              <m:sSub>
                                <m:sSubPr>
                                  <m:ctrlPr>
                                    <a:rPr lang="en-AU" i="1">
                                      <a:solidFill>
                                        <a:schemeClr val="tx1"/>
                                      </a:solidFill>
                                    </a:rPr>
                                  </m:ctrlPr>
                                </m:sSubPr>
                                <m:e>
                                  <m:r>
                                    <a:rPr lang="en-AU" i="1">
                                      <a:solidFill>
                                        <a:schemeClr val="tx1"/>
                                      </a:solidFill>
                                    </a:rPr>
                                    <m:t>𝑇</m:t>
                                  </m:r>
                                </m:e>
                                <m:sub>
                                  <m:r>
                                    <a:rPr lang="en-AU" i="1">
                                      <a:solidFill>
                                        <a:schemeClr val="tx1"/>
                                      </a:solidFill>
                                    </a:rPr>
                                    <m:t>𝑎</m:t>
                                  </m:r>
                                </m:sub>
                              </m:sSub>
                            </m:e>
                          </m:groupChr>
                        </m:e>
                        <m:lim>
                          <m:sSub>
                            <m:sSubPr>
                              <m:ctrlPr>
                                <a:rPr lang="en-AU" i="1">
                                  <a:solidFill>
                                    <a:schemeClr val="tx1"/>
                                  </a:solidFill>
                                </a:rPr>
                              </m:ctrlPr>
                            </m:sSubPr>
                            <m:e>
                              <m:r>
                                <a:rPr lang="en-AU" b="1" i="1">
                                  <a:solidFill>
                                    <a:schemeClr val="tx1"/>
                                  </a:solidFill>
                                </a:rPr>
                                <m:t>𝑿</m:t>
                              </m:r>
                            </m:e>
                            <m:sub>
                              <m:r>
                                <a:rPr lang="en-AU" i="1">
                                  <a:solidFill>
                                    <a:schemeClr val="tx1"/>
                                  </a:solidFill>
                                </a:rPr>
                                <m:t>𝑎</m:t>
                              </m:r>
                            </m:sub>
                          </m:sSub>
                        </m:lim>
                      </m:limUpp>
                      <m:r>
                        <a:rPr lang="en-AU" i="1">
                          <a:solidFill>
                            <a:schemeClr val="tx1"/>
                          </a:solidFill>
                        </a:rPr>
                        <m:t>+</m:t>
                      </m:r>
                      <m:limUpp>
                        <m:limUppPr>
                          <m:ctrlPr>
                            <a:rPr lang="en-AU" i="1">
                              <a:solidFill>
                                <a:schemeClr val="tx1"/>
                              </a:solidFill>
                            </a:rPr>
                          </m:ctrlPr>
                        </m:limUppPr>
                        <m:e>
                          <m:groupChr>
                            <m:groupChrPr>
                              <m:chr m:val="⏞"/>
                              <m:pos m:val="top"/>
                              <m:vertJc m:val="bot"/>
                              <m:ctrlPr>
                                <a:rPr lang="en-AU" i="1">
                                  <a:solidFill>
                                    <a:schemeClr val="tx1"/>
                                  </a:solidFill>
                                </a:rPr>
                              </m:ctrlPr>
                            </m:groupChrPr>
                            <m:e>
                              <m:sSub>
                                <m:sSubPr>
                                  <m:ctrlPr>
                                    <a:rPr lang="en-AU" i="1">
                                      <a:solidFill>
                                        <a:schemeClr val="tx1"/>
                                      </a:solidFill>
                                    </a:rPr>
                                  </m:ctrlPr>
                                </m:sSubPr>
                                <m:e>
                                  <m:acc>
                                    <m:accPr>
                                      <m:chr m:val="̇"/>
                                      <m:ctrlPr>
                                        <a:rPr lang="en-AU" i="1">
                                          <a:solidFill>
                                            <a:schemeClr val="tx1"/>
                                          </a:solidFill>
                                        </a:rPr>
                                      </m:ctrlPr>
                                    </m:accPr>
                                    <m:e>
                                      <m:r>
                                        <a:rPr lang="en-AU" b="1" i="1">
                                          <a:solidFill>
                                            <a:schemeClr val="tx1"/>
                                          </a:solidFill>
                                        </a:rPr>
                                        <m:t>𝑿</m:t>
                                      </m:r>
                                    </m:e>
                                  </m:acc>
                                </m:e>
                                <m:sub>
                                  <m:r>
                                    <a:rPr lang="en-AU" i="1">
                                      <a:solidFill>
                                        <a:schemeClr val="tx1"/>
                                      </a:solidFill>
                                    </a:rPr>
                                    <m:t>𝑏</m:t>
                                  </m:r>
                                </m:sub>
                              </m:sSub>
                              <m:r>
                                <a:rPr lang="en-AU" i="1">
                                  <a:solidFill>
                                    <a:schemeClr val="tx1"/>
                                  </a:solidFill>
                                </a:rPr>
                                <m:t>⋅</m:t>
                              </m:r>
                              <m:sSub>
                                <m:sSubPr>
                                  <m:ctrlPr>
                                    <a:rPr lang="en-AU" i="1">
                                      <a:solidFill>
                                        <a:schemeClr val="tx1"/>
                                      </a:solidFill>
                                    </a:rPr>
                                  </m:ctrlPr>
                                </m:sSubPr>
                                <m:e>
                                  <m:r>
                                    <a:rPr lang="en-AU" i="1">
                                      <a:solidFill>
                                        <a:schemeClr val="tx1"/>
                                      </a:solidFill>
                                    </a:rPr>
                                    <m:t>𝑇</m:t>
                                  </m:r>
                                </m:e>
                                <m:sub>
                                  <m:r>
                                    <a:rPr lang="en-AU" i="1">
                                      <a:solidFill>
                                        <a:schemeClr val="tx1"/>
                                      </a:solidFill>
                                    </a:rPr>
                                    <m:t>𝑏</m:t>
                                  </m:r>
                                </m:sub>
                              </m:sSub>
                            </m:e>
                          </m:groupChr>
                        </m:e>
                        <m:lim>
                          <m:sSub>
                            <m:sSubPr>
                              <m:ctrlPr>
                                <a:rPr lang="en-AU" i="1">
                                  <a:solidFill>
                                    <a:schemeClr val="tx1"/>
                                  </a:solidFill>
                                </a:rPr>
                              </m:ctrlPr>
                            </m:sSubPr>
                            <m:e>
                              <m:r>
                                <a:rPr lang="en-AU" b="1" i="1">
                                  <a:solidFill>
                                    <a:schemeClr val="tx1"/>
                                  </a:solidFill>
                                </a:rPr>
                                <m:t>𝑿</m:t>
                              </m:r>
                            </m:e>
                            <m:sub>
                              <m:r>
                                <a:rPr lang="en-AU" i="1">
                                  <a:solidFill>
                                    <a:schemeClr val="tx1"/>
                                  </a:solidFill>
                                </a:rPr>
                                <m:t>𝑏</m:t>
                              </m:r>
                            </m:sub>
                          </m:sSub>
                        </m:lim>
                      </m:limUpp>
                      <m:r>
                        <a:rPr lang="en-AU" i="1">
                          <a:solidFill>
                            <a:schemeClr val="tx1"/>
                          </a:solidFill>
                        </a:rPr>
                        <m:t>=</m:t>
                      </m:r>
                      <m:r>
                        <a:rPr lang="en-AU" i="1">
                          <a:solidFill>
                            <a:schemeClr val="tx1"/>
                          </a:solidFill>
                        </a:rPr>
                        <m:t>0</m:t>
                      </m:r>
                    </m:oMath>
                  </m:oMathPara>
                </a14:m>
                <a:endParaRPr lang="en-AU" dirty="0">
                  <a:solidFill>
                    <a:schemeClr val="tx1"/>
                  </a:solidFill>
                </a:endParaRPr>
              </a:p>
              <a:p>
                <a:pPr marL="285750" indent="-285750">
                  <a:buFont typeface="Arial" panose="020B0604020202020204" pitchFamily="34" charset="0"/>
                  <a:buChar char="•"/>
                </a:pPr>
                <a14:m>
                  <m:oMath xmlns:m="http://schemas.openxmlformats.org/officeDocument/2006/math">
                    <m:sSub>
                      <m:sSubPr>
                        <m:ctrlPr>
                          <a:rPr lang="en-AU" i="1" smtClean="0">
                            <a:solidFill>
                              <a:schemeClr val="tx1"/>
                            </a:solidFill>
                          </a:rPr>
                        </m:ctrlPr>
                      </m:sSubPr>
                      <m:e>
                        <m:r>
                          <a:rPr lang="en-AU" b="1" i="1">
                            <a:solidFill>
                              <a:schemeClr val="tx1"/>
                            </a:solidFill>
                          </a:rPr>
                          <m:t>𝑿</m:t>
                        </m:r>
                      </m:e>
                      <m:sub>
                        <m:r>
                          <a:rPr lang="en-AU" i="1">
                            <a:solidFill>
                              <a:schemeClr val="tx1"/>
                            </a:solidFill>
                          </a:rPr>
                          <m:t>𝑏</m:t>
                        </m:r>
                      </m:sub>
                    </m:sSub>
                  </m:oMath>
                </a14:m>
                <a:r>
                  <a:rPr lang="he-IL" dirty="0">
                    <a:solidFill>
                      <a:schemeClr val="tx1"/>
                    </a:solidFill>
                  </a:rPr>
                  <a:t>,</a:t>
                </a:r>
                <a:r>
                  <a:rPr lang="en-AU" dirty="0">
                    <a:solidFill>
                      <a:schemeClr val="tx1"/>
                    </a:solidFill>
                  </a:rPr>
                  <a:t> </a:t>
                </a:r>
                <a14:m>
                  <m:oMath xmlns:m="http://schemas.openxmlformats.org/officeDocument/2006/math">
                    <m:sSub>
                      <m:sSubPr>
                        <m:ctrlPr>
                          <a:rPr lang="en-AU" i="1">
                            <a:solidFill>
                              <a:schemeClr val="tx1"/>
                            </a:solidFill>
                          </a:rPr>
                        </m:ctrlPr>
                      </m:sSubPr>
                      <m:e>
                        <m:r>
                          <a:rPr lang="en-AU" b="1" i="1">
                            <a:solidFill>
                              <a:schemeClr val="tx1"/>
                            </a:solidFill>
                          </a:rPr>
                          <m:t>𝑿</m:t>
                        </m:r>
                      </m:e>
                      <m:sub>
                        <m:r>
                          <a:rPr lang="en-AU" i="1">
                            <a:solidFill>
                              <a:schemeClr val="tx1"/>
                            </a:solidFill>
                          </a:rPr>
                          <m:t>𝑎</m:t>
                        </m:r>
                      </m:sub>
                    </m:sSub>
                  </m:oMath>
                </a14:m>
                <a:r>
                  <a:rPr lang="he-IL" dirty="0">
                    <a:solidFill>
                      <a:schemeClr val="tx1"/>
                    </a:solidFill>
                  </a:rPr>
                  <a:t> אלו הם המרחקים של נקודה </a:t>
                </a:r>
                <a:r>
                  <a:rPr lang="en-AU" dirty="0">
                    <a:solidFill>
                      <a:schemeClr val="tx1"/>
                    </a:solidFill>
                  </a:rPr>
                  <a:t>b</a:t>
                </a:r>
                <a:r>
                  <a:rPr lang="he-IL" dirty="0">
                    <a:solidFill>
                      <a:schemeClr val="tx1"/>
                    </a:solidFill>
                  </a:rPr>
                  <a:t>ו</a:t>
                </a:r>
                <a:r>
                  <a:rPr lang="en-AU" dirty="0">
                    <a:solidFill>
                      <a:schemeClr val="tx1"/>
                    </a:solidFill>
                  </a:rPr>
                  <a:t>a</a:t>
                </a:r>
                <a:r>
                  <a:rPr lang="he-IL" dirty="0">
                    <a:solidFill>
                      <a:schemeClr val="tx1"/>
                    </a:solidFill>
                  </a:rPr>
                  <a:t> בהתאם . </a:t>
                </a:r>
              </a:p>
              <a:p>
                <a:pPr marL="285750" indent="-285750">
                  <a:buFont typeface="Arial" panose="020B0604020202020204" pitchFamily="34" charset="0"/>
                  <a:buChar char="•"/>
                </a:pPr>
                <a14:m>
                  <m:oMath xmlns:m="http://schemas.openxmlformats.org/officeDocument/2006/math">
                    <m:sSub>
                      <m:sSubPr>
                        <m:ctrlPr>
                          <a:rPr lang="en-AU" i="1" smtClean="0">
                            <a:solidFill>
                              <a:schemeClr val="tx1"/>
                            </a:solidFill>
                          </a:rPr>
                        </m:ctrlPr>
                      </m:sSubPr>
                      <m:e>
                        <m:acc>
                          <m:accPr>
                            <m:chr m:val="̇"/>
                            <m:ctrlPr>
                              <a:rPr lang="en-AU" i="1">
                                <a:solidFill>
                                  <a:schemeClr val="tx1"/>
                                </a:solidFill>
                              </a:rPr>
                            </m:ctrlPr>
                          </m:accPr>
                          <m:e>
                            <m:r>
                              <a:rPr lang="en-AU" b="1" i="1">
                                <a:solidFill>
                                  <a:schemeClr val="tx1"/>
                                </a:solidFill>
                              </a:rPr>
                              <m:t>𝑿</m:t>
                            </m:r>
                          </m:e>
                        </m:acc>
                      </m:e>
                      <m:sub>
                        <m:r>
                          <a:rPr lang="en-AU" i="1">
                            <a:solidFill>
                              <a:schemeClr val="tx1"/>
                            </a:solidFill>
                          </a:rPr>
                          <m:t>𝑏</m:t>
                        </m:r>
                      </m:sub>
                    </m:sSub>
                  </m:oMath>
                </a14:m>
                <a:r>
                  <a:rPr lang="he-IL" dirty="0">
                    <a:solidFill>
                      <a:schemeClr val="tx1"/>
                    </a:solidFill>
                  </a:rPr>
                  <a:t>,</a:t>
                </a:r>
                <a:r>
                  <a:rPr lang="en-AU" dirty="0">
                    <a:solidFill>
                      <a:schemeClr val="tx1"/>
                    </a:solidFill>
                  </a:rPr>
                  <a:t> </a:t>
                </a:r>
                <a14:m>
                  <m:oMath xmlns:m="http://schemas.openxmlformats.org/officeDocument/2006/math">
                    <m:sSub>
                      <m:sSubPr>
                        <m:ctrlPr>
                          <a:rPr lang="en-AU" i="1">
                            <a:solidFill>
                              <a:schemeClr val="tx1"/>
                            </a:solidFill>
                          </a:rPr>
                        </m:ctrlPr>
                      </m:sSubPr>
                      <m:e>
                        <m:acc>
                          <m:accPr>
                            <m:chr m:val="̇"/>
                            <m:ctrlPr>
                              <a:rPr lang="en-AU" i="1">
                                <a:solidFill>
                                  <a:schemeClr val="tx1"/>
                                </a:solidFill>
                              </a:rPr>
                            </m:ctrlPr>
                          </m:accPr>
                          <m:e>
                            <m:r>
                              <a:rPr lang="en-AU" b="1" i="1">
                                <a:solidFill>
                                  <a:schemeClr val="tx1"/>
                                </a:solidFill>
                              </a:rPr>
                              <m:t>𝑿</m:t>
                            </m:r>
                          </m:e>
                        </m:acc>
                      </m:e>
                      <m:sub>
                        <m:r>
                          <a:rPr lang="en-AU" i="1">
                            <a:solidFill>
                              <a:schemeClr val="tx1"/>
                            </a:solidFill>
                          </a:rPr>
                          <m:t>𝑎</m:t>
                        </m:r>
                      </m:sub>
                    </m:sSub>
                  </m:oMath>
                </a14:m>
                <a:r>
                  <a:rPr lang="he-IL" dirty="0">
                    <a:solidFill>
                      <a:schemeClr val="tx1"/>
                    </a:solidFill>
                  </a:rPr>
                  <a:t>הם מהירויות המומצעות של נקודות </a:t>
                </a:r>
                <a:r>
                  <a:rPr lang="en-AU" dirty="0">
                    <a:solidFill>
                      <a:schemeClr val="tx1"/>
                    </a:solidFill>
                  </a:rPr>
                  <a:t>b</a:t>
                </a:r>
                <a:r>
                  <a:rPr lang="he-IL" dirty="0">
                    <a:solidFill>
                      <a:schemeClr val="tx1"/>
                    </a:solidFill>
                  </a:rPr>
                  <a:t>ו</a:t>
                </a:r>
                <a:r>
                  <a:rPr lang="en-AU" dirty="0">
                    <a:solidFill>
                      <a:schemeClr val="tx1"/>
                    </a:solidFill>
                  </a:rPr>
                  <a:t>a</a:t>
                </a:r>
                <a:r>
                  <a:rPr lang="he-IL" dirty="0">
                    <a:solidFill>
                      <a:schemeClr val="tx1"/>
                    </a:solidFill>
                  </a:rPr>
                  <a:t>(כאשר נגזרת ראשונה של מרחק לפי זמן מניבה לנו מהירות ממוצעת ).</a:t>
                </a:r>
              </a:p>
              <a:p>
                <a:pPr marL="285750" indent="-285750">
                  <a:buFont typeface="Arial" panose="020B0604020202020204" pitchFamily="34" charset="0"/>
                  <a:buChar char="•"/>
                </a:pPr>
                <a14:m>
                  <m:oMath xmlns:m="http://schemas.openxmlformats.org/officeDocument/2006/math">
                    <m:sSub>
                      <m:sSubPr>
                        <m:ctrlPr>
                          <a:rPr lang="en-AU" i="1">
                            <a:solidFill>
                              <a:schemeClr val="tx1"/>
                            </a:solidFill>
                          </a:rPr>
                        </m:ctrlPr>
                      </m:sSubPr>
                      <m:e>
                        <m:r>
                          <a:rPr lang="en-AU" i="1">
                            <a:solidFill>
                              <a:schemeClr val="tx1"/>
                            </a:solidFill>
                          </a:rPr>
                          <m:t>𝑇</m:t>
                        </m:r>
                      </m:e>
                      <m:sub>
                        <m:r>
                          <a:rPr lang="en-AU" i="1">
                            <a:solidFill>
                              <a:schemeClr val="tx1"/>
                            </a:solidFill>
                          </a:rPr>
                          <m:t>𝑏</m:t>
                        </m:r>
                      </m:sub>
                    </m:sSub>
                  </m:oMath>
                </a14:m>
                <a:r>
                  <a:rPr lang="he-IL" dirty="0">
                    <a:solidFill>
                      <a:schemeClr val="tx1"/>
                    </a:solidFill>
                  </a:rPr>
                  <a:t>,</a:t>
                </a:r>
                <a:r>
                  <a:rPr lang="en-AU" dirty="0">
                    <a:solidFill>
                      <a:schemeClr val="tx1"/>
                    </a:solidFill>
                  </a:rPr>
                  <a:t> </a:t>
                </a:r>
                <a14:m>
                  <m:oMath xmlns:m="http://schemas.openxmlformats.org/officeDocument/2006/math">
                    <m:sSub>
                      <m:sSubPr>
                        <m:ctrlPr>
                          <a:rPr lang="en-AU" i="1">
                            <a:solidFill>
                              <a:schemeClr val="tx1"/>
                            </a:solidFill>
                          </a:rPr>
                        </m:ctrlPr>
                      </m:sSubPr>
                      <m:e>
                        <m:r>
                          <a:rPr lang="en-AU" i="1">
                            <a:solidFill>
                              <a:schemeClr val="tx1"/>
                            </a:solidFill>
                          </a:rPr>
                          <m:t>𝑇</m:t>
                        </m:r>
                      </m:e>
                      <m:sub>
                        <m:r>
                          <a:rPr lang="en-AU" i="1">
                            <a:solidFill>
                              <a:schemeClr val="tx1"/>
                            </a:solidFill>
                          </a:rPr>
                          <m:t>𝑎</m:t>
                        </m:r>
                      </m:sub>
                    </m:sSub>
                  </m:oMath>
                </a14:m>
                <a:r>
                  <a:rPr lang="he-IL" dirty="0">
                    <a:solidFill>
                      <a:schemeClr val="tx1"/>
                    </a:solidFill>
                  </a:rPr>
                  <a:t> הם הזמנים הממוצעים של כל אחת מהנקודות </a:t>
                </a:r>
                <a:r>
                  <a:rPr lang="en-AU" dirty="0">
                    <a:solidFill>
                      <a:schemeClr val="tx1"/>
                    </a:solidFill>
                  </a:rPr>
                  <a:t>b</a:t>
                </a:r>
                <a:r>
                  <a:rPr lang="he-IL" dirty="0">
                    <a:solidFill>
                      <a:schemeClr val="tx1"/>
                    </a:solidFill>
                  </a:rPr>
                  <a:t>ו</a:t>
                </a:r>
                <a:r>
                  <a:rPr lang="en-AU" dirty="0">
                    <a:solidFill>
                      <a:schemeClr val="tx1"/>
                    </a:solidFill>
                  </a:rPr>
                  <a:t>a</a:t>
                </a:r>
                <a:r>
                  <a:rPr lang="he-IL" dirty="0">
                    <a:solidFill>
                      <a:schemeClr val="tx1"/>
                    </a:solidFill>
                  </a:rPr>
                  <a:t> בהתאם. </a:t>
                </a:r>
              </a:p>
              <a:p>
                <a:pPr algn="ctr"/>
                <a:r>
                  <a:rPr lang="he-IL" dirty="0">
                    <a:solidFill>
                      <a:schemeClr val="tx1"/>
                    </a:solidFill>
                  </a:rPr>
                  <a:t>כאשר את משוואת קו העבודה לשם הנוחות נרשום בעזרת ביטוי חדש בשם יחס הזמנים שמעתה יסומן בתור </a:t>
                </a:r>
                <a14:m>
                  <m:oMath xmlns:m="http://schemas.openxmlformats.org/officeDocument/2006/math">
                    <m:r>
                      <a:rPr lang="en-AU" i="1">
                        <a:solidFill>
                          <a:schemeClr val="tx1"/>
                        </a:solidFill>
                        <a:latin typeface="Cambria Math" panose="02040503050406030204" pitchFamily="18" charset="0"/>
                      </a:rPr>
                      <m:t>𝛼</m:t>
                    </m:r>
                  </m:oMath>
                </a14:m>
                <a:endParaRPr lang="he-IL" dirty="0">
                  <a:solidFill>
                    <a:schemeClr val="tx1"/>
                  </a:solidFill>
                </a:endParaRPr>
              </a:p>
              <a:p>
                <a14:m>
                  <m:oMathPara xmlns:m="http://schemas.openxmlformats.org/officeDocument/2006/math">
                    <m:oMathParaPr>
                      <m:jc m:val="centerGroup"/>
                    </m:oMathParaPr>
                    <m:oMath xmlns:m="http://schemas.openxmlformats.org/officeDocument/2006/math">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1</m:t>
                          </m:r>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𝑇</m:t>
                              </m:r>
                            </m:e>
                            <m:sub>
                              <m:r>
                                <a:rPr lang="en-AU" i="1">
                                  <a:solidFill>
                                    <a:schemeClr val="tx1"/>
                                  </a:solidFill>
                                  <a:latin typeface="Cambria Math" panose="02040503050406030204" pitchFamily="18" charset="0"/>
                                </a:rPr>
                                <m:t>𝑎</m:t>
                              </m:r>
                            </m:sub>
                          </m:sSub>
                        </m:den>
                      </m:f>
                      <m:d>
                        <m:dPr>
                          <m:ctrlPr>
                            <a:rPr lang="en-AU" i="1">
                              <a:solidFill>
                                <a:schemeClr val="tx1"/>
                              </a:solidFill>
                              <a:latin typeface="Cambria Math" panose="02040503050406030204" pitchFamily="18" charset="0"/>
                            </a:rPr>
                          </m:ctrlPr>
                        </m:dPr>
                        <m:e>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𝑎</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𝑇</m:t>
                              </m:r>
                            </m:e>
                            <m:sub>
                              <m:r>
                                <a:rPr lang="en-AU" i="1">
                                  <a:solidFill>
                                    <a:schemeClr val="tx1"/>
                                  </a:solidFill>
                                  <a:latin typeface="Cambria Math" panose="02040503050406030204" pitchFamily="18" charset="0"/>
                                </a:rPr>
                                <m:t>𝑎</m:t>
                              </m:r>
                            </m:sub>
                          </m:sSub>
                        </m:e>
                      </m:d>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r>
                            <a:rPr lang="en-AU" i="1">
                              <a:solidFill>
                                <a:schemeClr val="tx1"/>
                              </a:solidFill>
                              <a:latin typeface="Cambria Math" panose="02040503050406030204" pitchFamily="18" charset="0"/>
                            </a:rPr>
                            <m:t>1</m:t>
                          </m:r>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𝑇</m:t>
                              </m:r>
                            </m:e>
                            <m:sub>
                              <m:r>
                                <a:rPr lang="en-AU" i="1">
                                  <a:solidFill>
                                    <a:schemeClr val="tx1"/>
                                  </a:solidFill>
                                  <a:latin typeface="Cambria Math" panose="02040503050406030204" pitchFamily="18" charset="0"/>
                                </a:rPr>
                                <m:t>𝑎</m:t>
                              </m:r>
                            </m:sub>
                          </m:sSub>
                        </m:den>
                      </m:f>
                      <m:d>
                        <m:dPr>
                          <m:ctrlPr>
                            <a:rPr lang="en-AU" i="1">
                              <a:solidFill>
                                <a:schemeClr val="tx1"/>
                              </a:solidFill>
                              <a:latin typeface="Cambria Math" panose="02040503050406030204" pitchFamily="18" charset="0"/>
                            </a:rPr>
                          </m:ctrlPr>
                        </m:dPr>
                        <m:e>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𝑏</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𝑇</m:t>
                              </m:r>
                            </m:e>
                            <m:sub>
                              <m:r>
                                <a:rPr lang="en-AU" i="1">
                                  <a:solidFill>
                                    <a:schemeClr val="tx1"/>
                                  </a:solidFill>
                                  <a:latin typeface="Cambria Math" panose="02040503050406030204" pitchFamily="18" charset="0"/>
                                </a:rPr>
                                <m:t>𝑏</m:t>
                              </m:r>
                            </m:sub>
                          </m:sSub>
                        </m:e>
                      </m:d>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0</m:t>
                      </m:r>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𝑎</m:t>
                          </m:r>
                        </m:sub>
                      </m:sSub>
                      <m:r>
                        <a:rPr lang="en-AU" i="1">
                          <a:solidFill>
                            <a:schemeClr val="tx1"/>
                          </a:solidFill>
                          <a:latin typeface="Cambria Math" panose="02040503050406030204" pitchFamily="18" charset="0"/>
                        </a:rPr>
                        <m:t>+</m:t>
                      </m:r>
                      <m:f>
                        <m:fPr>
                          <m:ctrlPr>
                            <a:rPr lang="en-AU" i="1">
                              <a:solidFill>
                                <a:schemeClr val="tx1"/>
                              </a:solidFill>
                              <a:latin typeface="Cambria Math" panose="02040503050406030204" pitchFamily="18" charset="0"/>
                            </a:rPr>
                          </m:ctrlPr>
                        </m:fPr>
                        <m:num>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𝑇</m:t>
                              </m:r>
                            </m:e>
                            <m:sub>
                              <m:r>
                                <a:rPr lang="en-AU" i="1">
                                  <a:solidFill>
                                    <a:schemeClr val="tx1"/>
                                  </a:solidFill>
                                  <a:latin typeface="Cambria Math" panose="02040503050406030204" pitchFamily="18" charset="0"/>
                                </a:rPr>
                                <m:t>𝑏</m:t>
                              </m:r>
                            </m:sub>
                          </m:sSub>
                        </m:num>
                        <m:den>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𝑇</m:t>
                              </m:r>
                            </m:e>
                            <m:sub>
                              <m:r>
                                <a:rPr lang="en-AU" i="1">
                                  <a:solidFill>
                                    <a:schemeClr val="tx1"/>
                                  </a:solidFill>
                                  <a:latin typeface="Cambria Math" panose="02040503050406030204" pitchFamily="18" charset="0"/>
                                </a:rPr>
                                <m:t>𝑎</m:t>
                              </m:r>
                            </m:sub>
                          </m:sSub>
                        </m:den>
                      </m:f>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𝑏</m:t>
                          </m:r>
                        </m:sub>
                      </m:sSub>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0</m:t>
                      </m:r>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𝑎</m:t>
                          </m:r>
                        </m:sub>
                      </m:sSub>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𝛼</m:t>
                      </m:r>
                      <m:sSub>
                        <m:sSubPr>
                          <m:ctrlPr>
                            <a:rPr lang="en-AU" i="1">
                              <a:solidFill>
                                <a:schemeClr val="tx1"/>
                              </a:solidFill>
                              <a:latin typeface="Cambria Math" panose="02040503050406030204" pitchFamily="18" charset="0"/>
                            </a:rPr>
                          </m:ctrlPr>
                        </m:sSubPr>
                        <m:e>
                          <m:acc>
                            <m:accPr>
                              <m:chr m:val="̇"/>
                              <m:ctrlPr>
                                <a:rPr lang="en-AU" i="1">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e>
                        <m:sub>
                          <m:r>
                            <a:rPr lang="en-AU" i="1">
                              <a:solidFill>
                                <a:schemeClr val="tx1"/>
                              </a:solidFill>
                              <a:latin typeface="Cambria Math" panose="02040503050406030204" pitchFamily="18" charset="0"/>
                            </a:rPr>
                            <m:t>𝑏</m:t>
                          </m:r>
                        </m:sub>
                      </m:sSub>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0</m:t>
                      </m:r>
                    </m:oMath>
                  </m:oMathPara>
                </a14:m>
                <a:endParaRPr lang="he-IL" dirty="0">
                  <a:solidFill>
                    <a:schemeClr val="tx1"/>
                  </a:solidFill>
                </a:endParaRPr>
              </a:p>
              <a:p>
                <a:endParaRPr lang="he-IL" dirty="0">
                  <a:solidFill>
                    <a:schemeClr val="tx1"/>
                  </a:solidFill>
                </a:endParaRPr>
              </a:p>
              <a:p>
                <a:endParaRPr lang="en-AU" i="1" dirty="0">
                  <a:solidFill>
                    <a:schemeClr val="tx1"/>
                  </a:solidFill>
                </a:endParaRPr>
              </a:p>
              <a:p>
                <a:endParaRPr lang="en-AU" dirty="0">
                  <a:solidFill>
                    <a:schemeClr val="tx1"/>
                  </a:solidFill>
                </a:endParaRPr>
              </a:p>
              <a:p>
                <a:pPr marL="285750" indent="-285750">
                  <a:buFont typeface="Arial" panose="020B0604020202020204" pitchFamily="34" charset="0"/>
                  <a:buChar char="•"/>
                </a:pPr>
                <a:endParaRPr lang="en-AU" dirty="0">
                  <a:solidFill>
                    <a:schemeClr val="tx1"/>
                  </a:solidFill>
                </a:endParaRPr>
              </a:p>
              <a:p>
                <a:pPr marL="285750" indent="-285750">
                  <a:buFont typeface="Arial" panose="020B0604020202020204" pitchFamily="34" charset="0"/>
                  <a:buChar char="•"/>
                </a:pPr>
                <a:endParaRPr lang="en-AU" dirty="0">
                  <a:solidFill>
                    <a:schemeClr val="tx1"/>
                  </a:solidFill>
                </a:endParaRPr>
              </a:p>
              <a:p>
                <a:endParaRPr lang="en-AU" dirty="0">
                  <a:solidFill>
                    <a:schemeClr val="tx1"/>
                  </a:solidFill>
                </a:endParaRPr>
              </a:p>
            </p:txBody>
          </p:sp>
        </mc:Choice>
        <mc:Fallback>
          <p:sp>
            <p:nvSpPr>
              <p:cNvPr id="3" name="Subtitle 2">
                <a:extLst>
                  <a:ext uri="{FF2B5EF4-FFF2-40B4-BE49-F238E27FC236}">
                    <a16:creationId xmlns:a16="http://schemas.microsoft.com/office/drawing/2014/main" id="{520768F5-DA51-49A9-85B2-88F16A0EBC51}"/>
                  </a:ext>
                </a:extLst>
              </p:cNvPr>
              <p:cNvSpPr>
                <a:spLocks noGrp="1" noRot="1" noChangeAspect="1" noMove="1" noResize="1" noEditPoints="1" noAdjustHandles="1" noChangeArrowheads="1" noChangeShapeType="1" noTextEdit="1"/>
              </p:cNvSpPr>
              <p:nvPr>
                <p:ph type="subTitle" idx="1"/>
              </p:nvPr>
            </p:nvSpPr>
            <p:spPr>
              <a:xfrm>
                <a:off x="1240367" y="821267"/>
                <a:ext cx="8033636" cy="4796366"/>
              </a:xfrm>
              <a:blipFill>
                <a:blip r:embed="rId2"/>
                <a:stretch>
                  <a:fillRect l="-1214" t="-762" r="-683" b="-3050"/>
                </a:stretch>
              </a:blipFill>
            </p:spPr>
            <p:txBody>
              <a:bodyPr/>
              <a:lstStyle/>
              <a:p>
                <a:r>
                  <a:rPr lang="en-AU">
                    <a:noFill/>
                  </a:rPr>
                  <a:t> </a:t>
                </a:r>
              </a:p>
            </p:txBody>
          </p:sp>
        </mc:Fallback>
      </mc:AlternateContent>
    </p:spTree>
    <p:extLst>
      <p:ext uri="{BB962C8B-B14F-4D97-AF65-F5344CB8AC3E}">
        <p14:creationId xmlns:p14="http://schemas.microsoft.com/office/powerpoint/2010/main" val="11195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1DB7-24CA-4CB5-AFFD-DA2122B5E0E5}"/>
              </a:ext>
            </a:extLst>
          </p:cNvPr>
          <p:cNvSpPr>
            <a:spLocks noGrp="1"/>
          </p:cNvSpPr>
          <p:nvPr>
            <p:ph type="ctrTitle"/>
          </p:nvPr>
        </p:nvSpPr>
        <p:spPr>
          <a:xfrm>
            <a:off x="1295400" y="33867"/>
            <a:ext cx="7766936" cy="1646302"/>
          </a:xfrm>
        </p:spPr>
        <p:txBody>
          <a:bodyPr/>
          <a:lstStyle/>
          <a:p>
            <a:pPr algn="ctr"/>
            <a:r>
              <a:rPr lang="he-IL" sz="4000" dirty="0"/>
              <a:t>ביטוי של משוואת קו עבודה בעזרת משתני המצב </a:t>
            </a:r>
            <a:endParaRPr lang="en-AU" sz="40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A6C79436-A2C9-45B6-8F3D-4A41DACF0BD2}"/>
                  </a:ext>
                </a:extLst>
              </p:cNvPr>
              <p:cNvSpPr>
                <a:spLocks noGrp="1"/>
              </p:cNvSpPr>
              <p:nvPr>
                <p:ph type="subTitle" idx="1"/>
              </p:nvPr>
            </p:nvSpPr>
            <p:spPr>
              <a:xfrm>
                <a:off x="584201" y="1803401"/>
                <a:ext cx="8706736" cy="4631266"/>
              </a:xfrm>
            </p:spPr>
            <p:txBody>
              <a:bodyPr>
                <a:noAutofit/>
              </a:bodyPr>
              <a:lstStyle/>
              <a:p>
                <a:pPr marL="285750" indent="-285750" algn="l" rtl="0">
                  <a:buFont typeface="Arial" panose="020B0604020202020204" pitchFamily="34" charset="0"/>
                  <a:buChar char="•"/>
                </a:pPr>
                <a14:m>
                  <m:oMath xmlns:m="http://schemas.openxmlformats.org/officeDocument/2006/math">
                    <m:d>
                      <m:dPr>
                        <m:begChr m:val=""/>
                        <m:endChr m:val="}"/>
                        <m:ctrlPr>
                          <a:rPr lang="en-AU" sz="1400" i="1" smtClean="0">
                            <a:solidFill>
                              <a:schemeClr val="tx1"/>
                            </a:solidFill>
                          </a:rPr>
                        </m:ctrlPr>
                      </m:dPr>
                      <m:e>
                        <m:eqArr>
                          <m:eqArrPr>
                            <m:ctrlPr>
                              <a:rPr lang="en-AU" sz="1400" i="1">
                                <a:solidFill>
                                  <a:schemeClr val="tx1"/>
                                </a:solidFill>
                              </a:rPr>
                            </m:ctrlPr>
                          </m:eqArrPr>
                          <m:e>
                            <m:r>
                              <a:rPr lang="en-AU" sz="1400" i="1">
                                <a:solidFill>
                                  <a:schemeClr val="tx1"/>
                                </a:solidFill>
                              </a:rPr>
                              <m:t>&amp;</m:t>
                            </m:r>
                            <m:sSub>
                              <m:sSubPr>
                                <m:ctrlPr>
                                  <a:rPr lang="en-AU" sz="1400" i="1">
                                    <a:solidFill>
                                      <a:schemeClr val="tx1"/>
                                    </a:solidFill>
                                  </a:rPr>
                                </m:ctrlPr>
                              </m:sSubPr>
                              <m:e>
                                <m:acc>
                                  <m:accPr>
                                    <m:chr m:val="̇"/>
                                    <m:ctrlPr>
                                      <a:rPr lang="en-AU" sz="1400" i="1">
                                        <a:solidFill>
                                          <a:schemeClr val="tx1"/>
                                        </a:solidFill>
                                      </a:rPr>
                                    </m:ctrlPr>
                                  </m:accPr>
                                  <m:e>
                                    <m:r>
                                      <a:rPr lang="en-AU" sz="1400" b="1" i="1">
                                        <a:solidFill>
                                          <a:schemeClr val="tx1"/>
                                        </a:solidFill>
                                      </a:rPr>
                                      <m:t>𝒙</m:t>
                                    </m:r>
                                  </m:e>
                                </m:acc>
                              </m:e>
                              <m:sub>
                                <m:r>
                                  <a:rPr lang="en-AU" sz="1400" i="1">
                                    <a:solidFill>
                                      <a:schemeClr val="tx1"/>
                                    </a:solidFill>
                                  </a:rPr>
                                  <m:t>𝑎</m:t>
                                </m:r>
                              </m:sub>
                            </m:sSub>
                            <m:r>
                              <a:rPr lang="en-AU" sz="1400" i="1">
                                <a:solidFill>
                                  <a:schemeClr val="tx1"/>
                                </a:solidFill>
                              </a:rPr>
                              <m:t>=</m:t>
                            </m:r>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𝑎</m:t>
                                </m:r>
                              </m:sub>
                            </m:sSub>
                            <m:r>
                              <a:rPr lang="en-AU" sz="1400" b="1" i="1">
                                <a:solidFill>
                                  <a:schemeClr val="tx1"/>
                                </a:solidFill>
                              </a:rPr>
                              <m:t>𝒙</m:t>
                            </m:r>
                            <m:r>
                              <a:rPr lang="en-AU" sz="1400" i="1">
                                <a:solidFill>
                                  <a:schemeClr val="tx1"/>
                                </a:solidFill>
                              </a:rPr>
                              <m:t>+</m:t>
                            </m:r>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𝑎</m:t>
                                </m:r>
                              </m:sub>
                            </m:sSub>
                            <m:r>
                              <a:rPr lang="en-AU" sz="1400" i="1">
                                <a:solidFill>
                                  <a:schemeClr val="tx1"/>
                                </a:solidFill>
                              </a:rPr>
                              <m:t>𝑈</m:t>
                            </m:r>
                          </m:e>
                          <m:e>
                            <m:r>
                              <a:rPr lang="en-AU" sz="1400" i="1">
                                <a:solidFill>
                                  <a:schemeClr val="tx1"/>
                                </a:solidFill>
                              </a:rPr>
                              <m:t>&amp;</m:t>
                            </m:r>
                            <m:sSub>
                              <m:sSubPr>
                                <m:ctrlPr>
                                  <a:rPr lang="en-AU" sz="1400" i="1">
                                    <a:solidFill>
                                      <a:schemeClr val="tx1"/>
                                    </a:solidFill>
                                  </a:rPr>
                                </m:ctrlPr>
                              </m:sSubPr>
                              <m:e>
                                <m:acc>
                                  <m:accPr>
                                    <m:chr m:val="̇"/>
                                    <m:ctrlPr>
                                      <a:rPr lang="en-AU" sz="1400" i="1">
                                        <a:solidFill>
                                          <a:schemeClr val="tx1"/>
                                        </a:solidFill>
                                      </a:rPr>
                                    </m:ctrlPr>
                                  </m:accPr>
                                  <m:e>
                                    <m:r>
                                      <a:rPr lang="en-AU" sz="1400" b="1" i="1">
                                        <a:solidFill>
                                          <a:schemeClr val="tx1"/>
                                        </a:solidFill>
                                      </a:rPr>
                                      <m:t>𝒙</m:t>
                                    </m:r>
                                  </m:e>
                                </m:acc>
                              </m:e>
                              <m:sub>
                                <m:r>
                                  <a:rPr lang="en-AU" sz="1400" i="1">
                                    <a:solidFill>
                                      <a:schemeClr val="tx1"/>
                                    </a:solidFill>
                                  </a:rPr>
                                  <m:t>𝑏</m:t>
                                </m:r>
                              </m:sub>
                            </m:sSub>
                            <m:r>
                              <a:rPr lang="en-AU" sz="1400" i="1">
                                <a:solidFill>
                                  <a:schemeClr val="tx1"/>
                                </a:solidFill>
                              </a:rPr>
                              <m:t>=</m:t>
                            </m:r>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𝑏</m:t>
                                </m:r>
                              </m:sub>
                            </m:sSub>
                            <m:r>
                              <a:rPr lang="en-AU" sz="1400" b="1" i="1">
                                <a:solidFill>
                                  <a:schemeClr val="tx1"/>
                                </a:solidFill>
                              </a:rPr>
                              <m:t>𝒙</m:t>
                            </m:r>
                            <m:r>
                              <a:rPr lang="en-AU" sz="1400" i="1">
                                <a:solidFill>
                                  <a:schemeClr val="tx1"/>
                                </a:solidFill>
                              </a:rPr>
                              <m:t>+</m:t>
                            </m:r>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𝑏</m:t>
                                </m:r>
                              </m:sub>
                            </m:sSub>
                            <m:r>
                              <a:rPr lang="en-AU" sz="1400" i="1">
                                <a:solidFill>
                                  <a:schemeClr val="tx1"/>
                                </a:solidFill>
                              </a:rPr>
                              <m:t>𝑈</m:t>
                            </m:r>
                          </m:e>
                        </m:eqArr>
                      </m:e>
                    </m:d>
                    <m:sSub>
                      <m:sSubPr>
                        <m:ctrlPr>
                          <a:rPr lang="en-AU" sz="1400" i="1">
                            <a:solidFill>
                              <a:schemeClr val="tx1"/>
                            </a:solidFill>
                          </a:rPr>
                        </m:ctrlPr>
                      </m:sSubPr>
                      <m:e>
                        <m:acc>
                          <m:accPr>
                            <m:chr m:val="̇"/>
                            <m:ctrlPr>
                              <a:rPr lang="en-AU" sz="1400" i="1">
                                <a:solidFill>
                                  <a:schemeClr val="tx1"/>
                                </a:solidFill>
                              </a:rPr>
                            </m:ctrlPr>
                          </m:accPr>
                          <m:e>
                            <m:r>
                              <a:rPr lang="en-AU" sz="1400" b="1" i="1">
                                <a:solidFill>
                                  <a:schemeClr val="tx1"/>
                                </a:solidFill>
                              </a:rPr>
                              <m:t>𝒙</m:t>
                            </m:r>
                          </m:e>
                        </m:acc>
                      </m:e>
                      <m:sub>
                        <m:r>
                          <a:rPr lang="en-AU" sz="1400" i="1">
                            <a:solidFill>
                              <a:schemeClr val="tx1"/>
                            </a:solidFill>
                          </a:rPr>
                          <m:t>𝑎</m:t>
                        </m:r>
                      </m:sub>
                    </m:sSub>
                    <m:r>
                      <a:rPr lang="en-AU" sz="1400" i="1">
                        <a:solidFill>
                          <a:schemeClr val="tx1"/>
                        </a:solidFill>
                      </a:rPr>
                      <m:t>+</m:t>
                    </m:r>
                    <m:r>
                      <a:rPr lang="en-AU" sz="1400" i="1">
                        <a:solidFill>
                          <a:schemeClr val="tx1"/>
                        </a:solidFill>
                      </a:rPr>
                      <m:t>𝛼</m:t>
                    </m:r>
                    <m:sSub>
                      <m:sSubPr>
                        <m:ctrlPr>
                          <a:rPr lang="en-AU" sz="1400" i="1">
                            <a:solidFill>
                              <a:schemeClr val="tx1"/>
                            </a:solidFill>
                          </a:rPr>
                        </m:ctrlPr>
                      </m:sSubPr>
                      <m:e>
                        <m:acc>
                          <m:accPr>
                            <m:chr m:val="̇"/>
                            <m:ctrlPr>
                              <a:rPr lang="en-AU" sz="1400" i="1">
                                <a:solidFill>
                                  <a:schemeClr val="tx1"/>
                                </a:solidFill>
                              </a:rPr>
                            </m:ctrlPr>
                          </m:accPr>
                          <m:e>
                            <m:r>
                              <a:rPr lang="en-AU" sz="1400" b="1" i="1">
                                <a:solidFill>
                                  <a:schemeClr val="tx1"/>
                                </a:solidFill>
                              </a:rPr>
                              <m:t>𝒙</m:t>
                            </m:r>
                          </m:e>
                        </m:acc>
                      </m:e>
                      <m:sub>
                        <m:r>
                          <a:rPr lang="en-AU" sz="1400" i="1">
                            <a:solidFill>
                              <a:schemeClr val="tx1"/>
                            </a:solidFill>
                          </a:rPr>
                          <m:t>𝑏</m:t>
                        </m:r>
                      </m:sub>
                    </m:sSub>
                    <m:r>
                      <a:rPr lang="en-AU" sz="1400" i="1">
                        <a:solidFill>
                          <a:schemeClr val="tx1"/>
                        </a:solidFill>
                      </a:rPr>
                      <m:t>=</m:t>
                    </m:r>
                    <m:r>
                      <a:rPr lang="en-AU" sz="1400" i="1">
                        <a:solidFill>
                          <a:schemeClr val="tx1"/>
                        </a:solidFill>
                      </a:rPr>
                      <m:t>0</m:t>
                    </m:r>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𝑎</m:t>
                                </m:r>
                              </m:sub>
                            </m:sSub>
                            <m:r>
                              <a:rPr lang="en-AU" sz="1400" b="1" i="1">
                                <a:solidFill>
                                  <a:schemeClr val="tx1"/>
                                </a:solidFill>
                              </a:rPr>
                              <m:t>𝒙</m:t>
                            </m:r>
                            <m:r>
                              <a:rPr lang="en-AU" sz="1400" i="1">
                                <a:solidFill>
                                  <a:schemeClr val="tx1"/>
                                </a:solidFill>
                              </a:rPr>
                              <m:t>+</m:t>
                            </m:r>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𝑎</m:t>
                                </m:r>
                              </m:sub>
                            </m:sSub>
                            <m:r>
                              <a:rPr lang="en-AU" sz="1400" i="1">
                                <a:solidFill>
                                  <a:schemeClr val="tx1"/>
                                </a:solidFill>
                              </a:rPr>
                              <m:t>𝑈</m:t>
                            </m:r>
                          </m:e>
                        </m:groupChr>
                      </m:e>
                      <m:lim>
                        <m:sSub>
                          <m:sSubPr>
                            <m:ctrlPr>
                              <a:rPr lang="en-AU" sz="1400" i="1">
                                <a:solidFill>
                                  <a:schemeClr val="tx1"/>
                                </a:solidFill>
                              </a:rPr>
                            </m:ctrlPr>
                          </m:sSubPr>
                          <m:e>
                            <m:acc>
                              <m:accPr>
                                <m:chr m:val="̇"/>
                                <m:ctrlPr>
                                  <a:rPr lang="en-AU" sz="1400" i="1">
                                    <a:solidFill>
                                      <a:schemeClr val="tx1"/>
                                    </a:solidFill>
                                  </a:rPr>
                                </m:ctrlPr>
                              </m:accPr>
                              <m:e>
                                <m:r>
                                  <a:rPr lang="en-AU" sz="1400" b="1" i="1">
                                    <a:solidFill>
                                      <a:schemeClr val="tx1"/>
                                    </a:solidFill>
                                  </a:rPr>
                                  <m:t>𝒙</m:t>
                                </m:r>
                              </m:e>
                            </m:acc>
                          </m:e>
                          <m:sub>
                            <m:r>
                              <a:rPr lang="en-AU" sz="1400" i="1">
                                <a:solidFill>
                                  <a:schemeClr val="tx1"/>
                                </a:solidFill>
                              </a:rPr>
                              <m:t>𝑎</m:t>
                            </m:r>
                          </m:sub>
                        </m:sSub>
                      </m:lim>
                    </m:limUpp>
                    <m:r>
                      <a:rPr lang="en-AU" sz="1400" i="1">
                        <a:solidFill>
                          <a:schemeClr val="tx1"/>
                        </a:solidFill>
                      </a:rPr>
                      <m:t>+</m:t>
                    </m:r>
                    <m:r>
                      <a:rPr lang="en-AU" sz="1400" i="1">
                        <a:solidFill>
                          <a:schemeClr val="tx1"/>
                        </a:solidFill>
                      </a:rPr>
                      <m:t>𝛼</m:t>
                    </m:r>
                    <m:d>
                      <m:dPr>
                        <m:ctrlPr>
                          <a:rPr lang="en-AU" sz="1400" i="1">
                            <a:solidFill>
                              <a:schemeClr val="tx1"/>
                            </a:solidFill>
                          </a:rPr>
                        </m:ctrlPr>
                      </m:dPr>
                      <m:e>
                        <m:limUpp>
                          <m:limUppPr>
                            <m:ctrlPr>
                              <a:rPr lang="en-AU" sz="1400" i="1">
                                <a:solidFill>
                                  <a:schemeClr val="tx1"/>
                                </a:solidFill>
                              </a:rPr>
                            </m:ctrlPr>
                          </m:limUppPr>
                          <m:e>
                            <m:groupChr>
                              <m:groupChrPr>
                                <m:chr m:val="⏞"/>
                                <m:pos m:val="top"/>
                                <m:vertJc m:val="bot"/>
                                <m:ctrlPr>
                                  <a:rPr lang="en-AU" sz="1400" i="1">
                                    <a:solidFill>
                                      <a:schemeClr val="tx1"/>
                                    </a:solidFill>
                                  </a:rPr>
                                </m:ctrlPr>
                              </m:groupChrPr>
                              <m:e>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𝑏</m:t>
                                    </m:r>
                                  </m:sub>
                                </m:sSub>
                                <m:r>
                                  <a:rPr lang="en-AU" sz="1400" b="1" i="1">
                                    <a:solidFill>
                                      <a:schemeClr val="tx1"/>
                                    </a:solidFill>
                                  </a:rPr>
                                  <m:t>𝒙</m:t>
                                </m:r>
                                <m:r>
                                  <a:rPr lang="en-AU" sz="1400" i="1">
                                    <a:solidFill>
                                      <a:schemeClr val="tx1"/>
                                    </a:solidFill>
                                  </a:rPr>
                                  <m:t>+</m:t>
                                </m:r>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𝑏</m:t>
                                    </m:r>
                                  </m:sub>
                                </m:sSub>
                                <m:r>
                                  <a:rPr lang="en-AU" sz="1400" i="1">
                                    <a:solidFill>
                                      <a:schemeClr val="tx1"/>
                                    </a:solidFill>
                                  </a:rPr>
                                  <m:t>𝑈</m:t>
                                </m:r>
                              </m:e>
                            </m:groupChr>
                          </m:e>
                          <m:lim>
                            <m:sSub>
                              <m:sSubPr>
                                <m:ctrlPr>
                                  <a:rPr lang="en-AU" sz="1400" i="1">
                                    <a:solidFill>
                                      <a:schemeClr val="tx1"/>
                                    </a:solidFill>
                                  </a:rPr>
                                </m:ctrlPr>
                              </m:sSubPr>
                              <m:e>
                                <m:acc>
                                  <m:accPr>
                                    <m:chr m:val="̇"/>
                                    <m:ctrlPr>
                                      <a:rPr lang="en-AU" sz="1400" i="1">
                                        <a:solidFill>
                                          <a:schemeClr val="tx1"/>
                                        </a:solidFill>
                                      </a:rPr>
                                    </m:ctrlPr>
                                  </m:accPr>
                                  <m:e>
                                    <m:r>
                                      <a:rPr lang="en-AU" sz="1400" b="1" i="1">
                                        <a:solidFill>
                                          <a:schemeClr val="tx1"/>
                                        </a:solidFill>
                                      </a:rPr>
                                      <m:t>𝒙</m:t>
                                    </m:r>
                                  </m:e>
                                </m:acc>
                              </m:e>
                              <m:sub>
                                <m:r>
                                  <a:rPr lang="en-AU" sz="1400" i="1">
                                    <a:solidFill>
                                      <a:schemeClr val="tx1"/>
                                    </a:solidFill>
                                  </a:rPr>
                                  <m:t>𝑏</m:t>
                                </m:r>
                              </m:sub>
                            </m:sSub>
                          </m:lim>
                        </m:limUpp>
                      </m:e>
                    </m:d>
                    <m:r>
                      <a:rPr lang="en-AU" sz="1400" i="1">
                        <a:solidFill>
                          <a:schemeClr val="tx1"/>
                        </a:solidFill>
                      </a:rPr>
                      <m:t>=</m:t>
                    </m:r>
                    <m:r>
                      <a:rPr lang="en-AU" sz="1400" i="1">
                        <a:solidFill>
                          <a:schemeClr val="tx1"/>
                        </a:solidFill>
                      </a:rPr>
                      <m:t>0</m:t>
                    </m:r>
                  </m:oMath>
                </a14:m>
                <a:endParaRPr lang="en-AU" sz="1400" dirty="0">
                  <a:solidFill>
                    <a:schemeClr val="tx1"/>
                  </a:solidFill>
                </a:endParaRPr>
              </a:p>
              <a:p>
                <a:pPr algn="l" rtl="0"/>
                <a:endParaRPr lang="en-AU" sz="1400" dirty="0">
                  <a:solidFill>
                    <a:schemeClr val="tx1"/>
                  </a:solidFill>
                </a:endParaRPr>
              </a:p>
              <a:p>
                <a:pPr marL="285750" indent="-285750" algn="l" rtl="0">
                  <a:buFont typeface="Arial" panose="020B0604020202020204" pitchFamily="34" charset="0"/>
                  <a:buChar char="•"/>
                </a:pPr>
                <a14:m>
                  <m:oMath xmlns:m="http://schemas.openxmlformats.org/officeDocument/2006/math">
                    <m:sSub>
                      <m:sSubPr>
                        <m:ctrlPr>
                          <a:rPr lang="en-AU" sz="1400" i="1">
                            <a:solidFill>
                              <a:schemeClr val="tx1"/>
                            </a:solidFill>
                          </a:rPr>
                        </m:ctrlPr>
                      </m:sSubPr>
                      <m:e>
                        <m:limUpp>
                          <m:limUppPr>
                            <m:ctrlPr>
                              <a:rPr lang="en-AU" sz="1400" i="1">
                                <a:solidFill>
                                  <a:schemeClr val="tx1"/>
                                </a:solidFill>
                              </a:rPr>
                            </m:ctrlPr>
                          </m:limUppPr>
                          <m:e>
                            <m:r>
                              <a:rPr lang="en-AU" sz="1400" b="1" i="1">
                                <a:solidFill>
                                  <a:schemeClr val="tx1"/>
                                </a:solidFill>
                              </a:rPr>
                              <m:t>𝒙</m:t>
                            </m:r>
                          </m:e>
                          <m:lim>
                            <m:r>
                              <a:rPr lang="en-AU" sz="1400" i="1">
                                <a:solidFill>
                                  <a:schemeClr val="tx1"/>
                                </a:solidFill>
                              </a:rPr>
                              <m:t>.</m:t>
                            </m:r>
                          </m:lim>
                        </m:limUpp>
                      </m:e>
                      <m:sub>
                        <m:r>
                          <a:rPr lang="en-AU" sz="1400" i="1">
                            <a:solidFill>
                              <a:schemeClr val="tx1"/>
                            </a:solidFill>
                          </a:rPr>
                          <m:t>𝑎</m:t>
                        </m:r>
                      </m:sub>
                    </m:sSub>
                    <m:r>
                      <a:rPr lang="en-AU" sz="1400" i="1">
                        <a:solidFill>
                          <a:schemeClr val="tx1"/>
                        </a:solidFill>
                      </a:rPr>
                      <m:t>=</m:t>
                    </m:r>
                    <m:limUpp>
                      <m:limUppPr>
                        <m:ctrlPr>
                          <a:rPr lang="en-AU" sz="1400" i="1">
                            <a:solidFill>
                              <a:schemeClr val="tx1"/>
                            </a:solidFill>
                          </a:rPr>
                        </m:ctrlPr>
                      </m:limUppPr>
                      <m:e>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2</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sub>
                                  </m:sSub>
                                </m:e>
                              </m:mr>
                            </m:m>
                          </m:e>
                        </m:d>
                      </m:e>
                      <m:lim>
                        <m:r>
                          <a:rPr lang="en-AU" sz="1400" i="1">
                            <a:solidFill>
                              <a:schemeClr val="tx1"/>
                            </a:solidFill>
                          </a:rPr>
                          <m:t>.</m:t>
                        </m:r>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m>
                                  <m:mPr>
                                    <m:mcs>
                                      <m:mc>
                                        <m:mcPr>
                                          <m:count m:val="4"/>
                                          <m:mcJc m:val="center"/>
                                        </m:mcPr>
                                      </m:mc>
                                    </m:mcs>
                                    <m:ctrlPr>
                                      <a:rPr lang="en-AU" sz="1400" i="1">
                                        <a:solidFill>
                                          <a:schemeClr val="tx1"/>
                                        </a:solidFill>
                                      </a:rPr>
                                    </m:ctrlPr>
                                  </m:mPr>
                                  <m:mr>
                                    <m:e>
                                      <m:r>
                                        <a:rPr lang="en-AU" sz="1400" i="1">
                                          <a:solidFill>
                                            <a:schemeClr val="tx1"/>
                                          </a:solidFill>
                                        </a:rPr>
                                        <m:t>0</m:t>
                                      </m:r>
                                    </m:e>
                                    <m:e>
                                      <m:r>
                                        <a:rPr lang="en-AU" sz="1400" i="1">
                                          <a:solidFill>
                                            <a:schemeClr val="tx1"/>
                                          </a:solidFill>
                                        </a:rPr>
                                        <m:t>0</m:t>
                                      </m:r>
                                    </m:e>
                                    <m:e>
                                      <m:r>
                                        <a:rPr lang="en-AU" sz="1400" i="1">
                                          <a:solidFill>
                                            <a:schemeClr val="tx1"/>
                                          </a:solidFill>
                                        </a:rPr>
                                        <m:t>0</m:t>
                                      </m:r>
                                    </m:e>
                                    <m:e>
                                      <m:f>
                                        <m:fPr>
                                          <m:ctrlPr>
                                            <a:rPr lang="en-AU" sz="1400" i="1">
                                              <a:solidFill>
                                                <a:schemeClr val="tx1"/>
                                              </a:solidFill>
                                            </a:rPr>
                                          </m:ctrlPr>
                                        </m:fPr>
                                        <m:num>
                                          <m:r>
                                            <a:rPr lang="en-AU" sz="1400" i="1">
                                              <a:solidFill>
                                                <a:schemeClr val="tx1"/>
                                              </a:solidFill>
                                            </a:rPr>
                                            <m:t>1</m:t>
                                          </m:r>
                                        </m:num>
                                        <m:den>
                                          <m:sSub>
                                            <m:sSubPr>
                                              <m:ctrlPr>
                                                <a:rPr lang="en-AU" sz="1400" i="1">
                                                  <a:solidFill>
                                                    <a:schemeClr val="tx1"/>
                                                  </a:solidFill>
                                                </a:rPr>
                                              </m:ctrlPr>
                                            </m:sSubPr>
                                            <m:e>
                                              <m:r>
                                                <a:rPr lang="en-AU" sz="1400" i="1">
                                                  <a:solidFill>
                                                    <a:schemeClr val="tx1"/>
                                                  </a:solidFill>
                                                </a:rPr>
                                                <m:t>𝐶</m:t>
                                              </m:r>
                                            </m:e>
                                            <m:sub>
                                              <m:r>
                                                <a:rPr lang="en-AU" sz="1400" i="1">
                                                  <a:solidFill>
                                                    <a:schemeClr val="tx1"/>
                                                  </a:solidFill>
                                                </a:rPr>
                                                <m:t>1</m:t>
                                              </m:r>
                                            </m:sub>
                                          </m:sSub>
                                        </m:den>
                                      </m:f>
                                    </m:e>
                                  </m:mr>
                                  <m:mr>
                                    <m:e>
                                      <m:r>
                                        <a:rPr lang="en-AU" sz="1400" i="1">
                                          <a:solidFill>
                                            <a:schemeClr val="tx1"/>
                                          </a:solidFill>
                                        </a:rPr>
                                        <m:t>0</m:t>
                                      </m:r>
                                    </m:e>
                                    <m:e>
                                      <m:f>
                                        <m:fPr>
                                          <m:ctrlPr>
                                            <a:rPr lang="en-AU" sz="1400" i="1">
                                              <a:solidFill>
                                                <a:schemeClr val="tx1"/>
                                              </a:solidFill>
                                            </a:rPr>
                                          </m:ctrlPr>
                                        </m:fPr>
                                        <m:num>
                                          <m:r>
                                            <a:rPr lang="en-AU" sz="1400" i="1">
                                              <a:solidFill>
                                                <a:schemeClr val="tx1"/>
                                              </a:solidFill>
                                            </a:rPr>
                                            <m:t>−</m:t>
                                          </m:r>
                                          <m:f>
                                            <m:fPr>
                                              <m:ctrlPr>
                                                <a:rPr lang="en-AU" sz="1400" i="1">
                                                  <a:solidFill>
                                                    <a:schemeClr val="tx1"/>
                                                  </a:solidFill>
                                                </a:rPr>
                                              </m:ctrlPr>
                                            </m:fPr>
                                            <m:num>
                                              <m:r>
                                                <a:rPr lang="en-AU" sz="1400" i="1">
                                                  <a:solidFill>
                                                    <a:schemeClr val="tx1"/>
                                                  </a:solidFill>
                                                </a:rPr>
                                                <m:t>1</m:t>
                                              </m:r>
                                            </m:num>
                                            <m:den>
                                              <m:r>
                                                <a:rPr lang="en-AU" sz="1400" i="1">
                                                  <a:solidFill>
                                                    <a:schemeClr val="tx1"/>
                                                  </a:solidFill>
                                                </a:rPr>
                                                <m:t>𝑅</m:t>
                                              </m:r>
                                            </m:den>
                                          </m:f>
                                        </m:num>
                                        <m:den>
                                          <m:sSub>
                                            <m:sSubPr>
                                              <m:ctrlPr>
                                                <a:rPr lang="en-AU" sz="1400" i="1">
                                                  <a:solidFill>
                                                    <a:schemeClr val="tx1"/>
                                                  </a:solidFill>
                                                </a:rPr>
                                              </m:ctrlPr>
                                            </m:sSubPr>
                                            <m:e>
                                              <m:r>
                                                <a:rPr lang="en-AU" sz="1400" i="1">
                                                  <a:solidFill>
                                                    <a:schemeClr val="tx1"/>
                                                  </a:solidFill>
                                                </a:rPr>
                                                <m:t>𝐶</m:t>
                                              </m:r>
                                            </m:e>
                                            <m:sub>
                                              <m:r>
                                                <a:rPr lang="en-AU" sz="1400" i="1">
                                                  <a:solidFill>
                                                    <a:schemeClr val="tx1"/>
                                                  </a:solidFill>
                                                </a:rPr>
                                                <m:t>2</m:t>
                                              </m:r>
                                            </m:sub>
                                          </m:sSub>
                                        </m:den>
                                      </m:f>
                                    </m:e>
                                    <m:e>
                                      <m:r>
                                        <a:rPr lang="en-AU" sz="1400" i="1">
                                          <a:solidFill>
                                            <a:schemeClr val="tx1"/>
                                          </a:solidFill>
                                        </a:rPr>
                                        <m:t>0</m:t>
                                      </m:r>
                                    </m:e>
                                    <m:e>
                                      <m:r>
                                        <a:rPr lang="en-AU" sz="1400" i="1">
                                          <a:solidFill>
                                            <a:schemeClr val="tx1"/>
                                          </a:solidFill>
                                        </a:rPr>
                                        <m:t>0</m:t>
                                      </m:r>
                                    </m:e>
                                  </m:mr>
                                  <m:mr>
                                    <m:e>
                                      <m:r>
                                        <a:rPr lang="en-AU" sz="1400" i="1">
                                          <a:solidFill>
                                            <a:schemeClr val="tx1"/>
                                          </a:solidFill>
                                        </a:rPr>
                                        <m:t>0</m:t>
                                      </m:r>
                                    </m:e>
                                    <m:e>
                                      <m:r>
                                        <a:rPr lang="en-AU" sz="1400" i="1">
                                          <a:solidFill>
                                            <a:schemeClr val="tx1"/>
                                          </a:solidFill>
                                        </a:rPr>
                                        <m:t>0</m:t>
                                      </m:r>
                                    </m:e>
                                    <m:e>
                                      <m:f>
                                        <m:fPr>
                                          <m:ctrlPr>
                                            <a:rPr lang="en-AU" sz="1400" i="1">
                                              <a:solidFill>
                                                <a:schemeClr val="tx1"/>
                                              </a:solidFill>
                                            </a:rPr>
                                          </m:ctrlPr>
                                        </m:fPr>
                                        <m:num>
                                          <m:r>
                                            <a:rPr lang="en-AU" sz="1400" i="1">
                                              <a:solidFill>
                                                <a:schemeClr val="tx1"/>
                                              </a:solidFill>
                                            </a:rPr>
                                            <m:t>−</m:t>
                                          </m:r>
                                          <m:sSub>
                                            <m:sSubPr>
                                              <m:ctrlPr>
                                                <a:rPr lang="en-AU" sz="1400" i="1">
                                                  <a:solidFill>
                                                    <a:schemeClr val="tx1"/>
                                                  </a:solidFill>
                                                </a:rPr>
                                              </m:ctrlPr>
                                            </m:sSubPr>
                                            <m:e>
                                              <m:r>
                                                <a:rPr lang="en-AU" sz="1400" i="1">
                                                  <a:solidFill>
                                                    <a:schemeClr val="tx1"/>
                                                  </a:solidFill>
                                                </a:rPr>
                                                <m:t>𝑅</m:t>
                                              </m:r>
                                            </m:e>
                                            <m:sub>
                                              <m:r>
                                                <a:rPr lang="en-AU" sz="1400" i="1">
                                                  <a:solidFill>
                                                    <a:schemeClr val="tx1"/>
                                                  </a:solidFill>
                                                </a:rPr>
                                                <m:t>1</m:t>
                                              </m:r>
                                            </m:sub>
                                          </m:sSub>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1</m:t>
                                              </m:r>
                                            </m:sub>
                                          </m:sSub>
                                        </m:den>
                                      </m:f>
                                    </m:e>
                                    <m:e>
                                      <m:r>
                                        <a:rPr lang="en-AU" sz="1400" i="1">
                                          <a:solidFill>
                                            <a:schemeClr val="tx1"/>
                                          </a:solidFill>
                                        </a:rPr>
                                        <m:t>0</m:t>
                                      </m:r>
                                    </m:e>
                                  </m:mr>
                                  <m:mr>
                                    <m:e>
                                      <m:f>
                                        <m:fPr>
                                          <m:ctrlPr>
                                            <a:rPr lang="en-AU" sz="1400" i="1">
                                              <a:solidFill>
                                                <a:schemeClr val="tx1"/>
                                              </a:solidFill>
                                            </a:rPr>
                                          </m:ctrlPr>
                                        </m:fPr>
                                        <m:num>
                                          <m:r>
                                            <a:rPr lang="en-AU" sz="1400" i="1">
                                              <a:solidFill>
                                                <a:schemeClr val="tx1"/>
                                              </a:solidFill>
                                            </a:rPr>
                                            <m:t>−</m:t>
                                          </m:r>
                                          <m:r>
                                            <a:rPr lang="en-AU" sz="1400" i="1">
                                              <a:solidFill>
                                                <a:schemeClr val="tx1"/>
                                              </a:solidFill>
                                            </a:rPr>
                                            <m:t>1</m:t>
                                          </m:r>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2</m:t>
                                              </m:r>
                                            </m:sub>
                                          </m:sSub>
                                        </m:den>
                                      </m:f>
                                    </m:e>
                                    <m:e>
                                      <m:r>
                                        <a:rPr lang="en-AU" sz="1400" i="1">
                                          <a:solidFill>
                                            <a:schemeClr val="tx1"/>
                                          </a:solidFill>
                                        </a:rPr>
                                        <m:t>0</m:t>
                                      </m:r>
                                    </m:e>
                                    <m:e>
                                      <m:r>
                                        <a:rPr lang="en-AU" sz="1400" i="1">
                                          <a:solidFill>
                                            <a:schemeClr val="tx1"/>
                                          </a:solidFill>
                                        </a:rPr>
                                        <m:t>0</m:t>
                                      </m:r>
                                    </m:e>
                                    <m:e>
                                      <m:r>
                                        <a:rPr lang="en-AU" sz="1400" i="1">
                                          <a:solidFill>
                                            <a:schemeClr val="tx1"/>
                                          </a:solidFill>
                                        </a:rPr>
                                        <m:t>0</m:t>
                                      </m:r>
                                    </m:e>
                                  </m:mr>
                                </m:m>
                              </m:e>
                            </m:d>
                          </m:e>
                        </m:groupChr>
                      </m:e>
                      <m:lim>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𝑎</m:t>
                            </m:r>
                          </m:sub>
                        </m:sSub>
                      </m:lim>
                    </m:limUpp>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2</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sub>
                                      </m:sSub>
                                    </m:e>
                                  </m:mr>
                                </m:m>
                              </m:e>
                            </m:d>
                          </m:e>
                        </m:groupChr>
                      </m:e>
                      <m:lim>
                        <m:r>
                          <a:rPr lang="en-AU" sz="1400" b="1" i="1">
                            <a:solidFill>
                              <a:schemeClr val="tx1"/>
                            </a:solidFill>
                          </a:rPr>
                          <m:t>𝒙</m:t>
                        </m:r>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m>
                                  <m:mPr>
                                    <m:mcs>
                                      <m:mc>
                                        <m:mcPr>
                                          <m:count m:val="1"/>
                                          <m:mcJc m:val="center"/>
                                        </m:mcPr>
                                      </m:mc>
                                    </m:mcs>
                                    <m:ctrlPr>
                                      <a:rPr lang="en-AU" sz="1400" i="1">
                                        <a:solidFill>
                                          <a:schemeClr val="tx1"/>
                                        </a:solidFill>
                                      </a:rPr>
                                    </m:ctrlPr>
                                  </m:mPr>
                                  <m:mr>
                                    <m:e>
                                      <m:r>
                                        <a:rPr lang="en-AU" sz="1400" i="1">
                                          <a:solidFill>
                                            <a:schemeClr val="tx1"/>
                                          </a:solidFill>
                                        </a:rPr>
                                        <m:t>0</m:t>
                                      </m:r>
                                    </m:e>
                                  </m:mr>
                                  <m:mr>
                                    <m:e>
                                      <m:r>
                                        <a:rPr lang="en-AU" sz="1400" i="1">
                                          <a:solidFill>
                                            <a:schemeClr val="tx1"/>
                                          </a:solidFill>
                                        </a:rPr>
                                        <m:t>0</m:t>
                                      </m:r>
                                    </m:e>
                                  </m:mr>
                                  <m:mr>
                                    <m:e>
                                      <m:f>
                                        <m:fPr>
                                          <m:ctrlPr>
                                            <a:rPr lang="en-AU" sz="1400" i="1">
                                              <a:solidFill>
                                                <a:schemeClr val="tx1"/>
                                              </a:solidFill>
                                            </a:rPr>
                                          </m:ctrlPr>
                                        </m:fPr>
                                        <m:num>
                                          <m:r>
                                            <a:rPr lang="en-AU" sz="1400" i="1">
                                              <a:solidFill>
                                                <a:schemeClr val="tx1"/>
                                              </a:solidFill>
                                            </a:rPr>
                                            <m:t>1</m:t>
                                          </m:r>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1</m:t>
                                              </m:r>
                                            </m:sub>
                                          </m:sSub>
                                        </m:den>
                                      </m:f>
                                    </m:e>
                                  </m:mr>
                                  <m:mr>
                                    <m:e>
                                      <m:r>
                                        <a:rPr lang="en-AU" sz="1400" i="1">
                                          <a:solidFill>
                                            <a:schemeClr val="tx1"/>
                                          </a:solidFill>
                                        </a:rPr>
                                        <m:t>0</m:t>
                                      </m:r>
                                    </m:e>
                                  </m:mr>
                                </m:m>
                              </m:e>
                            </m:d>
                          </m:e>
                        </m:groupChr>
                      </m:e>
                      <m:lim>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𝑎</m:t>
                            </m:r>
                          </m:sub>
                        </m:sSub>
                      </m:lim>
                    </m:limUpp>
                    <m:r>
                      <a:rPr lang="en-AU" sz="1400" i="1">
                        <a:solidFill>
                          <a:schemeClr val="tx1"/>
                        </a:solidFill>
                      </a:rPr>
                      <m:t>𝑈</m:t>
                    </m:r>
                  </m:oMath>
                </a14:m>
                <a:endParaRPr lang="en-AU" sz="1400" dirty="0">
                  <a:solidFill>
                    <a:schemeClr val="tx1"/>
                  </a:solidFill>
                </a:endParaRPr>
              </a:p>
              <a:p>
                <a:pPr marL="285750" indent="-285750" algn="l" rtl="0">
                  <a:buFont typeface="Arial" panose="020B0604020202020204" pitchFamily="34" charset="0"/>
                  <a:buChar char="•"/>
                </a:pPr>
                <a14:m>
                  <m:oMath xmlns:m="http://schemas.openxmlformats.org/officeDocument/2006/math">
                    <m:sSub>
                      <m:sSubPr>
                        <m:ctrlPr>
                          <a:rPr lang="en-AU" sz="1400" i="1">
                            <a:solidFill>
                              <a:schemeClr val="tx1"/>
                            </a:solidFill>
                          </a:rPr>
                        </m:ctrlPr>
                      </m:sSubPr>
                      <m:e>
                        <m:limUpp>
                          <m:limUppPr>
                            <m:ctrlPr>
                              <a:rPr lang="en-AU" sz="1400" i="1">
                                <a:solidFill>
                                  <a:schemeClr val="tx1"/>
                                </a:solidFill>
                              </a:rPr>
                            </m:ctrlPr>
                          </m:limUppPr>
                          <m:e>
                            <m:r>
                              <a:rPr lang="en-AU" sz="1400" b="1" i="1">
                                <a:solidFill>
                                  <a:schemeClr val="tx1"/>
                                </a:solidFill>
                              </a:rPr>
                              <m:t>𝒙</m:t>
                            </m:r>
                          </m:e>
                          <m:lim>
                            <m:r>
                              <a:rPr lang="en-AU" sz="1400" i="1">
                                <a:solidFill>
                                  <a:schemeClr val="tx1"/>
                                </a:solidFill>
                              </a:rPr>
                              <m:t>.</m:t>
                            </m:r>
                          </m:lim>
                        </m:limUpp>
                      </m:e>
                      <m:sub>
                        <m:r>
                          <a:rPr lang="en-AU" sz="1400" i="1">
                            <a:solidFill>
                              <a:schemeClr val="tx1"/>
                            </a:solidFill>
                          </a:rPr>
                          <m:t>𝑏</m:t>
                        </m:r>
                      </m:sub>
                    </m:sSub>
                    <m:r>
                      <a:rPr lang="en-AU" sz="1400" i="1">
                        <a:solidFill>
                          <a:schemeClr val="tx1"/>
                        </a:solidFill>
                      </a:rPr>
                      <m:t>=</m:t>
                    </m:r>
                    <m:limUpp>
                      <m:limUppPr>
                        <m:ctrlPr>
                          <a:rPr lang="en-AU" sz="1400" i="1">
                            <a:solidFill>
                              <a:schemeClr val="tx1"/>
                            </a:solidFill>
                          </a:rPr>
                        </m:ctrlPr>
                      </m:limUppPr>
                      <m:e>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2</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sub>
                                  </m:sSub>
                                </m:e>
                              </m:mr>
                            </m:m>
                          </m:e>
                        </m:d>
                      </m:e>
                      <m:lim>
                        <m:r>
                          <a:rPr lang="en-AU" sz="1400" i="1">
                            <a:solidFill>
                              <a:schemeClr val="tx1"/>
                            </a:solidFill>
                          </a:rPr>
                          <m:t>.</m:t>
                        </m:r>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m>
                                  <m:mPr>
                                    <m:mcs>
                                      <m:mc>
                                        <m:mcPr>
                                          <m:count m:val="4"/>
                                          <m:mcJc m:val="center"/>
                                        </m:mcPr>
                                      </m:mc>
                                    </m:mcs>
                                    <m:ctrlPr>
                                      <a:rPr lang="en-AU" sz="1400" i="1">
                                        <a:solidFill>
                                          <a:schemeClr val="tx1"/>
                                        </a:solidFill>
                                      </a:rPr>
                                    </m:ctrlPr>
                                  </m:mPr>
                                  <m:mr>
                                    <m:e>
                                      <m:r>
                                        <a:rPr lang="en-AU" sz="1400" i="1">
                                          <a:solidFill>
                                            <a:schemeClr val="tx1"/>
                                          </a:solidFill>
                                        </a:rPr>
                                        <m:t>0</m:t>
                                      </m:r>
                                    </m:e>
                                    <m:e>
                                      <m:r>
                                        <a:rPr lang="en-AU" sz="1400" i="1">
                                          <a:solidFill>
                                            <a:schemeClr val="tx1"/>
                                          </a:solidFill>
                                        </a:rPr>
                                        <m:t>0</m:t>
                                      </m:r>
                                    </m:e>
                                    <m:e>
                                      <m:f>
                                        <m:fPr>
                                          <m:ctrlPr>
                                            <a:rPr lang="en-AU" sz="1400" i="1">
                                              <a:solidFill>
                                                <a:schemeClr val="tx1"/>
                                              </a:solidFill>
                                            </a:rPr>
                                          </m:ctrlPr>
                                        </m:fPr>
                                        <m:num>
                                          <m:r>
                                            <a:rPr lang="en-AU" sz="1400" i="1">
                                              <a:solidFill>
                                                <a:schemeClr val="tx1"/>
                                              </a:solidFill>
                                            </a:rPr>
                                            <m:t>1</m:t>
                                          </m:r>
                                        </m:num>
                                        <m:den>
                                          <m:sSub>
                                            <m:sSubPr>
                                              <m:ctrlPr>
                                                <a:rPr lang="en-AU" sz="1400" i="1">
                                                  <a:solidFill>
                                                    <a:schemeClr val="tx1"/>
                                                  </a:solidFill>
                                                </a:rPr>
                                              </m:ctrlPr>
                                            </m:sSubPr>
                                            <m:e>
                                              <m:r>
                                                <a:rPr lang="en-AU" sz="1400" i="1">
                                                  <a:solidFill>
                                                    <a:schemeClr val="tx1"/>
                                                  </a:solidFill>
                                                </a:rPr>
                                                <m:t>𝐶</m:t>
                                              </m:r>
                                            </m:e>
                                            <m:sub>
                                              <m:r>
                                                <a:rPr lang="en-AU" sz="1400" i="1">
                                                  <a:solidFill>
                                                    <a:schemeClr val="tx1"/>
                                                  </a:solidFill>
                                                </a:rPr>
                                                <m:t>1</m:t>
                                              </m:r>
                                            </m:sub>
                                          </m:sSub>
                                        </m:den>
                                      </m:f>
                                    </m:e>
                                    <m:e>
                                      <m:r>
                                        <a:rPr lang="en-AU" sz="1400" i="1">
                                          <a:solidFill>
                                            <a:schemeClr val="tx1"/>
                                          </a:solidFill>
                                        </a:rPr>
                                        <m:t>0</m:t>
                                      </m:r>
                                    </m:e>
                                  </m:mr>
                                  <m:mr>
                                    <m:e>
                                      <m:r>
                                        <a:rPr lang="en-AU" sz="1400" i="1">
                                          <a:solidFill>
                                            <a:schemeClr val="tx1"/>
                                          </a:solidFill>
                                        </a:rPr>
                                        <m:t>0</m:t>
                                      </m:r>
                                    </m:e>
                                    <m:e>
                                      <m:f>
                                        <m:fPr>
                                          <m:ctrlPr>
                                            <a:rPr lang="en-AU" sz="1400" i="1">
                                              <a:solidFill>
                                                <a:schemeClr val="tx1"/>
                                              </a:solidFill>
                                            </a:rPr>
                                          </m:ctrlPr>
                                        </m:fPr>
                                        <m:num>
                                          <m:r>
                                            <a:rPr lang="en-AU" sz="1400" i="1">
                                              <a:solidFill>
                                                <a:schemeClr val="tx1"/>
                                              </a:solidFill>
                                            </a:rPr>
                                            <m:t>−</m:t>
                                          </m:r>
                                          <m:f>
                                            <m:fPr>
                                              <m:ctrlPr>
                                                <a:rPr lang="en-AU" sz="1400" i="1">
                                                  <a:solidFill>
                                                    <a:schemeClr val="tx1"/>
                                                  </a:solidFill>
                                                </a:rPr>
                                              </m:ctrlPr>
                                            </m:fPr>
                                            <m:num>
                                              <m:r>
                                                <a:rPr lang="en-AU" sz="1400" i="1">
                                                  <a:solidFill>
                                                    <a:schemeClr val="tx1"/>
                                                  </a:solidFill>
                                                </a:rPr>
                                                <m:t>1</m:t>
                                              </m:r>
                                            </m:num>
                                            <m:den>
                                              <m:r>
                                                <a:rPr lang="en-AU" sz="1400" i="1">
                                                  <a:solidFill>
                                                    <a:schemeClr val="tx1"/>
                                                  </a:solidFill>
                                                </a:rPr>
                                                <m:t>𝑅</m:t>
                                              </m:r>
                                            </m:den>
                                          </m:f>
                                        </m:num>
                                        <m:den>
                                          <m:sSub>
                                            <m:sSubPr>
                                              <m:ctrlPr>
                                                <a:rPr lang="en-AU" sz="1400" i="1">
                                                  <a:solidFill>
                                                    <a:schemeClr val="tx1"/>
                                                  </a:solidFill>
                                                </a:rPr>
                                              </m:ctrlPr>
                                            </m:sSubPr>
                                            <m:e>
                                              <m:r>
                                                <a:rPr lang="en-AU" sz="1400" i="1">
                                                  <a:solidFill>
                                                    <a:schemeClr val="tx1"/>
                                                  </a:solidFill>
                                                </a:rPr>
                                                <m:t>𝐶</m:t>
                                              </m:r>
                                            </m:e>
                                            <m:sub>
                                              <m:r>
                                                <a:rPr lang="en-AU" sz="1400" i="1">
                                                  <a:solidFill>
                                                    <a:schemeClr val="tx1"/>
                                                  </a:solidFill>
                                                </a:rPr>
                                                <m:t>2</m:t>
                                              </m:r>
                                            </m:sub>
                                          </m:sSub>
                                        </m:den>
                                      </m:f>
                                    </m:e>
                                    <m:e>
                                      <m:f>
                                        <m:fPr>
                                          <m:ctrlPr>
                                            <a:rPr lang="en-AU" sz="1400" i="1">
                                              <a:solidFill>
                                                <a:schemeClr val="tx1"/>
                                              </a:solidFill>
                                            </a:rPr>
                                          </m:ctrlPr>
                                        </m:fPr>
                                        <m:num>
                                          <m:r>
                                            <a:rPr lang="en-AU" sz="1400" i="1">
                                              <a:solidFill>
                                                <a:schemeClr val="tx1"/>
                                              </a:solidFill>
                                            </a:rPr>
                                            <m:t>1</m:t>
                                          </m:r>
                                        </m:num>
                                        <m:den>
                                          <m:sSub>
                                            <m:sSubPr>
                                              <m:ctrlPr>
                                                <a:rPr lang="en-AU" sz="1400" i="1">
                                                  <a:solidFill>
                                                    <a:schemeClr val="tx1"/>
                                                  </a:solidFill>
                                                </a:rPr>
                                              </m:ctrlPr>
                                            </m:sSubPr>
                                            <m:e>
                                              <m:r>
                                                <a:rPr lang="en-AU" sz="1400" i="1">
                                                  <a:solidFill>
                                                    <a:schemeClr val="tx1"/>
                                                  </a:solidFill>
                                                </a:rPr>
                                                <m:t>𝐶</m:t>
                                              </m:r>
                                            </m:e>
                                            <m:sub>
                                              <m:r>
                                                <a:rPr lang="en-AU" sz="1400" i="1">
                                                  <a:solidFill>
                                                    <a:schemeClr val="tx1"/>
                                                  </a:solidFill>
                                                </a:rPr>
                                                <m:t>2</m:t>
                                              </m:r>
                                            </m:sub>
                                          </m:sSub>
                                        </m:den>
                                      </m:f>
                                    </m:e>
                                    <m:e>
                                      <m:f>
                                        <m:fPr>
                                          <m:ctrlPr>
                                            <a:rPr lang="en-AU" sz="1400" i="1">
                                              <a:solidFill>
                                                <a:schemeClr val="tx1"/>
                                              </a:solidFill>
                                            </a:rPr>
                                          </m:ctrlPr>
                                        </m:fPr>
                                        <m:num>
                                          <m:r>
                                            <a:rPr lang="en-AU" sz="1400" i="1">
                                              <a:solidFill>
                                                <a:schemeClr val="tx1"/>
                                              </a:solidFill>
                                            </a:rPr>
                                            <m:t>−</m:t>
                                          </m:r>
                                          <m:r>
                                            <a:rPr lang="en-AU" sz="1400" i="1">
                                              <a:solidFill>
                                                <a:schemeClr val="tx1"/>
                                              </a:solidFill>
                                            </a:rPr>
                                            <m:t>1</m:t>
                                          </m:r>
                                        </m:num>
                                        <m:den>
                                          <m:sSub>
                                            <m:sSubPr>
                                              <m:ctrlPr>
                                                <a:rPr lang="en-AU" sz="1400" i="1">
                                                  <a:solidFill>
                                                    <a:schemeClr val="tx1"/>
                                                  </a:solidFill>
                                                </a:rPr>
                                              </m:ctrlPr>
                                            </m:sSubPr>
                                            <m:e>
                                              <m:r>
                                                <a:rPr lang="en-AU" sz="1400" i="1">
                                                  <a:solidFill>
                                                    <a:schemeClr val="tx1"/>
                                                  </a:solidFill>
                                                </a:rPr>
                                                <m:t>𝐶</m:t>
                                              </m:r>
                                            </m:e>
                                            <m:sub>
                                              <m:r>
                                                <a:rPr lang="en-AU" sz="1400" i="1">
                                                  <a:solidFill>
                                                    <a:schemeClr val="tx1"/>
                                                  </a:solidFill>
                                                </a:rPr>
                                                <m:t>2</m:t>
                                              </m:r>
                                            </m:sub>
                                          </m:sSub>
                                        </m:den>
                                      </m:f>
                                    </m:e>
                                  </m:mr>
                                  <m:mr>
                                    <m:e>
                                      <m:f>
                                        <m:fPr>
                                          <m:ctrlPr>
                                            <a:rPr lang="en-AU" sz="1400" i="1">
                                              <a:solidFill>
                                                <a:schemeClr val="tx1"/>
                                              </a:solidFill>
                                            </a:rPr>
                                          </m:ctrlPr>
                                        </m:fPr>
                                        <m:num>
                                          <m:r>
                                            <a:rPr lang="en-AU" sz="1400" i="1">
                                              <a:solidFill>
                                                <a:schemeClr val="tx1"/>
                                              </a:solidFill>
                                            </a:rPr>
                                            <m:t>−</m:t>
                                          </m:r>
                                          <m:r>
                                            <a:rPr lang="en-AU" sz="1400" i="1">
                                              <a:solidFill>
                                                <a:schemeClr val="tx1"/>
                                              </a:solidFill>
                                            </a:rPr>
                                            <m:t>1</m:t>
                                          </m:r>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1</m:t>
                                              </m:r>
                                            </m:sub>
                                          </m:sSub>
                                        </m:den>
                                      </m:f>
                                    </m:e>
                                    <m:e>
                                      <m:f>
                                        <m:fPr>
                                          <m:ctrlPr>
                                            <a:rPr lang="en-AU" sz="1400" i="1">
                                              <a:solidFill>
                                                <a:schemeClr val="tx1"/>
                                              </a:solidFill>
                                            </a:rPr>
                                          </m:ctrlPr>
                                        </m:fPr>
                                        <m:num>
                                          <m:r>
                                            <a:rPr lang="en-AU" sz="1400" i="1">
                                              <a:solidFill>
                                                <a:schemeClr val="tx1"/>
                                              </a:solidFill>
                                            </a:rPr>
                                            <m:t>−</m:t>
                                          </m:r>
                                          <m:r>
                                            <a:rPr lang="en-AU" sz="1400" i="1">
                                              <a:solidFill>
                                                <a:schemeClr val="tx1"/>
                                              </a:solidFill>
                                            </a:rPr>
                                            <m:t>1</m:t>
                                          </m:r>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1</m:t>
                                              </m:r>
                                            </m:sub>
                                          </m:sSub>
                                        </m:den>
                                      </m:f>
                                    </m:e>
                                    <m:e>
                                      <m:f>
                                        <m:fPr>
                                          <m:ctrlPr>
                                            <a:rPr lang="en-AU" sz="1400" i="1">
                                              <a:solidFill>
                                                <a:schemeClr val="tx1"/>
                                              </a:solidFill>
                                            </a:rPr>
                                          </m:ctrlPr>
                                        </m:fPr>
                                        <m:num>
                                          <m:r>
                                            <a:rPr lang="en-AU" sz="1400" i="1">
                                              <a:solidFill>
                                                <a:schemeClr val="tx1"/>
                                              </a:solidFill>
                                            </a:rPr>
                                            <m:t>−</m:t>
                                          </m:r>
                                          <m:sSub>
                                            <m:sSubPr>
                                              <m:ctrlPr>
                                                <a:rPr lang="en-AU" sz="1400" i="1">
                                                  <a:solidFill>
                                                    <a:schemeClr val="tx1"/>
                                                  </a:solidFill>
                                                </a:rPr>
                                              </m:ctrlPr>
                                            </m:sSubPr>
                                            <m:e>
                                              <m:r>
                                                <a:rPr lang="en-AU" sz="1400" i="1">
                                                  <a:solidFill>
                                                    <a:schemeClr val="tx1"/>
                                                  </a:solidFill>
                                                </a:rPr>
                                                <m:t>𝑅</m:t>
                                              </m:r>
                                            </m:e>
                                            <m:sub>
                                              <m:r>
                                                <a:rPr lang="en-AU" sz="1400" i="1">
                                                  <a:solidFill>
                                                    <a:schemeClr val="tx1"/>
                                                  </a:solidFill>
                                                </a:rPr>
                                                <m:t>1</m:t>
                                              </m:r>
                                            </m:sub>
                                          </m:sSub>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1</m:t>
                                              </m:r>
                                            </m:sub>
                                          </m:sSub>
                                        </m:den>
                                      </m:f>
                                    </m:e>
                                    <m:e>
                                      <m:r>
                                        <a:rPr lang="en-AU" sz="1400" i="1">
                                          <a:solidFill>
                                            <a:schemeClr val="tx1"/>
                                          </a:solidFill>
                                        </a:rPr>
                                        <m:t>0</m:t>
                                      </m:r>
                                    </m:e>
                                  </m:mr>
                                  <m:mr>
                                    <m:e>
                                      <m:r>
                                        <a:rPr lang="en-AU" sz="1400" i="1">
                                          <a:solidFill>
                                            <a:schemeClr val="tx1"/>
                                          </a:solidFill>
                                        </a:rPr>
                                        <m:t>0</m:t>
                                      </m:r>
                                    </m:e>
                                    <m:e>
                                      <m:f>
                                        <m:fPr>
                                          <m:ctrlPr>
                                            <a:rPr lang="en-AU" sz="1400" i="1">
                                              <a:solidFill>
                                                <a:schemeClr val="tx1"/>
                                              </a:solidFill>
                                            </a:rPr>
                                          </m:ctrlPr>
                                        </m:fPr>
                                        <m:num>
                                          <m:r>
                                            <a:rPr lang="en-AU" sz="1400" i="1">
                                              <a:solidFill>
                                                <a:schemeClr val="tx1"/>
                                              </a:solidFill>
                                            </a:rPr>
                                            <m:t>1</m:t>
                                          </m:r>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2</m:t>
                                              </m:r>
                                            </m:sub>
                                          </m:sSub>
                                        </m:den>
                                      </m:f>
                                    </m:e>
                                    <m:e>
                                      <m:r>
                                        <a:rPr lang="en-AU" sz="1400" i="1">
                                          <a:solidFill>
                                            <a:schemeClr val="tx1"/>
                                          </a:solidFill>
                                        </a:rPr>
                                        <m:t>0</m:t>
                                      </m:r>
                                    </m:e>
                                    <m:e>
                                      <m:r>
                                        <a:rPr lang="en-AU" sz="1400" i="1">
                                          <a:solidFill>
                                            <a:schemeClr val="tx1"/>
                                          </a:solidFill>
                                        </a:rPr>
                                        <m:t>0</m:t>
                                      </m:r>
                                    </m:e>
                                  </m:mr>
                                </m:m>
                              </m:e>
                            </m:d>
                          </m:e>
                        </m:groupChr>
                      </m:e>
                      <m:lim>
                        <m:sSub>
                          <m:sSubPr>
                            <m:ctrlPr>
                              <a:rPr lang="en-AU" sz="1400" i="1">
                                <a:solidFill>
                                  <a:schemeClr val="tx1"/>
                                </a:solidFill>
                              </a:rPr>
                            </m:ctrlPr>
                          </m:sSubPr>
                          <m:e>
                            <m:r>
                              <a:rPr lang="en-AU" sz="1400" b="1" i="1">
                                <a:solidFill>
                                  <a:schemeClr val="tx1"/>
                                </a:solidFill>
                              </a:rPr>
                              <m:t>𝑨</m:t>
                            </m:r>
                          </m:e>
                          <m:sub>
                            <m:r>
                              <a:rPr lang="en-AU" sz="1400" i="1">
                                <a:solidFill>
                                  <a:schemeClr val="tx1"/>
                                </a:solidFill>
                              </a:rPr>
                              <m:t>𝑏</m:t>
                            </m:r>
                          </m:sub>
                        </m:sSub>
                      </m:lim>
                    </m:limUpp>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m>
                                  <m:mPr>
                                    <m:mcs>
                                      <m:mc>
                                        <m:mcPr>
                                          <m:count m:val="1"/>
                                          <m:mcJc m:val="center"/>
                                        </m:mcPr>
                                      </m:mc>
                                    </m:mcs>
                                    <m:ctrlPr>
                                      <a:rPr lang="en-AU" sz="1400" i="1">
                                        <a:solidFill>
                                          <a:schemeClr val="tx1"/>
                                        </a:solidFill>
                                      </a:rPr>
                                    </m:ctrlPr>
                                  </m:mP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𝑣</m:t>
                                          </m:r>
                                        </m:e>
                                        <m:sub>
                                          <m:r>
                                            <a:rPr lang="en-AU" sz="1400" i="1">
                                              <a:solidFill>
                                                <a:schemeClr val="tx1"/>
                                              </a:solidFill>
                                            </a:rPr>
                                            <m:t>𝐶</m:t>
                                          </m:r>
                                          <m:r>
                                            <a:rPr lang="en-AU" sz="1400" i="1">
                                              <a:solidFill>
                                                <a:schemeClr val="tx1"/>
                                              </a:solidFill>
                                            </a:rPr>
                                            <m:t>2</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1</m:t>
                                          </m:r>
                                        </m:sub>
                                      </m:sSub>
                                    </m:e>
                                  </m:mr>
                                  <m:mr>
                                    <m:e>
                                      <m:sSub>
                                        <m:sSubPr>
                                          <m:ctrlPr>
                                            <a:rPr lang="en-AU" sz="1400" i="1">
                                              <a:solidFill>
                                                <a:schemeClr val="tx1"/>
                                              </a:solidFill>
                                            </a:rPr>
                                          </m:ctrlPr>
                                        </m:sSubPr>
                                        <m:e>
                                          <m:r>
                                            <a:rPr lang="en-AU" sz="1400" i="1">
                                              <a:solidFill>
                                                <a:schemeClr val="tx1"/>
                                              </a:solidFill>
                                            </a:rPr>
                                            <m:t>𝑖</m:t>
                                          </m:r>
                                        </m:e>
                                        <m:sub>
                                          <m:r>
                                            <a:rPr lang="en-AU" sz="1400" i="1">
                                              <a:solidFill>
                                                <a:schemeClr val="tx1"/>
                                              </a:solidFill>
                                            </a:rPr>
                                            <m:t>2</m:t>
                                          </m:r>
                                        </m:sub>
                                      </m:sSub>
                                    </m:e>
                                  </m:mr>
                                </m:m>
                              </m:e>
                            </m:d>
                          </m:e>
                        </m:groupChr>
                      </m:e>
                      <m:lim>
                        <m:r>
                          <a:rPr lang="en-AU" sz="1400" b="1" i="1">
                            <a:solidFill>
                              <a:schemeClr val="tx1"/>
                            </a:solidFill>
                          </a:rPr>
                          <m:t>𝒙</m:t>
                        </m:r>
                      </m:lim>
                    </m:limUpp>
                    <m:r>
                      <a:rPr lang="en-AU" sz="1400" i="1">
                        <a:solidFill>
                          <a:schemeClr val="tx1"/>
                        </a:solidFill>
                      </a:rPr>
                      <m:t>+</m:t>
                    </m:r>
                    <m:limUpp>
                      <m:limUppPr>
                        <m:ctrlPr>
                          <a:rPr lang="en-AU" sz="1400" i="1">
                            <a:solidFill>
                              <a:schemeClr val="tx1"/>
                            </a:solidFill>
                          </a:rPr>
                        </m:ctrlPr>
                      </m:limUppPr>
                      <m:e>
                        <m:groupChr>
                          <m:groupChrPr>
                            <m:chr m:val="⏞"/>
                            <m:pos m:val="top"/>
                            <m:vertJc m:val="bot"/>
                            <m:ctrlPr>
                              <a:rPr lang="en-AU" sz="1400" i="1">
                                <a:solidFill>
                                  <a:schemeClr val="tx1"/>
                                </a:solidFill>
                              </a:rPr>
                            </m:ctrlPr>
                          </m:groupChrPr>
                          <m:e>
                            <m:d>
                              <m:dPr>
                                <m:ctrlPr>
                                  <a:rPr lang="en-AU" sz="1400" i="1">
                                    <a:solidFill>
                                      <a:schemeClr val="tx1"/>
                                    </a:solidFill>
                                  </a:rPr>
                                </m:ctrlPr>
                              </m:dPr>
                              <m:e>
                                <m:m>
                                  <m:mPr>
                                    <m:mcs>
                                      <m:mc>
                                        <m:mcPr>
                                          <m:count m:val="1"/>
                                          <m:mcJc m:val="center"/>
                                        </m:mcPr>
                                      </m:mc>
                                    </m:mcs>
                                    <m:ctrlPr>
                                      <a:rPr lang="en-AU" sz="1400" i="1">
                                        <a:solidFill>
                                          <a:schemeClr val="tx1"/>
                                        </a:solidFill>
                                      </a:rPr>
                                    </m:ctrlPr>
                                  </m:mPr>
                                  <m:mr>
                                    <m:e>
                                      <m:r>
                                        <a:rPr lang="en-AU" sz="1400" i="1">
                                          <a:solidFill>
                                            <a:schemeClr val="tx1"/>
                                          </a:solidFill>
                                        </a:rPr>
                                        <m:t>0</m:t>
                                      </m:r>
                                    </m:e>
                                  </m:mr>
                                  <m:mr>
                                    <m:e>
                                      <m:r>
                                        <a:rPr lang="en-AU" sz="1400" i="1">
                                          <a:solidFill>
                                            <a:schemeClr val="tx1"/>
                                          </a:solidFill>
                                        </a:rPr>
                                        <m:t>0</m:t>
                                      </m:r>
                                    </m:e>
                                  </m:mr>
                                  <m:mr>
                                    <m:e>
                                      <m:f>
                                        <m:fPr>
                                          <m:ctrlPr>
                                            <a:rPr lang="en-AU" sz="1400" i="1">
                                              <a:solidFill>
                                                <a:schemeClr val="tx1"/>
                                              </a:solidFill>
                                            </a:rPr>
                                          </m:ctrlPr>
                                        </m:fPr>
                                        <m:num>
                                          <m:r>
                                            <a:rPr lang="en-AU" sz="1400" i="1">
                                              <a:solidFill>
                                                <a:schemeClr val="tx1"/>
                                              </a:solidFill>
                                            </a:rPr>
                                            <m:t>1</m:t>
                                          </m:r>
                                        </m:num>
                                        <m:den>
                                          <m:sSub>
                                            <m:sSubPr>
                                              <m:ctrlPr>
                                                <a:rPr lang="en-AU" sz="1400" i="1">
                                                  <a:solidFill>
                                                    <a:schemeClr val="tx1"/>
                                                  </a:solidFill>
                                                </a:rPr>
                                              </m:ctrlPr>
                                            </m:sSubPr>
                                            <m:e>
                                              <m:r>
                                                <a:rPr lang="en-AU" sz="1400" i="1">
                                                  <a:solidFill>
                                                    <a:schemeClr val="tx1"/>
                                                  </a:solidFill>
                                                </a:rPr>
                                                <m:t>𝐿</m:t>
                                              </m:r>
                                            </m:e>
                                            <m:sub>
                                              <m:r>
                                                <a:rPr lang="en-AU" sz="1400" i="1">
                                                  <a:solidFill>
                                                    <a:schemeClr val="tx1"/>
                                                  </a:solidFill>
                                                </a:rPr>
                                                <m:t>1</m:t>
                                              </m:r>
                                            </m:sub>
                                          </m:sSub>
                                        </m:den>
                                      </m:f>
                                    </m:e>
                                  </m:mr>
                                  <m:mr>
                                    <m:e>
                                      <m:r>
                                        <a:rPr lang="en-AU" sz="1400" i="1">
                                          <a:solidFill>
                                            <a:schemeClr val="tx1"/>
                                          </a:solidFill>
                                        </a:rPr>
                                        <m:t>0</m:t>
                                      </m:r>
                                    </m:e>
                                  </m:mr>
                                </m:m>
                              </m:e>
                            </m:d>
                          </m:e>
                        </m:groupChr>
                      </m:e>
                      <m:lim>
                        <m:sSub>
                          <m:sSubPr>
                            <m:ctrlPr>
                              <a:rPr lang="en-AU" sz="1400" i="1">
                                <a:solidFill>
                                  <a:schemeClr val="tx1"/>
                                </a:solidFill>
                              </a:rPr>
                            </m:ctrlPr>
                          </m:sSubPr>
                          <m:e>
                            <m:r>
                              <a:rPr lang="en-AU" sz="1400" b="1" i="1">
                                <a:solidFill>
                                  <a:schemeClr val="tx1"/>
                                </a:solidFill>
                              </a:rPr>
                              <m:t>𝑩</m:t>
                            </m:r>
                          </m:e>
                          <m:sub>
                            <m:r>
                              <a:rPr lang="en-AU" sz="1400" i="1">
                                <a:solidFill>
                                  <a:schemeClr val="tx1"/>
                                </a:solidFill>
                              </a:rPr>
                              <m:t>𝑏</m:t>
                            </m:r>
                          </m:sub>
                        </m:sSub>
                      </m:lim>
                    </m:limUpp>
                    <m:r>
                      <a:rPr lang="en-AU" sz="1400" i="1">
                        <a:solidFill>
                          <a:schemeClr val="tx1"/>
                        </a:solidFill>
                      </a:rPr>
                      <m:t>𝑈</m:t>
                    </m:r>
                  </m:oMath>
                </a14:m>
                <a:endParaRPr lang="en-AU" sz="1400" dirty="0">
                  <a:solidFill>
                    <a:schemeClr val="tx1"/>
                  </a:solidFill>
                </a:endParaRPr>
              </a:p>
              <a:p>
                <a:pPr marL="285750" indent="-285750" algn="l" rtl="0">
                  <a:buFont typeface="Arial" panose="020B0604020202020204" pitchFamily="34" charset="0"/>
                  <a:buChar char="•"/>
                </a:pPr>
                <a:endParaRPr lang="en-AU" sz="1000" dirty="0">
                  <a:solidFill>
                    <a:schemeClr val="tx1"/>
                  </a:solidFill>
                </a:endParaRPr>
              </a:p>
            </p:txBody>
          </p:sp>
        </mc:Choice>
        <mc:Fallback>
          <p:sp>
            <p:nvSpPr>
              <p:cNvPr id="3" name="Subtitle 2">
                <a:extLst>
                  <a:ext uri="{FF2B5EF4-FFF2-40B4-BE49-F238E27FC236}">
                    <a16:creationId xmlns:a16="http://schemas.microsoft.com/office/drawing/2014/main" id="{A6C79436-A2C9-45B6-8F3D-4A41DACF0BD2}"/>
                  </a:ext>
                </a:extLst>
              </p:cNvPr>
              <p:cNvSpPr>
                <a:spLocks noGrp="1" noRot="1" noChangeAspect="1" noMove="1" noResize="1" noEditPoints="1" noAdjustHandles="1" noChangeArrowheads="1" noChangeShapeType="1" noTextEdit="1"/>
              </p:cNvSpPr>
              <p:nvPr>
                <p:ph type="subTitle" idx="1"/>
              </p:nvPr>
            </p:nvSpPr>
            <p:spPr>
              <a:xfrm>
                <a:off x="584201" y="1803401"/>
                <a:ext cx="8706736" cy="4631266"/>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037545131"/>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2657</TotalTime>
  <Words>1443</Words>
  <Application>Microsoft Office PowerPoint</Application>
  <PresentationFormat>Widescreen</PresentationFormat>
  <Paragraphs>140</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Cambria Math</vt:lpstr>
      <vt:lpstr>Trebuchet MS</vt:lpstr>
      <vt:lpstr>Wingdings</vt:lpstr>
      <vt:lpstr>Wingdings 3</vt:lpstr>
      <vt:lpstr>פיאה</vt:lpstr>
      <vt:lpstr>MathType 7.0 Equation</vt:lpstr>
      <vt:lpstr>בקרת גבול עבור ממיר SEPIC תוך אופטימיזציה של מינימום חיישנים הכוללת פיתוח,חקירה תיאורטית ובניית מעגל מעשי  </vt:lpstr>
      <vt:lpstr>ממיר הSEPIC </vt:lpstr>
      <vt:lpstr>ניתוח ממיר הSEPIC בעזרת גישת משתני מצב </vt:lpstr>
      <vt:lpstr>שירטוט ממיר הSEPIC </vt:lpstr>
      <vt:lpstr>ניתוח ממיר הSEPIC עבור מצב ON של הטרניזסטוטר  </vt:lpstr>
      <vt:lpstr>ניתוח ממיר הSEPIC עבור מצב OFF של הטרניזסטוטר  </vt:lpstr>
      <vt:lpstr>משוואת המצב עבור מצבי המפסק </vt:lpstr>
      <vt:lpstr>פיתוח והסבר למשוואת קו העבודה </vt:lpstr>
      <vt:lpstr>ביטוי של משוואת קו עבודה בעזרת משתני המצב </vt:lpstr>
      <vt:lpstr>פתרון של משוואת קו העבודה במצב היציב </vt:lpstr>
      <vt:lpstr>פיתוח של משוואת המצב עבור מודל ממוצע הכולל את תופעות המעבר והמצב היציב </vt:lpstr>
      <vt:lpstr>פיתרון של משוואת המצב עבור מודל ממוצע הכולל את תופעות המעבר והמצב היציב </vt:lpstr>
      <vt:lpstr>תוצאות גרפיות של האלגוריתם </vt:lpstr>
      <vt:lpstr>הסבר על פתירת משאוות דפרנציאליות  מסדר ראשון בעזרת אנליזה נומרית בשיטת אויילר </vt:lpstr>
      <vt:lpstr>פיתרון של משוואת המצב הכולל את תופעות המעבר והמצב היציב בעזרת אנליזה נומרית </vt:lpstr>
      <vt:lpstr>תוצאות גרפיות של האלגוריתם </vt:lpstr>
      <vt:lpstr>מציאת חיישן שיתאים למימוש שלושת התנאים שעבורים קו העבודה מיתכנס לשם יצירת בקר גבול תוך אופטימזציה של מינימום חיישנים  </vt:lpstr>
      <vt:lpstr>תנאי התנודות  </vt:lpstr>
      <vt:lpstr>ביטוי סופי לתנאי התנודות </vt:lpstr>
      <vt:lpstr>תנאי הגלישה </vt:lpstr>
      <vt:lpstr>פיתוח פתרון נומרי(לפי שיטת אווילר) לבקר גבול תוך אופטימיזציה של מינימום חיישנים </vt:lpstr>
      <vt:lpstr>פתרון נומרי של בקרת גבול (מאטלאב) </vt:lpstr>
      <vt:lpstr>תוצאות גרפיות של בקרת גבול </vt:lpstr>
      <vt:lpstr>השוואה בין בקרת גבול לPWM  עבור ערכי זרם בזמן תופעות מעבר </vt:lpstr>
      <vt:lpstr>השוואה בין בקרת גבול לPWM  עבור זמני היתייצבות בזמן תופעות מעבר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בקרת גבול עבור ממיר SEPIC תוך אופטימיזציה של מינימום חיישנים</dc:title>
  <dc:creator>Windows User</dc:creator>
  <cp:lastModifiedBy>tomer polsky</cp:lastModifiedBy>
  <cp:revision>40</cp:revision>
  <dcterms:created xsi:type="dcterms:W3CDTF">2020-01-30T15:52:55Z</dcterms:created>
  <dcterms:modified xsi:type="dcterms:W3CDTF">2020-02-04T09:54:28Z</dcterms:modified>
</cp:coreProperties>
</file>