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875FF-7EEA-4C7E-AD4A-B2B5345A9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FF7EEF-789C-4FFC-9F9B-9CD7B9687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D81049-5EC4-4457-B0D0-63B6D275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089672-45E4-4C90-B134-548BFDC7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E774A-AA35-4500-92A4-C1915AC3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2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9F2C6-873D-49A7-A750-BF43FFE3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7B6C48-0460-469F-8F93-58CD40B5C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390A7-5C5F-4A38-AAEE-5755CAC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00759-8DDC-4677-808C-A0F783CF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4B6618-55AF-4CAD-A240-2C410FD0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14B937-99FA-47F2-A5DD-02FF96212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DEA7A4-9C29-43D3-AFD3-46A796B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8109E-4B26-469E-B5F7-01BA173C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E20C1-0CF3-43B6-BCD7-9D1BC692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2DF330-2C3D-4416-A8ED-51AB9D3D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F5104-62FB-46CC-84A1-520BD761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46C02-4D2B-4C87-86F4-3F0A0871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1C71EC-E117-43DE-95AA-3A22F314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25B41-D3D7-421F-870F-B4B46AD5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78F9FB-6DDE-4981-8D76-9F56EE6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4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9A311-BCD0-4F67-B312-C251FF8F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B28503-7A7E-4A96-8610-152B3425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F99B4-F718-4A88-A550-D6B1CE2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AB8DF3-3645-460C-86AA-2DAA6CBF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57C7A-CED3-4697-8C99-0B147BFE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5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2990D-6F6C-4536-B18B-F5DAE032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B330C-28F8-4CFC-B5A1-4D15DAEE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6C31FD-299B-49A3-90A9-0F2E0CCA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09250B-90DF-497C-B7EE-4F300EE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37F165-0995-48A9-BEA1-1C45E197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9964F9-E54E-47AE-9EE5-197EAA17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A4BAF-FEE9-4278-98D1-92EADF44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874D10-DD81-43A8-889C-F0579ED2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021F7B-1F9E-4EA9-885A-5D91ADAB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CB373-B726-4B6D-9524-8243D357B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72A000-E068-4885-8C5C-EC0C64991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884D28-A99E-455D-A1D6-B4FBC24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F33B0-0DDA-4D9C-B8FB-44841B93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12DD7-DAD4-407A-8DDA-73BFEA16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F21CD-78A6-4420-8C04-019E2E7C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5ECB76-6E1A-4CC8-B10C-A89130A9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6CF91B-6496-481E-A367-68FDF3FC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0F3DE1-F6B5-406E-A965-13EF9B52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147455-94D2-4325-8EA4-B8D2688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EB1CFD-89C7-4226-BE40-9DCDE7D0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AEE152-DF7E-4AFE-A504-DF7A2BF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5B426-6BC2-4033-ABCC-149A82F3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F1B84-5CF6-44A5-91A0-A9B5FA8B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A5C0CF-754C-47F2-834D-B0D8CACC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F72121-E8F8-4FCD-9D83-CFB7F348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D04030-B431-421B-A27D-F53AE78F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5E3E67-7261-4BDF-947C-C84E9E18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5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86B5E-E70A-4D80-9871-B5935E45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40A325-6DE0-47DD-959F-52B0874AA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FFE583-C9FF-4311-95C4-5CF1E84C4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D2029-9397-4272-AAD6-0B9CCE3D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CA6FE-723D-4B19-B630-A7F304B0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7A3114-2CDA-404B-AA48-3A4B026F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4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AD56FA-F6A8-4513-8F9C-5E6DACE7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B2602D-35EE-48A3-9A67-6181A38F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E297D3-7499-4AB1-BB25-4020444DC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DCA0-206C-4CD1-9B56-BAE75E35EC2E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779EE4-2A47-4ECB-A1C3-D5F25F1F1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CBECE-540D-4E86-9D0F-9F7C6EA6E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C94F-C215-415F-9346-45BA7DE93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C4F1E-3949-4B6F-9B12-6C8C97607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Class5 MySQL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8A39D8-4240-4833-891A-657FCFEE5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20200823 Tom Shiue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37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40F8E-824C-44FA-8CB9-0833DDC0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ORM </a:t>
            </a:r>
            <a:r>
              <a:rPr lang="en-US" altLang="zh-TW" dirty="0" err="1"/>
              <a:t>methond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ORM</a:t>
            </a:r>
            <a:r>
              <a:rPr lang="zh-TW" altLang="en-US" dirty="0"/>
              <a:t>一些語法介紹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2F962-CAB0-4E96-A8F4-BA5CBE27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Objects </a:t>
            </a:r>
            <a:r>
              <a:rPr lang="zh-TW" altLang="en-US" dirty="0"/>
              <a:t>是管理器，回傳回</a:t>
            </a:r>
            <a:r>
              <a:rPr lang="en-US" altLang="zh-TW" dirty="0" err="1"/>
              <a:t>queryset</a:t>
            </a:r>
            <a:endParaRPr lang="en-US" altLang="zh-TW" dirty="0"/>
          </a:p>
          <a:p>
            <a:r>
              <a:rPr lang="en-US" altLang="zh-TW" dirty="0"/>
              <a:t>Full = Full1029.objects.all()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將此物件全部讀入</a:t>
            </a:r>
            <a:r>
              <a:rPr lang="en-US" altLang="zh-TW" dirty="0"/>
              <a:t>Full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Full = </a:t>
            </a:r>
            <a:r>
              <a:rPr lang="en-US" altLang="zh-TW" dirty="0" err="1"/>
              <a:t>read_frame</a:t>
            </a:r>
            <a:r>
              <a:rPr lang="en-US" altLang="zh-TW" dirty="0"/>
              <a:t>(Full) #</a:t>
            </a:r>
            <a:r>
              <a:rPr lang="zh-TW" altLang="en-US" dirty="0"/>
              <a:t>轉成</a:t>
            </a:r>
            <a:r>
              <a:rPr lang="en-US" altLang="zh-TW" dirty="0" err="1"/>
              <a:t>dataframe</a:t>
            </a:r>
            <a:r>
              <a:rPr lang="en-US" altLang="zh-TW" dirty="0"/>
              <a:t>(</a:t>
            </a:r>
            <a:r>
              <a:rPr lang="zh-TW" altLang="en-US" dirty="0"/>
              <a:t>不建議的部分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Want = Full1029.objects.get(id=‘YAL001C’) #</a:t>
            </a:r>
            <a:r>
              <a:rPr lang="zh-TW" altLang="en-US" dirty="0"/>
              <a:t>取出一筆資料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Want.{</a:t>
            </a:r>
            <a:r>
              <a:rPr lang="en-US" altLang="zh-TW" dirty="0" err="1"/>
              <a:t>othercolumn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Filtered = Full1029.objects.filter(col1 &gt; 50, col2 &lt;80, col3 =‘name’) #</a:t>
            </a:r>
            <a:r>
              <a:rPr lang="zh-TW" altLang="en-US" dirty="0"/>
              <a:t>多重條件過濾查詢</a:t>
            </a:r>
            <a:endParaRPr lang="en-US" altLang="zh-TW" dirty="0"/>
          </a:p>
          <a:p>
            <a:r>
              <a:rPr lang="zh-TW" altLang="en-US" dirty="0"/>
              <a:t>更多的請自行查詢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08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0BF3E-CBA2-4AC1-B4DA-8349C36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下原生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MySQL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語法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C3458-71B4-43C2-A713-B52A3C1B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views</a:t>
            </a:r>
            <a:r>
              <a:rPr lang="zh-TW" altLang="en-US" dirty="0"/>
              <a:t>中使用</a:t>
            </a:r>
            <a:r>
              <a:rPr lang="en-US" altLang="zh-TW" dirty="0" err="1"/>
              <a:t>pymysql</a:t>
            </a:r>
            <a:r>
              <a:rPr lang="zh-TW" altLang="en-US" dirty="0"/>
              <a:t>套件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db</a:t>
            </a:r>
            <a:r>
              <a:rPr lang="en-US" altLang="zh-TW" dirty="0"/>
              <a:t> = </a:t>
            </a:r>
            <a:r>
              <a:rPr lang="en-US" altLang="zh-TW" dirty="0" err="1"/>
              <a:t>pymysql.connect</a:t>
            </a:r>
            <a:r>
              <a:rPr lang="en-US" altLang="zh-TW" dirty="0"/>
              <a:t>(“localhost”,“testuser”,“test123”,“TESTDB” ) 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使用者、密碼、資料庫名稱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cursor = </a:t>
            </a:r>
            <a:r>
              <a:rPr lang="en-US" altLang="zh-TW" dirty="0" err="1"/>
              <a:t>db.cursor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操作游標指定為</a:t>
            </a:r>
            <a:r>
              <a:rPr lang="en-US" altLang="zh-TW" dirty="0"/>
              <a:t>cursor</a:t>
            </a:r>
          </a:p>
          <a:p>
            <a:pPr marL="0" indent="0">
              <a:buNone/>
            </a:pPr>
            <a:r>
              <a:rPr lang="en-US" altLang="zh-TW" dirty="0" err="1"/>
              <a:t>Sql_string</a:t>
            </a:r>
            <a:r>
              <a:rPr lang="en-US" altLang="zh-TW" dirty="0"/>
              <a:t> = ‘’’ {</a:t>
            </a:r>
            <a:r>
              <a:rPr lang="en-US" altLang="zh-TW" dirty="0" err="1"/>
              <a:t>sql</a:t>
            </a:r>
            <a:r>
              <a:rPr lang="en-US" altLang="zh-TW" dirty="0"/>
              <a:t> </a:t>
            </a:r>
            <a:r>
              <a:rPr lang="zh-TW" altLang="en-US" dirty="0"/>
              <a:t>語法</a:t>
            </a:r>
            <a:r>
              <a:rPr lang="en-US" altLang="zh-TW" dirty="0"/>
              <a:t>}}’’’ #</a:t>
            </a:r>
            <a:r>
              <a:rPr lang="zh-TW" altLang="en-US" dirty="0"/>
              <a:t>資料格式為字串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cursor.execute</a:t>
            </a:r>
            <a:r>
              <a:rPr lang="en-US" altLang="zh-TW" dirty="0"/>
              <a:t>(</a:t>
            </a:r>
            <a:r>
              <a:rPr lang="en-US" altLang="zh-TW" dirty="0" err="1"/>
              <a:t>Sql_string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db.commit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93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EB865-7068-47BC-97A2-16463951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8B6360-0A00-4B5A-8FC9-F36BF6201EC6}"/>
              </a:ext>
            </a:extLst>
          </p:cNvPr>
          <p:cNvSpPr txBox="1"/>
          <p:nvPr/>
        </p:nvSpPr>
        <p:spPr>
          <a:xfrm>
            <a:off x="3403600" y="2369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b="0" i="0" dirty="0">
              <a:solidFill>
                <a:srgbClr val="AA1111"/>
              </a:solidFill>
              <a:effectLst/>
              <a:latin typeface="Menlo"/>
            </a:endParaRPr>
          </a:p>
          <a:p>
            <a:endParaRPr lang="en-US" altLang="zh-TW" dirty="0">
              <a:solidFill>
                <a:srgbClr val="AA1111"/>
              </a:solidFill>
              <a:latin typeface="Menlo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C5AF6E5-BB1B-461D-83E4-509EB2E1D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2600"/>
              </p:ext>
            </p:extLst>
          </p:nvPr>
        </p:nvGraphicFramePr>
        <p:xfrm>
          <a:off x="355600" y="1690688"/>
          <a:ext cx="11836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5467">
                  <a:extLst>
                    <a:ext uri="{9D8B030D-6E8A-4147-A177-3AD203B41FA5}">
                      <a16:colId xmlns:a16="http://schemas.microsoft.com/office/drawing/2014/main" val="1726924369"/>
                    </a:ext>
                  </a:extLst>
                </a:gridCol>
                <a:gridCol w="7587625">
                  <a:extLst>
                    <a:ext uri="{9D8B030D-6E8A-4147-A177-3AD203B41FA5}">
                      <a16:colId xmlns:a16="http://schemas.microsoft.com/office/drawing/2014/main" val="1940978597"/>
                    </a:ext>
                  </a:extLst>
                </a:gridCol>
                <a:gridCol w="303308">
                  <a:extLst>
                    <a:ext uri="{9D8B030D-6E8A-4147-A177-3AD203B41FA5}">
                      <a16:colId xmlns:a16="http://schemas.microsoft.com/office/drawing/2014/main" val="67521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創建資料表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  <a:effectLst/>
                          <a:latin typeface="Menlo"/>
                        </a:rPr>
                        <a:t>CREATE TABLE EMPLOYEE ( FIRST_NAME CHAR(20) NOT NULL, LAST_NAME CHAR(20), AGE INT, SEX CHAR(1), INCOME FLOAT 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4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插入資料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  <a:effectLst/>
                          <a:latin typeface="Menlo"/>
                        </a:rPr>
                        <a:t>INSERT INTO EMPLOYEE(FIRST_NAME, LAST_NAME, AGE, SEX, INCOME) VALUES ('Mac', 'Mohan', 20, 'M', 2000)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條件查詢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“SELECT * FROM EMPLOYEE WHERE INCOME &gt; %s" % (1000)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3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獲取篩選出的資料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 = </a:t>
                      </a:r>
                      <a:r>
                        <a:rPr lang="en-US" altLang="zh-TW" dirty="0" err="1"/>
                        <a:t>Cursor.fetchall</a:t>
                      </a:r>
                      <a:r>
                        <a:rPr lang="en-US" altLang="zh-TW" dirty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操作</a:t>
                      </a:r>
                      <a:r>
                        <a:rPr lang="en-US" altLang="zh-TW" dirty="0"/>
                        <a:t>result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</a:t>
                      </a:r>
                      <a:r>
                        <a:rPr lang="zh-TW" altLang="en-US" dirty="0"/>
                        <a:t>類似此資料結構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   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]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]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]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更新資料庫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"UPDATE EMPLOYEE SET AGE = AGE + 1 WHERE SEX = '%c'" % ('M')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刪除資料庫資料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"DELETE FROM EMPLOYEE WHERE AGE &gt; %s" % 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5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96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52F22-64A1-4507-AF77-02758317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279AB-CE2B-4A21-8821-8982C4D8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 ORM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資料庫關聯操作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最符合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框架設計屬性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(MTV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需多學簡單的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下原生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速度與效能最佳，因為是直接下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需另外學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C82C3-56D4-4260-879F-503861F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ORM </a:t>
            </a:r>
            <a:r>
              <a:rPr lang="zh-TW" altLang="en-US" dirty="0"/>
              <a:t>物件</a:t>
            </a:r>
            <a:r>
              <a:rPr lang="en-US" altLang="zh-TW" dirty="0"/>
              <a:t>-</a:t>
            </a:r>
            <a:r>
              <a:rPr lang="zh-TW" altLang="en-US" dirty="0"/>
              <a:t>資料庫關聯操作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73C3B-C1E7-41F4-86A9-38EB42AF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學長習慣的套路</a:t>
            </a:r>
            <a:r>
              <a:rPr lang="en-US" altLang="zh-TW" dirty="0"/>
              <a:t>: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C80EF80-6E10-4ED0-94B4-CE19485D9F98}"/>
              </a:ext>
            </a:extLst>
          </p:cNvPr>
          <p:cNvSpPr/>
          <p:nvPr/>
        </p:nvSpPr>
        <p:spPr>
          <a:xfrm>
            <a:off x="6207853" y="1451295"/>
            <a:ext cx="3095538" cy="82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先做出讀檔案的版本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2C499F9-7FBF-4690-9618-4F9E542F9929}"/>
              </a:ext>
            </a:extLst>
          </p:cNvPr>
          <p:cNvSpPr/>
          <p:nvPr/>
        </p:nvSpPr>
        <p:spPr>
          <a:xfrm>
            <a:off x="6226727" y="2745249"/>
            <a:ext cx="3095538" cy="82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將檔案直接經由</a:t>
            </a:r>
            <a:r>
              <a:rPr lang="en-US" altLang="zh-TW"/>
              <a:t>phpmyadmin</a:t>
            </a:r>
            <a:r>
              <a:rPr lang="zh-TW" altLang="en-US"/>
              <a:t>或</a:t>
            </a:r>
            <a:r>
              <a:rPr lang="en-US" altLang="zh-TW"/>
              <a:t>linux terminal</a:t>
            </a:r>
            <a:r>
              <a:rPr lang="zh-TW" altLang="en-US"/>
              <a:t>匯入</a:t>
            </a:r>
            <a:r>
              <a:rPr lang="en-US" altLang="zh-TW"/>
              <a:t>mysql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1CA67F2-17E1-4C6A-8733-F57D4E424018}"/>
              </a:ext>
            </a:extLst>
          </p:cNvPr>
          <p:cNvSpPr/>
          <p:nvPr/>
        </p:nvSpPr>
        <p:spPr>
          <a:xfrm>
            <a:off x="5940452" y="4113839"/>
            <a:ext cx="3630337" cy="82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inspect db , auto generate sql table</a:t>
            </a:r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6E1D1E1-44D1-4703-9B48-14F473DBB46B}"/>
              </a:ext>
            </a:extLst>
          </p:cNvPr>
          <p:cNvSpPr/>
          <p:nvPr/>
        </p:nvSpPr>
        <p:spPr>
          <a:xfrm>
            <a:off x="6207851" y="5644023"/>
            <a:ext cx="3095538" cy="82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</a:t>
            </a:r>
            <a:r>
              <a:rPr lang="en-US" altLang="zh-TW" dirty="0"/>
              <a:t>model,</a:t>
            </a:r>
            <a:r>
              <a:rPr lang="zh-TW" altLang="en-US" dirty="0"/>
              <a:t>改寫</a:t>
            </a:r>
            <a:r>
              <a:rPr lang="en-US" altLang="zh-TW" dirty="0"/>
              <a:t>views.py</a:t>
            </a:r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6135BB0-F11C-49CD-86E7-291838E9B951}"/>
              </a:ext>
            </a:extLst>
          </p:cNvPr>
          <p:cNvSpPr/>
          <p:nvPr/>
        </p:nvSpPr>
        <p:spPr>
          <a:xfrm>
            <a:off x="7623495" y="2294324"/>
            <a:ext cx="264253" cy="4500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834EEBE6-74A9-49B2-8A6D-28C72D5D46D4}"/>
              </a:ext>
            </a:extLst>
          </p:cNvPr>
          <p:cNvSpPr/>
          <p:nvPr/>
        </p:nvSpPr>
        <p:spPr>
          <a:xfrm>
            <a:off x="7642370" y="3560958"/>
            <a:ext cx="264253" cy="5360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B534FCAF-0EDA-4A81-AA78-279F9B60162E}"/>
              </a:ext>
            </a:extLst>
          </p:cNvPr>
          <p:cNvSpPr/>
          <p:nvPr/>
        </p:nvSpPr>
        <p:spPr>
          <a:xfrm>
            <a:off x="7654952" y="4952826"/>
            <a:ext cx="264253" cy="69437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36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3FCE7-D13D-45BF-BBDA-0986A3FC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</a:t>
            </a:r>
            <a:r>
              <a:rPr lang="en-US" altLang="zh-TW" dirty="0" err="1"/>
              <a:t>mysql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892D5-A0D7-490D-8922-31B786AD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要請管理員幫你創建</a:t>
            </a:r>
            <a:r>
              <a:rPr lang="en-US" altLang="zh-TW" dirty="0" err="1"/>
              <a:t>mysql</a:t>
            </a:r>
            <a:r>
              <a:rPr lang="zh-TW" altLang="en-US" dirty="0"/>
              <a:t>帳密，可使用</a:t>
            </a:r>
            <a:r>
              <a:rPr lang="en-US" altLang="zh-TW" dirty="0"/>
              <a:t> {</a:t>
            </a:r>
            <a:r>
              <a:rPr lang="en-US" altLang="zh-TW" dirty="0" err="1"/>
              <a:t>ip</a:t>
            </a:r>
            <a:r>
              <a:rPr lang="en-US" altLang="zh-TW" dirty="0"/>
              <a:t>}/phpMyAdmin </a:t>
            </a:r>
            <a:r>
              <a:rPr lang="zh-TW" altLang="en-US" dirty="0"/>
              <a:t>用圖形化介面登入與資料庫互動，或是直接在</a:t>
            </a:r>
            <a:r>
              <a:rPr lang="en-US" altLang="zh-TW" dirty="0" err="1"/>
              <a:t>linux</a:t>
            </a:r>
            <a:r>
              <a:rPr lang="en-US" altLang="zh-TW" dirty="0"/>
              <a:t> terminal</a:t>
            </a:r>
            <a:r>
              <a:rPr lang="zh-TW" altLang="en-US" dirty="0"/>
              <a:t>下登入</a:t>
            </a:r>
            <a:r>
              <a:rPr lang="en-US" altLang="zh-TW" dirty="0" err="1"/>
              <a:t>mysql</a:t>
            </a:r>
            <a:r>
              <a:rPr lang="zh-TW" altLang="en-US" dirty="0"/>
              <a:t>並下</a:t>
            </a:r>
            <a:r>
              <a:rPr lang="en-US" altLang="zh-TW" dirty="0" err="1"/>
              <a:t>sql</a:t>
            </a:r>
            <a:r>
              <a:rPr lang="zh-TW" altLang="en-US" dirty="0"/>
              <a:t>語法操作。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DAC36D-7A8C-4FA7-A5C6-FA65355E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9" y="3087842"/>
            <a:ext cx="7759700" cy="377015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0CE90D21-D867-4A33-8F01-822BDE65B44F}"/>
              </a:ext>
            </a:extLst>
          </p:cNvPr>
          <p:cNvSpPr/>
          <p:nvPr/>
        </p:nvSpPr>
        <p:spPr>
          <a:xfrm>
            <a:off x="9009776" y="2978092"/>
            <a:ext cx="3182224" cy="242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使用者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32A64E0-E853-46DA-A22C-CD0F66321AA7}"/>
              </a:ext>
            </a:extLst>
          </p:cNvPr>
          <p:cNvSpPr/>
          <p:nvPr/>
        </p:nvSpPr>
        <p:spPr>
          <a:xfrm>
            <a:off x="10326848" y="3429000"/>
            <a:ext cx="1865152" cy="14156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資料庫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DB16F2C-D942-446C-8790-B461C2E9BFB3}"/>
              </a:ext>
            </a:extLst>
          </p:cNvPr>
          <p:cNvSpPr/>
          <p:nvPr/>
        </p:nvSpPr>
        <p:spPr>
          <a:xfrm>
            <a:off x="11442582" y="3691156"/>
            <a:ext cx="749417" cy="10007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資料表</a:t>
            </a:r>
          </a:p>
        </p:txBody>
      </p:sp>
    </p:spTree>
    <p:extLst>
      <p:ext uri="{BB962C8B-B14F-4D97-AF65-F5344CB8AC3E}">
        <p14:creationId xmlns:p14="http://schemas.microsoft.com/office/powerpoint/2010/main" val="416562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D3DAB-8BBE-4B88-9A76-A4691E82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ORM </a:t>
            </a:r>
            <a:r>
              <a:rPr lang="en-US" altLang="zh-TW" dirty="0" err="1"/>
              <a:t>methond</a:t>
            </a:r>
            <a:r>
              <a:rPr lang="en-US" altLang="zh-TW" dirty="0"/>
              <a:t>-connect </a:t>
            </a:r>
            <a:r>
              <a:rPr lang="en-US" altLang="zh-TW" dirty="0" err="1"/>
              <a:t>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C899A-0400-4F9F-B4DA-0E6E2024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首先設定你的</a:t>
            </a:r>
            <a:r>
              <a:rPr lang="en-US" altLang="zh-TW" dirty="0"/>
              <a:t>settings.py</a:t>
            </a:r>
            <a:r>
              <a:rPr lang="zh-TW" altLang="en-US" dirty="0"/>
              <a:t>，對應資料庫名稱及登入帳密。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7E59EC-EB3F-4878-9017-D1C04368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727" y="2616565"/>
            <a:ext cx="6384721" cy="27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1B712-C9F8-4AE0-B1C7-15293A7E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ORM </a:t>
            </a:r>
            <a:r>
              <a:rPr lang="en-US" altLang="zh-TW" dirty="0" err="1"/>
              <a:t>methond</a:t>
            </a:r>
            <a:r>
              <a:rPr lang="en-US" altLang="zh-TW" dirty="0"/>
              <a:t> – model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E4D859-0E96-40DE-AA24-E3658687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寫在</a:t>
            </a:r>
            <a:r>
              <a:rPr lang="en-US" altLang="zh-TW" dirty="0"/>
              <a:t>app</a:t>
            </a:r>
            <a:r>
              <a:rPr lang="zh-TW" altLang="en-US" dirty="0"/>
              <a:t>下的</a:t>
            </a:r>
            <a:r>
              <a:rPr lang="en-US" altLang="zh-TW" dirty="0"/>
              <a:t>model.py</a:t>
            </a:r>
            <a:r>
              <a:rPr lang="zh-TW" altLang="en-US" dirty="0"/>
              <a:t>內，用物件</a:t>
            </a:r>
            <a:r>
              <a:rPr lang="en-US" altLang="zh-TW" dirty="0"/>
              <a:t>(class)</a:t>
            </a:r>
            <a:r>
              <a:rPr lang="zh-TW" altLang="en-US" dirty="0"/>
              <a:t>的形式撰寫，並把每個欄位的資料格式與長度等等資訊寫好。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views</a:t>
            </a:r>
            <a:r>
              <a:rPr lang="zh-TW" altLang="en-US" dirty="0"/>
              <a:t>內</a:t>
            </a:r>
            <a:r>
              <a:rPr lang="en-US" altLang="zh-TW" dirty="0"/>
              <a:t>import</a:t>
            </a:r>
            <a:r>
              <a:rPr lang="zh-TW" altLang="en-US" dirty="0"/>
              <a:t>此</a:t>
            </a:r>
            <a:r>
              <a:rPr lang="en-US" altLang="zh-TW" dirty="0"/>
              <a:t>model class</a:t>
            </a:r>
            <a:r>
              <a:rPr lang="zh-TW" altLang="en-US" dirty="0"/>
              <a:t>，成功後怎麼操作後面會說。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F5ADF8-9BF3-4105-81ED-BD07B40C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77" y="2662000"/>
            <a:ext cx="6355142" cy="153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4EB1E5-9A75-4C25-9FF2-1F288479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05" y="4900731"/>
            <a:ext cx="4876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6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95E8-B9A8-4BB7-B5A9-9FA9775D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ORM </a:t>
            </a:r>
            <a:r>
              <a:rPr lang="en-US" altLang="zh-TW" dirty="0" err="1"/>
              <a:t>methond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3200" dirty="0"/>
              <a:t>data to </a:t>
            </a:r>
            <a:r>
              <a:rPr lang="en-US" altLang="zh-TW" sz="3200" dirty="0" err="1"/>
              <a:t>mysql</a:t>
            </a:r>
            <a:r>
              <a:rPr lang="en-US" altLang="zh-TW" sz="3200" dirty="0"/>
              <a:t> to model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B1CA2-756B-4EA7-98A5-7054F172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若照學長套路，透過前面提到的介面匯入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之後，如果還要去寫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每欄的資訊似乎有點繁瑣，因此在匯入後可以善用一個指令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manage.py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inspectdb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app/model.py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此時就會去讀取你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內連線的資料庫，並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自動將每張資料表寫入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model.py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中，一張資料表產生一個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。上頁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我的例子就是使用這種作法生成。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這邊要在其中一個欄位加上</a:t>
            </a:r>
            <a:r>
              <a:rPr lang="zh-TW" altLang="en-US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主鍵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primary_key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=True) 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此欄位數值不可重複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，若不添加會報錯</a:t>
            </a:r>
            <a:endParaRPr lang="en-US" altLang="zh-TW" b="0" i="0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Note2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0" i="0" dirty="0" err="1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inspectdb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時，可能導致自動寫入的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model.py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編碼更動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，會造成</a:t>
            </a:r>
            <a:r>
              <a:rPr lang="en-US" altLang="zh-TW" b="0" i="0" dirty="0" err="1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錯誤， 此時用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Notepad++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開起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model.py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來更改編碼後重新存檔</a:t>
            </a:r>
            <a:endParaRPr lang="en-US" altLang="zh-TW" b="0" i="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46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E5B7A-AB72-429F-A552-25F55A2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ORM </a:t>
            </a:r>
            <a:r>
              <a:rPr lang="en-US" altLang="zh-TW" dirty="0" err="1"/>
              <a:t>methond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同步</a:t>
            </a:r>
            <a:r>
              <a:rPr lang="en-US" altLang="zh-TW" dirty="0"/>
              <a:t>model</a:t>
            </a:r>
            <a:r>
              <a:rPr lang="zh-TW" altLang="en-US" dirty="0"/>
              <a:t>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DD9AA-86B4-4DCA-B1DC-6CDF9A9B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manage.py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makemigrations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會記錄下你對於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的改動，並以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語法呈現，會在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下產生資料夾，裡面就放置著不同時間點的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manager.py migrate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將改動同步到資料庫中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你可能會疑惑，先有了資料庫，用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inspectdb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為何還要用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回頭同步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的改動到資料庫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其實邏輯上是可以不用，但是關乎到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的使用習慣與框架概念，以及日後若是要直接增刪改動資料庫，仍然建議這麼做。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檔案有點像是在那個時間點紀錄下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修改更動資料庫的資訊。</a:t>
            </a:r>
          </a:p>
        </p:txBody>
      </p:sp>
    </p:spTree>
    <p:extLst>
      <p:ext uri="{BB962C8B-B14F-4D97-AF65-F5344CB8AC3E}">
        <p14:creationId xmlns:p14="http://schemas.microsoft.com/office/powerpoint/2010/main" val="310371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E8407-5663-4A05-80C7-050D8922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ORM </a:t>
            </a:r>
            <a:r>
              <a:rPr lang="en-US" altLang="zh-TW" dirty="0" err="1"/>
              <a:t>methond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3200" dirty="0"/>
              <a:t>views.py</a:t>
            </a:r>
            <a:r>
              <a:rPr lang="zh-TW" altLang="en-US" sz="3200" dirty="0"/>
              <a:t>中操作</a:t>
            </a:r>
            <a:r>
              <a:rPr lang="en-US" altLang="zh-TW" sz="3200" dirty="0"/>
              <a:t>model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0C7F3-8745-4897-AA83-27A0C6DC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被轉成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views.py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中操作此物件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此時有兩種做法可以操作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將此物件全部再讀入記憶體，轉成為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內可操作的資料結構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不建議，若資料表很大會花很多時間，但是會非常方便操作，甚至不用更改你原先開發的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語法的方式直接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此物件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7458EA-F1E5-4618-9FD4-F9025FCC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96" y="1869655"/>
            <a:ext cx="4876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959</Words>
  <Application>Microsoft Office PowerPoint</Application>
  <PresentationFormat>寬螢幕</PresentationFormat>
  <Paragraphs>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Menlo</vt:lpstr>
      <vt:lpstr>微軟正黑體</vt:lpstr>
      <vt:lpstr>Arial</vt:lpstr>
      <vt:lpstr>Calibri</vt:lpstr>
      <vt:lpstr>Calibri Light</vt:lpstr>
      <vt:lpstr>Office 佈景主題</vt:lpstr>
      <vt:lpstr>Class5 MySQL</vt:lpstr>
      <vt:lpstr>Three method</vt:lpstr>
      <vt:lpstr>Django ORM 物件-資料庫關聯操作 </vt:lpstr>
      <vt:lpstr>Server mysql</vt:lpstr>
      <vt:lpstr>Django ORM methond-connect db</vt:lpstr>
      <vt:lpstr>Django ORM methond – model introduction</vt:lpstr>
      <vt:lpstr>Django ORM methond – data to mysql to model</vt:lpstr>
      <vt:lpstr>Django ORM methond – 同步model改動</vt:lpstr>
      <vt:lpstr>Django ORM methond – views.py中操作model</vt:lpstr>
      <vt:lpstr>Django ORM methond – ORM一些語法介紹</vt:lpstr>
      <vt:lpstr>以python下原生 MySQL 語法 </vt:lpstr>
      <vt:lpstr>SQL語法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Class5 MySQL</dc:title>
  <dc:creator>TomShiue</dc:creator>
  <cp:lastModifiedBy>TomShiue</cp:lastModifiedBy>
  <cp:revision>13</cp:revision>
  <dcterms:created xsi:type="dcterms:W3CDTF">2020-08-23T11:01:42Z</dcterms:created>
  <dcterms:modified xsi:type="dcterms:W3CDTF">2020-08-23T14:15:33Z</dcterms:modified>
</cp:coreProperties>
</file>