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3E02-8FA9-44C2-849C-FC3C78028CDF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FB5C-435B-48E0-AA18-CD9CDA804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91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3E02-8FA9-44C2-849C-FC3C78028CDF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FB5C-435B-48E0-AA18-CD9CDA804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40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3E02-8FA9-44C2-849C-FC3C78028CDF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FB5C-435B-48E0-AA18-CD9CDA804B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18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3E02-8FA9-44C2-849C-FC3C78028CDF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FB5C-435B-48E0-AA18-CD9CDA804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708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3E02-8FA9-44C2-849C-FC3C78028CDF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FB5C-435B-48E0-AA18-CD9CDA804B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234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3E02-8FA9-44C2-849C-FC3C78028CDF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FB5C-435B-48E0-AA18-CD9CDA804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262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3E02-8FA9-44C2-849C-FC3C78028CDF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FB5C-435B-48E0-AA18-CD9CDA804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602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3E02-8FA9-44C2-849C-FC3C78028CDF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FB5C-435B-48E0-AA18-CD9CDA804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96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3E02-8FA9-44C2-849C-FC3C78028CDF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FB5C-435B-48E0-AA18-CD9CDA804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57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3E02-8FA9-44C2-849C-FC3C78028CDF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FB5C-435B-48E0-AA18-CD9CDA804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2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3E02-8FA9-44C2-849C-FC3C78028CDF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FB5C-435B-48E0-AA18-CD9CDA804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75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3E02-8FA9-44C2-849C-FC3C78028CDF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FB5C-435B-48E0-AA18-CD9CDA804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91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3E02-8FA9-44C2-849C-FC3C78028CDF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FB5C-435B-48E0-AA18-CD9CDA804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54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3E02-8FA9-44C2-849C-FC3C78028CDF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FB5C-435B-48E0-AA18-CD9CDA804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53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3E02-8FA9-44C2-849C-FC3C78028CDF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FB5C-435B-48E0-AA18-CD9CDA804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51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3E02-8FA9-44C2-849C-FC3C78028CDF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FB5C-435B-48E0-AA18-CD9CDA804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23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33E02-8FA9-44C2-849C-FC3C78028CDF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4EFB5C-435B-48E0-AA18-CD9CDA804B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03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toright.com/posts/1203/%E6%B7%BA%E8%AB%87-http-method%EF%BC%9A%E8%A1%A8%E5%96%AE%E4%B8%AD%E7%9A%84-get-%E8%88%87-post-%E6%9C%89%E4%BB%80%E9%BA%BC%E5%B7%AE%E5%88%A5%EF%BC%9F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techbridge.cc/2017/02/25/csrf-introducti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Class3-2_Django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8/3</a:t>
            </a:r>
          </a:p>
          <a:p>
            <a:r>
              <a:rPr lang="en-US" altLang="zh-TW" dirty="0" smtClean="0"/>
              <a:t>Tom </a:t>
            </a:r>
            <a:r>
              <a:rPr lang="en-US" altLang="zh-TW" dirty="0" err="1" smtClean="0"/>
              <a:t>shiue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927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(today)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將之前的輸入四個成績並轉換出等第的程式嵌入網站。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四個輸入框可以輸入分數， 按下</a:t>
            </a:r>
            <a:r>
              <a:rPr lang="en-US" altLang="zh-TW" dirty="0" smtClean="0"/>
              <a:t>submit</a:t>
            </a:r>
            <a:r>
              <a:rPr lang="zh-TW" altLang="en-US" dirty="0" smtClean="0"/>
              <a:t>後輸出他們的等第。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能以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整齊呈現更好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如果超過兩個</a:t>
            </a:r>
            <a:r>
              <a:rPr lang="en-US" altLang="zh-TW" dirty="0" smtClean="0"/>
              <a:t>A </a:t>
            </a:r>
            <a:r>
              <a:rPr lang="zh-TW" altLang="en-US" dirty="0" smtClean="0"/>
              <a:t>， 則另外出現一個 </a:t>
            </a:r>
            <a:r>
              <a:rPr lang="en-US" altLang="zh-TW" dirty="0" smtClean="0"/>
              <a:t>‘self intro link’</a:t>
            </a:r>
            <a:r>
              <a:rPr lang="zh-TW" altLang="en-US" dirty="0" smtClean="0"/>
              <a:t>，點了可以連接到你之前做上去的靜態網頁。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71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下回預告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ajax</a:t>
            </a:r>
            <a:r>
              <a:rPr lang="zh-TW" altLang="en-US" dirty="0" smtClean="0"/>
              <a:t>介紹及示範。</a:t>
            </a:r>
            <a:endParaRPr lang="en-US" altLang="zh-TW" dirty="0" smtClean="0"/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演算法嵌入網頁。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793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8/3 – request and response(basic method) </a:t>
            </a:r>
          </a:p>
          <a:p>
            <a:pPr lvl="1"/>
            <a:r>
              <a:rPr lang="en-US" altLang="zh-TW" dirty="0" smtClean="0"/>
              <a:t>Synchronize method</a:t>
            </a:r>
          </a:p>
          <a:p>
            <a:pPr lvl="1"/>
            <a:r>
              <a:rPr lang="en-US" altLang="zh-TW" dirty="0" smtClean="0"/>
              <a:t>Html form request</a:t>
            </a:r>
          </a:p>
          <a:p>
            <a:pPr lvl="1"/>
            <a:r>
              <a:rPr lang="en-US" altLang="zh-TW" dirty="0" smtClean="0"/>
              <a:t>Views.py receive request and return render </a:t>
            </a:r>
          </a:p>
          <a:p>
            <a:pPr lvl="1"/>
            <a:r>
              <a:rPr lang="en-US" altLang="zh-TW" dirty="0" smtClean="0"/>
              <a:t>Find by</a:t>
            </a:r>
            <a:r>
              <a:rPr lang="en-US" altLang="zh-TW" dirty="0" smtClean="0"/>
              <a:t> yourself – upload and download file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652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2800" dirty="0" smtClean="0"/>
              <a:t>Synchronize method</a:t>
            </a:r>
            <a:br>
              <a:rPr lang="en-US" altLang="zh-TW" sz="2800" dirty="0" smtClean="0"/>
            </a:b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同步處理方法 </a:t>
            </a:r>
            <a:r>
              <a:rPr lang="en-US" altLang="zh-TW" dirty="0" smtClean="0"/>
              <a:t>– </a:t>
            </a:r>
            <a:r>
              <a:rPr lang="zh-TW" altLang="en-US" dirty="0"/>
              <a:t>會重新</a:t>
            </a:r>
            <a:r>
              <a:rPr lang="zh-TW" altLang="en-US" dirty="0" smtClean="0"/>
              <a:t>整理整頁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3343146"/>
            <a:ext cx="596509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0" i="0" dirty="0" smtClean="0">
                <a:solidFill>
                  <a:srgbClr val="4A4A4A"/>
                </a:solidFill>
                <a:effectLst/>
                <a:latin typeface="Berlin Sans FB" panose="020E0602020502020306" pitchFamily="34" charset="0"/>
              </a:rPr>
              <a:t>Asynchronous JavaScript and XML</a:t>
            </a:r>
          </a:p>
          <a:p>
            <a:endParaRPr lang="en-US" altLang="zh-TW" sz="3200" dirty="0">
              <a:solidFill>
                <a:srgbClr val="4A4A4A"/>
              </a:solidFill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Berlin Sans FB" panose="020E0602020502020306" pitchFamily="34" charset="0"/>
              </a:rPr>
              <a:t>以</a:t>
            </a:r>
            <a:r>
              <a:rPr lang="en-US" altLang="zh-TW" sz="3200" dirty="0" err="1" smtClean="0">
                <a:latin typeface="Berlin Sans FB" panose="020E0602020502020306" pitchFamily="34" charset="0"/>
              </a:rPr>
              <a:t>js</a:t>
            </a:r>
            <a:r>
              <a:rPr lang="en-US" altLang="zh-TW" sz="3200" dirty="0" smtClean="0">
                <a:latin typeface="Berlin Sans FB" panose="020E0602020502020306" pitchFamily="34" charset="0"/>
              </a:rPr>
              <a:t> </a:t>
            </a:r>
            <a:r>
              <a:rPr lang="zh-TW" altLang="en-US" sz="3200" dirty="0" smtClean="0">
                <a:latin typeface="Berlin Sans FB" panose="020E0602020502020306" pitchFamily="34" charset="0"/>
              </a:rPr>
              <a:t>非同步處理技術</a:t>
            </a:r>
            <a:endParaRPr lang="zh-TW" altLang="en-US" sz="32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6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4000" dirty="0" smtClean="0"/>
              <a:t>Html form request</a:t>
            </a:r>
            <a:br>
              <a:rPr lang="en-US" altLang="zh-TW" sz="4000" dirty="0" smtClean="0"/>
            </a:b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&lt;form&gt;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元件來傳送資料到後端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Action=‘wanted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 or None’</a:t>
            </a:r>
          </a:p>
          <a:p>
            <a:pPr marL="0" indent="0">
              <a:buNone/>
            </a:pPr>
            <a:r>
              <a:rPr lang="en-US" altLang="zh-TW" dirty="0"/>
              <a:t>*</a:t>
            </a:r>
            <a:r>
              <a:rPr lang="en-US" altLang="zh-TW" dirty="0" smtClean="0"/>
              <a:t>Method=‘GET or POST’</a:t>
            </a:r>
          </a:p>
          <a:p>
            <a:pPr marL="0" indent="0">
              <a:buNone/>
            </a:pPr>
            <a:r>
              <a:rPr lang="zh-TW" altLang="en-US" dirty="0" smtClean="0"/>
              <a:t>*記得補上 </a:t>
            </a:r>
            <a:r>
              <a:rPr lang="en-US" altLang="zh-TW" dirty="0"/>
              <a:t>{% </a:t>
            </a:r>
            <a:r>
              <a:rPr lang="en-US" altLang="zh-TW" dirty="0" err="1"/>
              <a:t>csrf_token</a:t>
            </a:r>
            <a:r>
              <a:rPr lang="en-US" altLang="zh-TW" dirty="0"/>
              <a:t> </a:t>
            </a:r>
            <a:r>
              <a:rPr lang="en-US" altLang="zh-TW" dirty="0" smtClean="0"/>
              <a:t>%}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&lt;input type=‘xxx’&gt;  and &lt;input type=‘submit’&gt;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873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補充</a:t>
            </a:r>
            <a:r>
              <a:rPr lang="en-US" altLang="zh-TW" dirty="0" smtClean="0"/>
              <a:t>)Form method – get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post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1600" dirty="0" smtClean="0">
                <a:hlinkClick r:id="rId2"/>
              </a:rPr>
              <a:t>https://blog.toright.com/posts/1203/%E6%B7%BA%E8%AB%87-http-method%EF%BC%9A%E8%A1%A8%E5%96%AE%E4%B8%AD%E7%9A%84-get-%E8%88%87-post-%E6%9C%89%E4%BB%80%E9%BA%BC%E5%B7%AE%E5%88%A5%EF%BC%9F.html</a:t>
            </a:r>
            <a:endParaRPr lang="en-US" altLang="zh-TW" sz="1600" dirty="0" smtClean="0"/>
          </a:p>
          <a:p>
            <a:r>
              <a:rPr lang="zh-TW" altLang="en-US" dirty="0"/>
              <a:t>先舉個例子，如果 </a:t>
            </a:r>
            <a:r>
              <a:rPr lang="en-US" altLang="zh-TW" dirty="0"/>
              <a:t>HTTP </a:t>
            </a:r>
            <a:r>
              <a:rPr lang="zh-TW" altLang="en-US" dirty="0"/>
              <a:t>代表現在我們現實生活中寄信的機制，那麼信封的撰寫格式就是 </a:t>
            </a:r>
            <a:r>
              <a:rPr lang="en-US" altLang="zh-TW" dirty="0"/>
              <a:t>HTTP</a:t>
            </a:r>
            <a:r>
              <a:rPr lang="zh-TW" altLang="en-US" dirty="0"/>
              <a:t>。我們姑且將信封外的內容</a:t>
            </a:r>
            <a:r>
              <a:rPr lang="zh-TW" altLang="en-US" dirty="0">
                <a:solidFill>
                  <a:srgbClr val="FF0000"/>
                </a:solidFill>
              </a:rPr>
              <a:t>稱為 </a:t>
            </a:r>
            <a:r>
              <a:rPr lang="en-US" altLang="zh-TW" dirty="0">
                <a:solidFill>
                  <a:srgbClr val="FF0000"/>
                </a:solidFill>
              </a:rPr>
              <a:t>http-header</a:t>
            </a:r>
            <a:r>
              <a:rPr lang="zh-TW" altLang="en-US" dirty="0"/>
              <a:t>，信封內的書信稱為 </a:t>
            </a:r>
            <a:r>
              <a:rPr lang="en-US" altLang="zh-TW" dirty="0">
                <a:solidFill>
                  <a:srgbClr val="FF0000"/>
                </a:solidFill>
              </a:rPr>
              <a:t>message-body</a:t>
            </a:r>
            <a:r>
              <a:rPr lang="zh-TW" altLang="en-US" dirty="0"/>
              <a:t>，那麼 </a:t>
            </a:r>
            <a:r>
              <a:rPr lang="en-US" altLang="zh-TW" dirty="0">
                <a:solidFill>
                  <a:srgbClr val="FF0000"/>
                </a:solidFill>
              </a:rPr>
              <a:t>HTTP Method </a:t>
            </a:r>
            <a:r>
              <a:rPr lang="zh-TW" altLang="en-US" dirty="0"/>
              <a:t>就是你要告訴郵差的寄信規則。</a:t>
            </a:r>
          </a:p>
          <a:p>
            <a:r>
              <a:rPr lang="zh-TW" altLang="en-US" dirty="0"/>
              <a:t>假設 </a:t>
            </a:r>
            <a:r>
              <a:rPr lang="en-US" altLang="zh-TW" dirty="0"/>
              <a:t>GET </a:t>
            </a:r>
            <a:r>
              <a:rPr lang="zh-TW" altLang="en-US" dirty="0"/>
              <a:t>表示信封內不得裝信件的寄送方式，如同是明信片一樣（感謝網友 </a:t>
            </a:r>
            <a:r>
              <a:rPr lang="en-US" altLang="zh-TW" dirty="0"/>
              <a:t>Kevin </a:t>
            </a:r>
            <a:r>
              <a:rPr lang="zh-TW" altLang="en-US" dirty="0"/>
              <a:t>的建議，採用明信片來詮釋 </a:t>
            </a:r>
            <a:r>
              <a:rPr lang="en-US" altLang="zh-TW" dirty="0"/>
              <a:t>GET</a:t>
            </a:r>
            <a:r>
              <a:rPr lang="zh-TW" altLang="en-US" dirty="0"/>
              <a:t>），你可以把要傳遞的資訊寫在信封</a:t>
            </a:r>
            <a:r>
              <a:rPr lang="en-US" altLang="zh-TW" dirty="0"/>
              <a:t>(http-header)</a:t>
            </a:r>
            <a:r>
              <a:rPr lang="zh-TW" altLang="en-US" dirty="0"/>
              <a:t>上，寫滿為止，價格比較便宜。然而 </a:t>
            </a:r>
            <a:r>
              <a:rPr lang="en-US" altLang="zh-TW" dirty="0"/>
              <a:t>POST </a:t>
            </a:r>
            <a:r>
              <a:rPr lang="zh-TW" altLang="en-US" dirty="0"/>
              <a:t>就是信封內有裝信件的寄送方式（信封有內容物），不但信封可以寫東西，信封內 </a:t>
            </a:r>
            <a:r>
              <a:rPr lang="en-US" altLang="zh-TW" dirty="0"/>
              <a:t>(message-body) </a:t>
            </a:r>
            <a:r>
              <a:rPr lang="zh-TW" altLang="en-US" dirty="0"/>
              <a:t>還可以置入你想要寄送的資料或檔案，價格較貴。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GET </a:t>
            </a:r>
            <a:r>
              <a:rPr lang="zh-TW" altLang="en-US" dirty="0"/>
              <a:t>的時候我們直接將要傳送的資料以 </a:t>
            </a:r>
            <a:r>
              <a:rPr lang="en-US" altLang="zh-TW" dirty="0"/>
              <a:t>Query String</a:t>
            </a:r>
            <a:r>
              <a:rPr lang="zh-TW" altLang="en-US" dirty="0"/>
              <a:t>（一種</a:t>
            </a:r>
            <a:r>
              <a:rPr lang="en-US" altLang="zh-TW" dirty="0"/>
              <a:t>Key/</a:t>
            </a:r>
            <a:r>
              <a:rPr lang="en-US" altLang="zh-TW" dirty="0" err="1"/>
              <a:t>Vaule</a:t>
            </a:r>
            <a:r>
              <a:rPr lang="zh-TW" altLang="en-US" dirty="0"/>
              <a:t>的編碼方式）加在我們要寄送的地址</a:t>
            </a:r>
            <a:r>
              <a:rPr lang="en-US" altLang="zh-TW" dirty="0"/>
              <a:t>(URL)</a:t>
            </a:r>
            <a:r>
              <a:rPr lang="zh-TW" altLang="en-US" dirty="0"/>
              <a:t>後面，然後交給郵差傳送。使用 </a:t>
            </a:r>
            <a:r>
              <a:rPr lang="en-US" altLang="zh-TW" dirty="0"/>
              <a:t>POST </a:t>
            </a:r>
            <a:r>
              <a:rPr lang="zh-TW" altLang="en-US" dirty="0"/>
              <a:t>的時候則是將寄送地址</a:t>
            </a:r>
            <a:r>
              <a:rPr lang="en-US" altLang="zh-TW" dirty="0"/>
              <a:t>(URL)</a:t>
            </a:r>
            <a:r>
              <a:rPr lang="zh-TW" altLang="en-US" dirty="0"/>
              <a:t>寫在信封上，另外將要傳送的資料寫在另一張信紙後，將信紙放到信封裡面，交給郵差傳送。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774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補充</a:t>
            </a:r>
            <a:r>
              <a:rPr lang="en-US" altLang="zh-TW" dirty="0" smtClean="0"/>
              <a:t>)</a:t>
            </a:r>
            <a:r>
              <a:rPr lang="en-US" altLang="zh-TW" dirty="0" err="1" smtClean="0"/>
              <a:t>Csrf</a:t>
            </a:r>
            <a:r>
              <a:rPr lang="en-US" altLang="zh-TW" dirty="0" smtClean="0"/>
              <a:t>( Cross </a:t>
            </a:r>
            <a:r>
              <a:rPr lang="en-US" altLang="zh-TW" dirty="0"/>
              <a:t>S</a:t>
            </a:r>
            <a:r>
              <a:rPr lang="en-US" altLang="zh-TW" dirty="0" smtClean="0"/>
              <a:t>ite </a:t>
            </a:r>
            <a:r>
              <a:rPr lang="en-US" altLang="zh-TW" dirty="0"/>
              <a:t> Request </a:t>
            </a:r>
            <a:r>
              <a:rPr lang="en-US" altLang="zh-TW" dirty="0" smtClean="0"/>
              <a:t>Forgery)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https://blog.techbridge.cc/2017/02/25/csrf-introduction/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django</a:t>
            </a:r>
            <a:r>
              <a:rPr lang="zh-TW" altLang="en-US" dirty="0" smtClean="0"/>
              <a:t>前端模板宣告此表單有</a:t>
            </a:r>
            <a:r>
              <a:rPr lang="en-US" altLang="zh-TW" dirty="0" err="1" smtClean="0"/>
              <a:t>csrf</a:t>
            </a:r>
            <a:r>
              <a:rPr lang="en-US" altLang="zh-TW" dirty="0" smtClean="0"/>
              <a:t> token(</a:t>
            </a:r>
            <a:r>
              <a:rPr lang="zh-TW" altLang="en-US" dirty="0" smtClean="0"/>
              <a:t>當作安全令牌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，後端接收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的函式都會識別令牌才接收資料。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除非在函式上面加上</a:t>
            </a:r>
            <a:r>
              <a:rPr lang="en-US" altLang="zh-TW" dirty="0" smtClean="0"/>
              <a:t>@</a:t>
            </a:r>
            <a:r>
              <a:rPr lang="en-US" altLang="zh-TW" dirty="0" err="1" smtClean="0"/>
              <a:t>csrf_exempt</a:t>
            </a:r>
            <a:r>
              <a:rPr lang="en-US" altLang="zh-TW" dirty="0" smtClean="0"/>
              <a:t>,</a:t>
            </a:r>
            <a:r>
              <a:rPr lang="zh-TW" altLang="en-US" dirty="0" smtClean="0"/>
              <a:t>則此函式就不用識別。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618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3200" dirty="0" smtClean="0"/>
              <a:t>Views.py receive request and return render </a:t>
            </a:r>
            <a:br>
              <a:rPr lang="en-US" altLang="zh-TW" sz="3200" dirty="0" smtClean="0"/>
            </a:b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{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}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request.POST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GET.get</a:t>
            </a:r>
            <a:r>
              <a:rPr lang="en-US" altLang="zh-TW" dirty="0" smtClean="0"/>
              <a:t>({ input’s name })</a:t>
            </a:r>
          </a:p>
          <a:p>
            <a:endParaRPr lang="en-US" altLang="zh-TW" dirty="0"/>
          </a:p>
          <a:p>
            <a:r>
              <a:rPr lang="en-US" altLang="zh-TW" dirty="0" smtClean="0"/>
              <a:t>Return </a:t>
            </a:r>
            <a:r>
              <a:rPr lang="en-US" altLang="zh-TW" dirty="0"/>
              <a:t>render(</a:t>
            </a:r>
            <a:r>
              <a:rPr lang="en-US" altLang="zh-TW" dirty="0" err="1"/>
              <a:t>request,'pageB.html',locals</a:t>
            </a:r>
            <a:r>
              <a:rPr lang="en-US" altLang="zh-TW" dirty="0"/>
              <a:t>())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2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3600" dirty="0" smtClean="0"/>
              <a:t>upload and download file</a:t>
            </a:r>
            <a:br>
              <a:rPr lang="en-US" altLang="zh-TW" sz="3600" dirty="0" smtClean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Hint : </a:t>
            </a:r>
            <a:r>
              <a:rPr lang="en-US" altLang="zh-TW" dirty="0" err="1" smtClean="0"/>
              <a:t>request.FILES.get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32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 work(last time)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7/30 hw1.2</a:t>
            </a:r>
          </a:p>
          <a:p>
            <a:r>
              <a:rPr lang="zh-TW" altLang="en-US" dirty="0" smtClean="0"/>
              <a:t>本地端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包含兩個</a:t>
            </a:r>
            <a:r>
              <a:rPr lang="en-US" altLang="zh-TW" dirty="0" smtClean="0"/>
              <a:t>app </a:t>
            </a:r>
          </a:p>
          <a:p>
            <a:r>
              <a:rPr lang="en-US" altLang="zh-TW" dirty="0" smtClean="0"/>
              <a:t>1. app - </a:t>
            </a:r>
            <a:r>
              <a:rPr lang="zh-TW" altLang="en-US" dirty="0" smtClean="0"/>
              <a:t>之前作業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隨便打幾行字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----- (</a:t>
            </a:r>
            <a:r>
              <a:rPr lang="zh-TW" altLang="en-US" dirty="0" smtClean="0"/>
              <a:t>下周四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老師指派的</a:t>
            </a:r>
            <a:r>
              <a:rPr lang="en-US" altLang="zh-TW" dirty="0" smtClean="0"/>
              <a:t>python id map part2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223688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553</Words>
  <Application>Microsoft Office PowerPoint</Application>
  <PresentationFormat>寬螢幕</PresentationFormat>
  <Paragraphs>56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Arial</vt:lpstr>
      <vt:lpstr>Berlin Sans FB</vt:lpstr>
      <vt:lpstr>Trebuchet MS</vt:lpstr>
      <vt:lpstr>Wingdings 3</vt:lpstr>
      <vt:lpstr>多面向</vt:lpstr>
      <vt:lpstr>Class3-2_Django</vt:lpstr>
      <vt:lpstr>content</vt:lpstr>
      <vt:lpstr>Synchronize method </vt:lpstr>
      <vt:lpstr>Html form request </vt:lpstr>
      <vt:lpstr>(補充)Form method – get v.s. post</vt:lpstr>
      <vt:lpstr>(補充)Csrf( Cross Site  Request Forgery)</vt:lpstr>
      <vt:lpstr>Views.py receive request and return render  </vt:lpstr>
      <vt:lpstr>upload and download file </vt:lpstr>
      <vt:lpstr>Home work(last time)</vt:lpstr>
      <vt:lpstr>Homework (today)</vt:lpstr>
      <vt:lpstr>下回預告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Class3-2_Django</dc:title>
  <dc:creator>t50504t</dc:creator>
  <cp:lastModifiedBy>t50504t</cp:lastModifiedBy>
  <cp:revision>7</cp:revision>
  <dcterms:created xsi:type="dcterms:W3CDTF">2020-08-02T11:35:05Z</dcterms:created>
  <dcterms:modified xsi:type="dcterms:W3CDTF">2020-08-02T13:00:46Z</dcterms:modified>
</cp:coreProperties>
</file>