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12ED-5445-4F6C-AFD7-16E10140C5D2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3FD7-EBAB-4A30-B6B8-A927CFB572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51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A3FD7-EBAB-4A30-B6B8-A927CFB572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98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A3FD7-EBAB-4A30-B6B8-A927CFB572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2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4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2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6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50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1394-B529-47DA-A0D7-372A21D3FF7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FC60-B7DE-416E-B793-525AEFB4E4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6.215.227/t50504/rec_histo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Class4 </a:t>
            </a:r>
            <a:r>
              <a:rPr lang="zh-TW" altLang="en-US" dirty="0" smtClean="0"/>
              <a:t>網頁進階</a:t>
            </a:r>
            <a:r>
              <a:rPr lang="en-US" altLang="zh-TW" dirty="0" smtClean="0"/>
              <a:t>-Ajax</a:t>
            </a:r>
            <a:r>
              <a:rPr lang="zh-TW" altLang="en-US" dirty="0" smtClean="0"/>
              <a:t>、防呆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2020/08/17 </a:t>
            </a:r>
            <a:r>
              <a:rPr lang="zh-TW" altLang="en-US" dirty="0" smtClean="0"/>
              <a:t>薛勝謙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7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思路</a:t>
            </a:r>
            <a:endParaRPr lang="en-US" altLang="zh-TW" dirty="0" smtClean="0"/>
          </a:p>
          <a:p>
            <a:r>
              <a:rPr lang="en-US" altLang="zh-TW" dirty="0" smtClean="0"/>
              <a:t>Django </a:t>
            </a:r>
            <a:r>
              <a:rPr lang="zh-TW" altLang="en-US" dirty="0" smtClean="0"/>
              <a:t>如何操作具體流程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的防呆示範</a:t>
            </a:r>
            <a:endParaRPr lang="en-US" altLang="zh-TW" dirty="0" smtClean="0"/>
          </a:p>
          <a:p>
            <a:r>
              <a:rPr lang="zh-TW" altLang="en-US" dirty="0" smtClean="0"/>
              <a:t>作業</a:t>
            </a:r>
            <a:endParaRPr lang="en-US" altLang="zh-TW" dirty="0" smtClean="0"/>
          </a:p>
          <a:p>
            <a:r>
              <a:rPr lang="zh-TW" altLang="en-US" dirty="0" smtClean="0"/>
              <a:t>進度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8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思路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945" y="1690688"/>
            <a:ext cx="4932219" cy="1939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form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接收到請求資料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處理後回傳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response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096000" y="1690688"/>
            <a:ext cx="5070764" cy="24379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拋棄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 form!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或其他元件，並賦予其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click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到這個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後觸發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Views.py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一樣接收由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傳來的資料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處理後回傳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response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render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223164" y="2590800"/>
            <a:ext cx="872836" cy="401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0252" y="21241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Django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具體操作流程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576152" y="1387399"/>
            <a:ext cx="4031673" cy="7481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內寫好資料欄位及觸發按鈕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(input 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配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button)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372687" y="2376699"/>
            <a:ext cx="4438601" cy="8655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裡面用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jquery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ajax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創建資料結構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接收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元素的值，並設定欲連結的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888279" y="3557614"/>
            <a:ext cx="4031673" cy="7481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內設定一個連結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ajax, 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並跟處理的函式關聯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90301" y="3557614"/>
            <a:ext cx="4031673" cy="7481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views.py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內撰寫處理的函式，完成後回傳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Jsonresponse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，交給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ajax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576152" y="5121317"/>
            <a:ext cx="4031673" cy="7481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Ajax 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成功後決定如何渲染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stCxn id="3" idx="2"/>
            <a:endCxn id="7" idx="0"/>
          </p:cNvCxnSpPr>
          <p:nvPr/>
        </p:nvCxnSpPr>
        <p:spPr>
          <a:xfrm flipH="1">
            <a:off x="4591988" y="2135545"/>
            <a:ext cx="1" cy="24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2"/>
            <a:endCxn id="9" idx="0"/>
          </p:cNvCxnSpPr>
          <p:nvPr/>
        </p:nvCxnSpPr>
        <p:spPr>
          <a:xfrm flipH="1">
            <a:off x="2406138" y="3242237"/>
            <a:ext cx="2185850" cy="3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  <a:endCxn id="8" idx="0"/>
          </p:cNvCxnSpPr>
          <p:nvPr/>
        </p:nvCxnSpPr>
        <p:spPr>
          <a:xfrm>
            <a:off x="4591988" y="3242237"/>
            <a:ext cx="2312128" cy="3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2"/>
            <a:endCxn id="10" idx="0"/>
          </p:cNvCxnSpPr>
          <p:nvPr/>
        </p:nvCxnSpPr>
        <p:spPr>
          <a:xfrm>
            <a:off x="2406138" y="4305760"/>
            <a:ext cx="2185851" cy="81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  <a:endCxn id="10" idx="0"/>
          </p:cNvCxnSpPr>
          <p:nvPr/>
        </p:nvCxnSpPr>
        <p:spPr>
          <a:xfrm flipH="1">
            <a:off x="4591989" y="4305760"/>
            <a:ext cx="2312127" cy="81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搭配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的防呆示範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要寫在</a:t>
            </a:r>
            <a:r>
              <a:rPr lang="en-US" altLang="zh-TW" dirty="0"/>
              <a:t>views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或是混用都可以</a:t>
            </a:r>
            <a:endParaRPr lang="en-US" altLang="zh-TW" dirty="0" smtClean="0"/>
          </a:p>
          <a:p>
            <a:r>
              <a:rPr lang="zh-TW" altLang="en-US" dirty="0" smtClean="0"/>
              <a:t>依照情況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</a:t>
            </a:r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Ctrl+shift+R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0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941"/>
          </a:xfrm>
        </p:spPr>
        <p:txBody>
          <a:bodyPr/>
          <a:lstStyle/>
          <a:p>
            <a:r>
              <a:rPr lang="zh-TW" altLang="en-US" dirty="0" smtClean="0"/>
              <a:t>把之前讀輸入區間並從</a:t>
            </a:r>
            <a:r>
              <a:rPr lang="en-US" altLang="zh-TW" dirty="0" smtClean="0"/>
              <a:t>22</a:t>
            </a:r>
            <a:r>
              <a:rPr lang="zh-TW" altLang="en-US" dirty="0" smtClean="0"/>
              <a:t>個檔案找答案的演算法移植到網站上</a:t>
            </a:r>
            <a:endParaRPr lang="en-US" altLang="zh-TW" dirty="0" smtClean="0"/>
          </a:p>
          <a:p>
            <a:r>
              <a:rPr lang="zh-TW" altLang="en-US" dirty="0" smtClean="0"/>
              <a:t>網站輸入介面為讓使用者可以多筆輸入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或上傳輸入檔</a:t>
            </a:r>
            <a:r>
              <a:rPr lang="en-US" altLang="zh-TW" dirty="0" smtClean="0"/>
              <a:t>)</a:t>
            </a:r>
            <a:r>
              <a:rPr lang="zh-TW" altLang="en-US" dirty="0" smtClean="0"/>
              <a:t>欲查詢染色體號及區間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輸出分兩個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總表及詳細資訊表可供</a:t>
            </a:r>
            <a:r>
              <a:rPr lang="zh-TW" altLang="en-US" dirty="0" smtClean="0">
                <a:solidFill>
                  <a:srgbClr val="FF0000"/>
                </a:solidFill>
              </a:rPr>
              <a:t>下載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Html table 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summary (total track info.)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53589" y="5042263"/>
            <a:ext cx="7593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加上計算進度條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(running gif)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、表格數值依據大小變色、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以及欲查詢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tracks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Sample:</a:t>
            </a:r>
            <a:r>
              <a:rPr lang="en-US" altLang="zh-TW" dirty="0" err="1" smtClean="0">
                <a:hlinkClick r:id="rId2"/>
              </a:rPr>
              <a:t>http</a:t>
            </a:r>
            <a:r>
              <a:rPr lang="en-US" altLang="zh-TW" dirty="0" smtClean="0">
                <a:hlinkClick r:id="rId2"/>
              </a:rPr>
              <a:t>://140.116.215.227/t50504/</a:t>
            </a:r>
            <a:r>
              <a:rPr lang="en-US" altLang="zh-TW" dirty="0" err="1" smtClean="0">
                <a:hlinkClick r:id="rId2"/>
              </a:rPr>
              <a:t>rec_histone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8/24 </a:t>
            </a:r>
            <a:r>
              <a:rPr lang="zh-TW" altLang="en-US" dirty="0" smtClean="0"/>
              <a:t>下次上課看</a:t>
            </a:r>
            <a:endParaRPr lang="en-US" altLang="zh-TW" dirty="0" smtClean="0"/>
          </a:p>
          <a:p>
            <a:r>
              <a:rPr lang="en-US" altLang="zh-TW" dirty="0" smtClean="0"/>
              <a:t>8/31~9/7</a:t>
            </a:r>
            <a:r>
              <a:rPr lang="zh-TW" altLang="en-US" dirty="0" smtClean="0"/>
              <a:t>老師驗收兩個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都上線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293</Words>
  <Application>Microsoft Office PowerPoint</Application>
  <PresentationFormat>寬螢幕</PresentationFormat>
  <Paragraphs>42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Class4 網頁進階-Ajax、防呆</vt:lpstr>
      <vt:lpstr>content</vt:lpstr>
      <vt:lpstr>思路</vt:lpstr>
      <vt:lpstr>Django使用Ajax具體操作流程</vt:lpstr>
      <vt:lpstr>搭配ajax的防呆示範 </vt:lpstr>
      <vt:lpstr>清除cache</vt:lpstr>
      <vt:lpstr>作業</vt:lpstr>
      <vt:lpstr>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Class4 網頁進階-Ajax</dc:title>
  <dc:creator>t50504t</dc:creator>
  <cp:lastModifiedBy>t50504t</cp:lastModifiedBy>
  <cp:revision>10</cp:revision>
  <dcterms:created xsi:type="dcterms:W3CDTF">2020-08-17T05:18:03Z</dcterms:created>
  <dcterms:modified xsi:type="dcterms:W3CDTF">2020-08-17T11:43:16Z</dcterms:modified>
</cp:coreProperties>
</file>