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8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9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26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6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3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28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1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71F2-E85B-4355-BAA6-8F226467B1A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8371-C2FB-4A1C-8A4D-7A683BAAD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7093746/django-stops-working-with-runtimeerror-populate-isnt-reentra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410497" cy="2387600"/>
          </a:xfrm>
        </p:spPr>
        <p:txBody>
          <a:bodyPr/>
          <a:lstStyle/>
          <a:p>
            <a:r>
              <a:rPr lang="en-US" altLang="zh-TW" dirty="0"/>
              <a:t>Class3_3 – Django</a:t>
            </a:r>
            <a:r>
              <a:rPr lang="zh-TW" altLang="en-US" dirty="0"/>
              <a:t>移植到</a:t>
            </a:r>
            <a:r>
              <a:rPr lang="en-US" altLang="zh-TW" dirty="0"/>
              <a:t>server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0805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9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8C375-780D-42C9-9BE1-D7B211D4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E311A-F233-44C2-8145-48ED5676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less</a:t>
            </a:r>
            <a:r>
              <a:rPr lang="zh-TW" altLang="en-US" dirty="0"/>
              <a:t> </a:t>
            </a:r>
            <a:r>
              <a:rPr lang="en-US" altLang="zh-TW" dirty="0"/>
              <a:t>/var/log/apache2/error.log </a:t>
            </a:r>
            <a:r>
              <a:rPr lang="zh-TW" altLang="en-US" dirty="0"/>
              <a:t>最底部  </a:t>
            </a:r>
            <a:r>
              <a:rPr lang="en-US" altLang="zh-TW" dirty="0"/>
              <a:t>(</a:t>
            </a:r>
            <a:r>
              <a:rPr lang="zh-TW" altLang="en-US" dirty="0"/>
              <a:t>權限被拒要請管理員開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瀏覽器開</a:t>
            </a:r>
            <a:r>
              <a:rPr lang="en-US" altLang="zh-TW" dirty="0"/>
              <a:t>F12</a:t>
            </a:r>
            <a:r>
              <a:rPr lang="zh-TW" altLang="en-US" dirty="0"/>
              <a:t>開發者工具看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奇怪錯誤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RuntimeError</a:t>
            </a:r>
            <a:r>
              <a:rPr lang="en-US" altLang="zh-TW" dirty="0">
                <a:solidFill>
                  <a:srgbClr val="FF0000"/>
                </a:solidFill>
              </a:rPr>
              <a:t>: populate() isn't reentrant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Sol: </a:t>
            </a:r>
            <a:r>
              <a:rPr lang="en-US" altLang="zh-TW" dirty="0">
                <a:hlinkClick r:id="rId2"/>
              </a:rPr>
              <a:t>https://stackoverflow.com/questions/27093746/django-stops-working-with-runtimeerror-populate-isnt-reentrant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把自動除錯關掉後就能知道錯在哪裡</a:t>
            </a:r>
          </a:p>
        </p:txBody>
      </p:sp>
    </p:spTree>
    <p:extLst>
      <p:ext uri="{BB962C8B-B14F-4D97-AF65-F5344CB8AC3E}">
        <p14:creationId xmlns:p14="http://schemas.microsoft.com/office/powerpoint/2010/main" val="35183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告知管理員幫你寫配置檔</a:t>
            </a:r>
            <a:endParaRPr lang="en-US" altLang="zh-TW" dirty="0"/>
          </a:p>
          <a:p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修改</a:t>
            </a:r>
            <a:r>
              <a:rPr lang="en-US" altLang="zh-TW" dirty="0"/>
              <a:t>Django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移</a:t>
            </a:r>
            <a:r>
              <a:rPr lang="en-US" altLang="zh-TW" dirty="0"/>
              <a:t>/</a:t>
            </a:r>
            <a:r>
              <a:rPr lang="zh-TW" altLang="en-US" dirty="0"/>
              <a:t>使用 </a:t>
            </a:r>
            <a:r>
              <a:rPr lang="en-US" altLang="zh-TW" dirty="0" err="1"/>
              <a:t>mysql</a:t>
            </a:r>
            <a:r>
              <a:rPr lang="en-US" altLang="zh-TW" dirty="0"/>
              <a:t> </a:t>
            </a:r>
            <a:r>
              <a:rPr lang="zh-TW" altLang="en-US" dirty="0"/>
              <a:t>資料庫</a:t>
            </a:r>
            <a:endParaRPr lang="en-US" altLang="zh-TW" dirty="0"/>
          </a:p>
          <a:p>
            <a:r>
              <a:rPr lang="zh-TW" altLang="en-US" dirty="0"/>
              <a:t>偵錯</a:t>
            </a:r>
          </a:p>
        </p:txBody>
      </p:sp>
    </p:spTree>
    <p:extLst>
      <p:ext uri="{BB962C8B-B14F-4D97-AF65-F5344CB8AC3E}">
        <p14:creationId xmlns:p14="http://schemas.microsoft.com/office/powerpoint/2010/main" val="398582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F58B3-BAC0-4E26-96EB-6454F4A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配置檔樣子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FE03A-BDEA-4320-90F3-67465D8E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新虛擬環境 </a:t>
            </a:r>
            <a:r>
              <a:rPr lang="en-US" altLang="zh-TW" dirty="0"/>
              <a:t>‘</a:t>
            </a:r>
            <a:r>
              <a:rPr lang="en-US" altLang="zh-TW" dirty="0" err="1"/>
              <a:t>djvenv</a:t>
            </a:r>
            <a:r>
              <a:rPr lang="en-US" altLang="zh-TW" dirty="0"/>
              <a:t>’(</a:t>
            </a:r>
            <a:r>
              <a:rPr lang="zh-TW" altLang="en-US" dirty="0"/>
              <a:t>記得指定你的</a:t>
            </a:r>
            <a:r>
              <a:rPr lang="en-US" altLang="zh-TW" dirty="0"/>
              <a:t>python</a:t>
            </a:r>
            <a:r>
              <a:rPr lang="zh-TW" altLang="en-US" dirty="0"/>
              <a:t> 版本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把需要的套件裝一裝，記得</a:t>
            </a:r>
            <a:r>
              <a:rPr lang="en-US" altLang="zh-TW" dirty="0" err="1"/>
              <a:t>django</a:t>
            </a:r>
            <a:r>
              <a:rPr lang="en-US" altLang="zh-TW" dirty="0"/>
              <a:t>==1.11.1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6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在你的家目錄下創建</a:t>
            </a:r>
            <a:r>
              <a:rPr lang="en-US" altLang="zh-TW" dirty="0"/>
              <a:t>Django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en-US" altLang="zh-TW" dirty="0"/>
              <a:t>Django</a:t>
            </a:r>
            <a:r>
              <a:rPr lang="zh-TW" altLang="en-US" dirty="0"/>
              <a:t>資料夾下面</a:t>
            </a:r>
            <a:r>
              <a:rPr lang="en-US" altLang="zh-TW" dirty="0" err="1"/>
              <a:t>startproject</a:t>
            </a:r>
            <a:r>
              <a:rPr lang="en-US" altLang="zh-TW" dirty="0"/>
              <a:t> {user}_project</a:t>
            </a:r>
          </a:p>
          <a:p>
            <a:r>
              <a:rPr lang="zh-TW" altLang="en-US" dirty="0"/>
              <a:t>把原</a:t>
            </a:r>
            <a:r>
              <a:rPr lang="en-US" altLang="zh-TW" dirty="0"/>
              <a:t>project</a:t>
            </a:r>
            <a:r>
              <a:rPr lang="zh-TW" altLang="en-US" dirty="0"/>
              <a:t>下的東西放或覆蓋進來</a:t>
            </a:r>
            <a:endParaRPr lang="en-US" altLang="zh-TW" dirty="0"/>
          </a:p>
          <a:p>
            <a:pPr lvl="1"/>
            <a:r>
              <a:rPr lang="en-US" altLang="zh-TW" dirty="0"/>
              <a:t>{user}_project/ {user}_project</a:t>
            </a:r>
            <a:r>
              <a:rPr lang="zh-TW" altLang="en-US" dirty="0"/>
              <a:t>內的</a:t>
            </a:r>
            <a:r>
              <a:rPr lang="en-US" altLang="zh-TW" dirty="0"/>
              <a:t>urls.py</a:t>
            </a:r>
            <a:r>
              <a:rPr lang="zh-TW" altLang="en-US" dirty="0"/>
              <a:t>、</a:t>
            </a:r>
            <a:r>
              <a:rPr lang="en-US" altLang="zh-TW" dirty="0"/>
              <a:t>settings.py</a:t>
            </a:r>
            <a:r>
              <a:rPr lang="zh-TW" altLang="en-US" dirty="0"/>
              <a:t>覆蓋掉</a:t>
            </a:r>
            <a:endParaRPr lang="en-US" altLang="zh-TW" dirty="0"/>
          </a:p>
          <a:p>
            <a:pPr lvl="1"/>
            <a:r>
              <a:rPr lang="en-US" altLang="zh-TW" dirty="0"/>
              <a:t>{user}_project/{app} </a:t>
            </a:r>
            <a:r>
              <a:rPr lang="zh-TW" altLang="en-US" dirty="0"/>
              <a:t>、</a:t>
            </a:r>
            <a:r>
              <a:rPr lang="en-US" altLang="zh-TW" dirty="0"/>
              <a:t>static</a:t>
            </a:r>
            <a:r>
              <a:rPr lang="zh-TW" altLang="en-US" dirty="0"/>
              <a:t>、</a:t>
            </a:r>
            <a:r>
              <a:rPr lang="en-US" altLang="zh-TW" dirty="0"/>
              <a:t>templates</a:t>
            </a:r>
            <a:r>
              <a:rPr lang="zh-TW" altLang="en-US" dirty="0"/>
              <a:t>的東西全移進來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0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Django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172" y="1163474"/>
            <a:ext cx="10515600" cy="4351338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/>
              <a:t>settings.py</a:t>
            </a:r>
          </a:p>
          <a:p>
            <a:pPr lvl="1"/>
            <a:r>
              <a:rPr lang="en-US" altLang="zh-TW" dirty="0"/>
              <a:t>ALLOWED_HOSTS=["140.116.215.{</a:t>
            </a:r>
            <a:r>
              <a:rPr lang="en-US" altLang="zh-TW" dirty="0" err="1"/>
              <a:t>ip</a:t>
            </a:r>
            <a:r>
              <a:rPr lang="en-US" altLang="zh-TW" dirty="0"/>
              <a:t>}",'cosbi.ee.ncku.edu.tw']</a:t>
            </a:r>
          </a:p>
          <a:p>
            <a:pPr lvl="1"/>
            <a:r>
              <a:rPr lang="en-US" altLang="zh-TW" dirty="0"/>
              <a:t>INSTALLED_APPS </a:t>
            </a:r>
            <a:r>
              <a:rPr lang="zh-TW" altLang="en-US" dirty="0"/>
              <a:t>確認</a:t>
            </a:r>
            <a:endParaRPr lang="en-US" altLang="zh-TW" dirty="0"/>
          </a:p>
          <a:p>
            <a:pPr lvl="1"/>
            <a:r>
              <a:rPr lang="en-US" altLang="zh-TW" dirty="0"/>
              <a:t>MIDDLEWARE</a:t>
            </a:r>
            <a:r>
              <a:rPr lang="zh-TW" altLang="en-US" dirty="0"/>
              <a:t>把第四行</a:t>
            </a:r>
            <a:r>
              <a:rPr lang="en-US" altLang="zh-TW" dirty="0"/>
              <a:t>‘</a:t>
            </a:r>
            <a:r>
              <a:rPr lang="en-US" altLang="zh-TW" dirty="0" err="1"/>
              <a:t>django.middleware.csrf.CsrfViewMiddleware</a:t>
            </a:r>
            <a:r>
              <a:rPr lang="en-US" altLang="zh-TW" dirty="0"/>
              <a:t>’</a:t>
            </a:r>
            <a:r>
              <a:rPr lang="zh-TW" altLang="en-US" dirty="0">
                <a:solidFill>
                  <a:srgbClr val="FF0000"/>
                </a:solidFill>
              </a:rPr>
              <a:t>註解掉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ROOT_URLCONF= ‘{user}_</a:t>
            </a:r>
            <a:r>
              <a:rPr lang="en-US" altLang="zh-TW" dirty="0" err="1"/>
              <a:t>project.urls</a:t>
            </a:r>
            <a:r>
              <a:rPr lang="en-US" altLang="zh-TW" dirty="0"/>
              <a:t>’</a:t>
            </a:r>
          </a:p>
          <a:p>
            <a:pPr lvl="1"/>
            <a:r>
              <a:rPr lang="en-US" altLang="zh-TW" dirty="0"/>
              <a:t>TEMPLATES</a:t>
            </a:r>
            <a:r>
              <a:rPr lang="zh-TW" altLang="en-US" dirty="0"/>
              <a:t>確認</a:t>
            </a:r>
            <a:endParaRPr lang="en-US" altLang="zh-TW" dirty="0"/>
          </a:p>
          <a:p>
            <a:pPr lvl="1"/>
            <a:r>
              <a:rPr lang="en-US" altLang="zh-TW" dirty="0"/>
              <a:t>WSGI_APPLICATION= ‘{user}_</a:t>
            </a:r>
            <a:r>
              <a:rPr lang="en-US" altLang="zh-TW" dirty="0" err="1"/>
              <a:t>project.wsgi.application</a:t>
            </a:r>
            <a:r>
              <a:rPr lang="en-US" altLang="zh-TW" dirty="0"/>
              <a:t>’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下一頁繼續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96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234" y="30872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DATABASES = {</a:t>
            </a:r>
          </a:p>
          <a:p>
            <a:r>
              <a:rPr lang="zh-TW" altLang="en-US" dirty="0"/>
              <a:t>'default': {</a:t>
            </a:r>
          </a:p>
          <a:p>
            <a:r>
              <a:rPr lang="zh-TW" altLang="en-US" dirty="0"/>
              <a:t>    'ENGINE': 'django.db.backends.mysql',</a:t>
            </a:r>
          </a:p>
          <a:p>
            <a:r>
              <a:rPr lang="zh-TW" altLang="en-US" dirty="0"/>
              <a:t>    'NAME’: </a:t>
            </a:r>
            <a:r>
              <a:rPr lang="en-US" altLang="zh-TW" dirty="0"/>
              <a:t>{user}</a:t>
            </a:r>
            <a:r>
              <a:rPr lang="zh-TW" altLang="en-US" dirty="0"/>
              <a:t>_database’,</a:t>
            </a:r>
          </a:p>
          <a:p>
            <a:r>
              <a:rPr lang="zh-TW" altLang="en-US" dirty="0"/>
              <a:t>    ‘USER’: ‘</a:t>
            </a:r>
            <a:r>
              <a:rPr lang="en-US" altLang="zh-TW" dirty="0"/>
              <a:t>{user}</a:t>
            </a:r>
            <a:r>
              <a:rPr lang="zh-TW" altLang="en-US" dirty="0"/>
              <a:t>',</a:t>
            </a:r>
          </a:p>
          <a:p>
            <a:r>
              <a:rPr lang="zh-TW" altLang="en-US" dirty="0"/>
              <a:t>    'PASSWORD': '624001479',</a:t>
            </a:r>
          </a:p>
          <a:p>
            <a:r>
              <a:rPr lang="zh-TW" altLang="en-US" dirty="0"/>
              <a:t>    'HOST': 'localhost',</a:t>
            </a:r>
          </a:p>
          <a:p>
            <a:r>
              <a:rPr lang="zh-TW" altLang="en-US" dirty="0"/>
              <a:t>    'PORT': '3306',</a:t>
            </a:r>
          </a:p>
          <a:p>
            <a:r>
              <a:rPr lang="zh-TW" altLang="en-US" dirty="0"/>
              <a:t>    'OPTIONS': {</a:t>
            </a:r>
          </a:p>
          <a:p>
            <a:r>
              <a:rPr lang="zh-TW" altLang="en-US" dirty="0"/>
              <a:t>            'init_command': "SET sql_mode='STRICT_TRANS_TABLES'",</a:t>
            </a:r>
          </a:p>
          <a:p>
            <a:r>
              <a:rPr lang="zh-TW" altLang="en-US" dirty="0"/>
              <a:t>        },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}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STATIC_URL = '/t50504_static/'</a:t>
            </a:r>
          </a:p>
          <a:p>
            <a:r>
              <a:rPr lang="en-US" altLang="zh-TW" dirty="0"/>
              <a:t>STATICFILES_DIRS = 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os.path.join</a:t>
            </a:r>
            <a:r>
              <a:rPr lang="en-US" altLang="zh-TW" dirty="0"/>
              <a:t>(BASE_DIR, "static"),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94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繼續修改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把相對路徑都改成在</a:t>
            </a:r>
            <a:r>
              <a:rPr lang="en-US" altLang="zh-TW" dirty="0"/>
              <a:t>server</a:t>
            </a:r>
            <a:r>
              <a:rPr lang="zh-TW" altLang="en-US" dirty="0"/>
              <a:t>內的絕對路徑</a:t>
            </a:r>
            <a:endParaRPr lang="en-US" altLang="zh-TW" dirty="0"/>
          </a:p>
          <a:p>
            <a:pPr lvl="1"/>
            <a:r>
              <a:rPr lang="zh-TW" altLang="en-US" dirty="0"/>
              <a:t>吃檔案</a:t>
            </a:r>
            <a:endParaRPr lang="en-US" altLang="zh-TW" dirty="0"/>
          </a:p>
          <a:p>
            <a:pPr lvl="1"/>
            <a:r>
              <a:rPr lang="en-US" altLang="zh-TW" dirty="0" err="1"/>
              <a:t>Js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/>
              <a:t>連結的</a:t>
            </a:r>
            <a:r>
              <a:rPr lang="en-US" altLang="zh-TW" dirty="0" err="1"/>
              <a:t>url</a:t>
            </a:r>
            <a:r>
              <a:rPr lang="en-US" altLang="zh-TW" dirty="0"/>
              <a:t>   ‘</a:t>
            </a:r>
            <a:r>
              <a:rPr lang="en-US" altLang="zh-TW" dirty="0" err="1"/>
              <a:t>ajax_calcu</a:t>
            </a:r>
            <a:r>
              <a:rPr lang="en-US" altLang="zh-TW" dirty="0"/>
              <a:t>’ -&gt; ‘/t50504/</a:t>
            </a:r>
            <a:r>
              <a:rPr lang="en-US" altLang="zh-TW" dirty="0" err="1"/>
              <a:t>ajax_calcu</a:t>
            </a:r>
            <a:r>
              <a:rPr lang="en-US" altLang="zh-TW" dirty="0"/>
              <a:t>/’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2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EFCA-FAD1-44C5-8515-D70CE7E8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</a:t>
            </a:r>
            <a:r>
              <a:rPr lang="en-US" altLang="zh-TW" dirty="0"/>
              <a:t>/</a:t>
            </a:r>
            <a:r>
              <a:rPr lang="zh-TW" altLang="en-US" dirty="0"/>
              <a:t>使用 </a:t>
            </a:r>
            <a:r>
              <a:rPr lang="en-US" altLang="zh-TW" dirty="0" err="1"/>
              <a:t>mysql</a:t>
            </a:r>
            <a:r>
              <a:rPr lang="en-US" altLang="zh-TW" dirty="0"/>
              <a:t> </a:t>
            </a:r>
            <a:r>
              <a:rPr lang="zh-TW" altLang="en-US" dirty="0"/>
              <a:t>資料庫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FA4C3-ED83-414D-97BF-CD98478B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將你本地的</a:t>
            </a:r>
            <a:r>
              <a:rPr lang="en-US" altLang="zh-TW" dirty="0" err="1"/>
              <a:t>mysql</a:t>
            </a:r>
            <a:r>
              <a:rPr lang="zh-TW" altLang="en-US" dirty="0"/>
              <a:t>資料表匯出成</a:t>
            </a:r>
            <a:r>
              <a:rPr lang="en-US" altLang="zh-TW" dirty="0"/>
              <a:t>.</a:t>
            </a:r>
            <a:r>
              <a:rPr lang="en-US" altLang="zh-TW" dirty="0" err="1"/>
              <a:t>sql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告知管理員，會幫你創</a:t>
            </a:r>
            <a:r>
              <a:rPr lang="en-US" altLang="zh-TW" dirty="0" err="1"/>
              <a:t>sql</a:t>
            </a:r>
            <a:r>
              <a:rPr lang="zh-TW" altLang="en-US" dirty="0"/>
              <a:t>帳號跟資料表並幫你匯入</a:t>
            </a:r>
            <a:endParaRPr lang="en-US" altLang="zh-TW" dirty="0"/>
          </a:p>
          <a:p>
            <a:r>
              <a:rPr lang="zh-TW" altLang="en-US" dirty="0"/>
              <a:t>記得第一次移完要用</a:t>
            </a:r>
            <a:r>
              <a:rPr lang="en-US" altLang="zh-TW" dirty="0" err="1"/>
              <a:t>makemigrations</a:t>
            </a:r>
            <a:r>
              <a:rPr lang="zh-TW" altLang="en-US" dirty="0"/>
              <a:t>同步資料庫與</a:t>
            </a:r>
            <a:r>
              <a:rPr lang="en-US" altLang="zh-TW" dirty="0"/>
              <a:t>Django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37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438</Words>
  <Application>Microsoft Office PowerPoint</Application>
  <PresentationFormat>寬螢幕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Class3_3 – Django移植到server </vt:lpstr>
      <vt:lpstr>大綱</vt:lpstr>
      <vt:lpstr>配置檔樣子</vt:lpstr>
      <vt:lpstr>環境</vt:lpstr>
      <vt:lpstr>檔案</vt:lpstr>
      <vt:lpstr>修改Django source code </vt:lpstr>
      <vt:lpstr>PowerPoint 簡報</vt:lpstr>
      <vt:lpstr>繼續修改source code</vt:lpstr>
      <vt:lpstr>移/使用 mysql 資料庫 </vt:lpstr>
      <vt:lpstr>偵錯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Class3_3 – Django</dc:title>
  <dc:creator>user</dc:creator>
  <cp:lastModifiedBy>TomShiue</cp:lastModifiedBy>
  <cp:revision>8</cp:revision>
  <dcterms:created xsi:type="dcterms:W3CDTF">2020-08-05T10:58:30Z</dcterms:created>
  <dcterms:modified xsi:type="dcterms:W3CDTF">2020-08-05T14:47:38Z</dcterms:modified>
</cp:coreProperties>
</file>