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803763" cy="30275213"/>
  <p:notesSz cx="9144000" cy="6858000"/>
  <p:defaultTextStyle>
    <a:defPPr>
      <a:defRPr lang="zh-TW"/>
    </a:defPPr>
    <a:lvl1pPr marL="0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1pPr>
    <a:lvl2pPr marL="2087901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2pPr>
    <a:lvl3pPr marL="4175802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3pPr>
    <a:lvl4pPr marL="6263703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4pPr>
    <a:lvl5pPr marL="8351604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5pPr>
    <a:lvl6pPr marL="10439505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6pPr>
    <a:lvl7pPr marL="12527406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7pPr>
    <a:lvl8pPr marL="14615307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8pPr>
    <a:lvl9pPr marL="16703208" algn="l" defTabSz="4175802" rtl="0" eaLnBrk="1" latinLnBrk="0" hangingPunct="1">
      <a:defRPr sz="8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132" y="522"/>
      </p:cViewPr>
      <p:guideLst>
        <p:guide orient="horz" pos="9536"/>
        <p:guide pos="134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10282" y="9404941"/>
            <a:ext cx="36383199" cy="648954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20565" y="17155954"/>
            <a:ext cx="29962634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3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55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7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10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28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46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46632616" y="5725664"/>
            <a:ext cx="45501294" cy="12206096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113878" y="5725664"/>
            <a:ext cx="135805339" cy="12206096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81202" y="19454630"/>
            <a:ext cx="36383199" cy="6012993"/>
          </a:xfrm>
        </p:spPr>
        <p:txBody>
          <a:bodyPr anchor="t"/>
          <a:lstStyle>
            <a:lvl1pPr algn="l">
              <a:defRPr sz="17658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81202" y="12831929"/>
            <a:ext cx="36383199" cy="6622701"/>
          </a:xfrm>
        </p:spPr>
        <p:txBody>
          <a:bodyPr anchor="b"/>
          <a:lstStyle>
            <a:lvl1pPr marL="0" indent="0">
              <a:buNone/>
              <a:defRPr sz="8876">
                <a:solidFill>
                  <a:schemeClr val="tx1">
                    <a:tint val="75000"/>
                  </a:schemeClr>
                </a:solidFill>
              </a:defRPr>
            </a:lvl1pPr>
            <a:lvl2pPr marL="2018340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4036681" indent="0">
              <a:buNone/>
              <a:defRPr sz="7101">
                <a:solidFill>
                  <a:schemeClr val="tx1">
                    <a:tint val="75000"/>
                  </a:schemeClr>
                </a:solidFill>
              </a:defRPr>
            </a:lvl3pPr>
            <a:lvl4pPr marL="6055021" indent="0">
              <a:buNone/>
              <a:defRPr sz="6166">
                <a:solidFill>
                  <a:schemeClr val="tx1">
                    <a:tint val="75000"/>
                  </a:schemeClr>
                </a:solidFill>
              </a:defRPr>
            </a:lvl4pPr>
            <a:lvl5pPr marL="8073361" indent="0">
              <a:buNone/>
              <a:defRPr sz="6166">
                <a:solidFill>
                  <a:schemeClr val="tx1">
                    <a:tint val="75000"/>
                  </a:schemeClr>
                </a:solidFill>
              </a:defRPr>
            </a:lvl5pPr>
            <a:lvl6pPr marL="10091701" indent="0">
              <a:buNone/>
              <a:defRPr sz="6166">
                <a:solidFill>
                  <a:schemeClr val="tx1">
                    <a:tint val="75000"/>
                  </a:schemeClr>
                </a:solidFill>
              </a:defRPr>
            </a:lvl6pPr>
            <a:lvl7pPr marL="12110042" indent="0">
              <a:buNone/>
              <a:defRPr sz="6166">
                <a:solidFill>
                  <a:schemeClr val="tx1">
                    <a:tint val="75000"/>
                  </a:schemeClr>
                </a:solidFill>
              </a:defRPr>
            </a:lvl7pPr>
            <a:lvl8pPr marL="14128382" indent="0">
              <a:buNone/>
              <a:defRPr sz="6166">
                <a:solidFill>
                  <a:schemeClr val="tx1">
                    <a:tint val="75000"/>
                  </a:schemeClr>
                </a:solidFill>
              </a:defRPr>
            </a:lvl8pPr>
            <a:lvl9pPr marL="16146722" indent="0">
              <a:buNone/>
              <a:defRPr sz="61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113877" y="33379827"/>
            <a:ext cx="90653314" cy="94406802"/>
          </a:xfrm>
        </p:spPr>
        <p:txBody>
          <a:bodyPr/>
          <a:lstStyle>
            <a:lvl1pPr>
              <a:defRPr sz="12333"/>
            </a:lvl1pPr>
            <a:lvl2pPr>
              <a:defRPr sz="10558"/>
            </a:lvl2pPr>
            <a:lvl3pPr>
              <a:defRPr sz="8876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1480591" y="33379827"/>
            <a:ext cx="90653319" cy="94406802"/>
          </a:xfrm>
        </p:spPr>
        <p:txBody>
          <a:bodyPr/>
          <a:lstStyle>
            <a:lvl1pPr>
              <a:defRPr sz="12333"/>
            </a:lvl1pPr>
            <a:lvl2pPr>
              <a:defRPr sz="10558"/>
            </a:lvl2pPr>
            <a:lvl3pPr>
              <a:defRPr sz="8876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0188" y="1212413"/>
            <a:ext cx="38523387" cy="504586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40188" y="6776885"/>
            <a:ext cx="18912429" cy="2824282"/>
          </a:xfrm>
        </p:spPr>
        <p:txBody>
          <a:bodyPr anchor="b"/>
          <a:lstStyle>
            <a:lvl1pPr marL="0" indent="0">
              <a:buNone/>
              <a:defRPr sz="10558" b="1"/>
            </a:lvl1pPr>
            <a:lvl2pPr marL="2018340" indent="0">
              <a:buNone/>
              <a:defRPr sz="8876" b="1"/>
            </a:lvl2pPr>
            <a:lvl3pPr marL="4036681" indent="0">
              <a:buNone/>
              <a:defRPr sz="7942" b="1"/>
            </a:lvl3pPr>
            <a:lvl4pPr marL="6055021" indent="0">
              <a:buNone/>
              <a:defRPr sz="7101" b="1"/>
            </a:lvl4pPr>
            <a:lvl5pPr marL="8073361" indent="0">
              <a:buNone/>
              <a:defRPr sz="7101" b="1"/>
            </a:lvl5pPr>
            <a:lvl6pPr marL="10091701" indent="0">
              <a:buNone/>
              <a:defRPr sz="7101" b="1"/>
            </a:lvl6pPr>
            <a:lvl7pPr marL="12110042" indent="0">
              <a:buNone/>
              <a:defRPr sz="7101" b="1"/>
            </a:lvl7pPr>
            <a:lvl8pPr marL="14128382" indent="0">
              <a:buNone/>
              <a:defRPr sz="7101" b="1"/>
            </a:lvl8pPr>
            <a:lvl9pPr marL="16146722" indent="0">
              <a:buNone/>
              <a:defRPr sz="710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140188" y="9601167"/>
            <a:ext cx="18912429" cy="17443291"/>
          </a:xfrm>
        </p:spPr>
        <p:txBody>
          <a:bodyPr/>
          <a:lstStyle>
            <a:lvl1pPr>
              <a:defRPr sz="10558"/>
            </a:lvl1pPr>
            <a:lvl2pPr>
              <a:defRPr sz="8876"/>
            </a:lvl2pPr>
            <a:lvl3pPr>
              <a:defRPr sz="7942"/>
            </a:lvl3pPr>
            <a:lvl4pPr>
              <a:defRPr sz="7101"/>
            </a:lvl4pPr>
            <a:lvl5pPr>
              <a:defRPr sz="7101"/>
            </a:lvl5pPr>
            <a:lvl6pPr>
              <a:defRPr sz="7101"/>
            </a:lvl6pPr>
            <a:lvl7pPr>
              <a:defRPr sz="7101"/>
            </a:lvl7pPr>
            <a:lvl8pPr>
              <a:defRPr sz="7101"/>
            </a:lvl8pPr>
            <a:lvl9pPr>
              <a:defRPr sz="71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1743719" y="6776885"/>
            <a:ext cx="18919858" cy="2824282"/>
          </a:xfrm>
        </p:spPr>
        <p:txBody>
          <a:bodyPr anchor="b"/>
          <a:lstStyle>
            <a:lvl1pPr marL="0" indent="0">
              <a:buNone/>
              <a:defRPr sz="10558" b="1"/>
            </a:lvl1pPr>
            <a:lvl2pPr marL="2018340" indent="0">
              <a:buNone/>
              <a:defRPr sz="8876" b="1"/>
            </a:lvl2pPr>
            <a:lvl3pPr marL="4036681" indent="0">
              <a:buNone/>
              <a:defRPr sz="7942" b="1"/>
            </a:lvl3pPr>
            <a:lvl4pPr marL="6055021" indent="0">
              <a:buNone/>
              <a:defRPr sz="7101" b="1"/>
            </a:lvl4pPr>
            <a:lvl5pPr marL="8073361" indent="0">
              <a:buNone/>
              <a:defRPr sz="7101" b="1"/>
            </a:lvl5pPr>
            <a:lvl6pPr marL="10091701" indent="0">
              <a:buNone/>
              <a:defRPr sz="7101" b="1"/>
            </a:lvl6pPr>
            <a:lvl7pPr marL="12110042" indent="0">
              <a:buNone/>
              <a:defRPr sz="7101" b="1"/>
            </a:lvl7pPr>
            <a:lvl8pPr marL="14128382" indent="0">
              <a:buNone/>
              <a:defRPr sz="7101" b="1"/>
            </a:lvl8pPr>
            <a:lvl9pPr marL="16146722" indent="0">
              <a:buNone/>
              <a:defRPr sz="7101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1743719" y="9601167"/>
            <a:ext cx="18919858" cy="17443291"/>
          </a:xfrm>
        </p:spPr>
        <p:txBody>
          <a:bodyPr/>
          <a:lstStyle>
            <a:lvl1pPr>
              <a:defRPr sz="10558"/>
            </a:lvl1pPr>
            <a:lvl2pPr>
              <a:defRPr sz="8876"/>
            </a:lvl2pPr>
            <a:lvl3pPr>
              <a:defRPr sz="7942"/>
            </a:lvl3pPr>
            <a:lvl4pPr>
              <a:defRPr sz="7101"/>
            </a:lvl4pPr>
            <a:lvl5pPr>
              <a:defRPr sz="7101"/>
            </a:lvl5pPr>
            <a:lvl6pPr>
              <a:defRPr sz="7101"/>
            </a:lvl6pPr>
            <a:lvl7pPr>
              <a:defRPr sz="7101"/>
            </a:lvl7pPr>
            <a:lvl8pPr>
              <a:defRPr sz="7101"/>
            </a:lvl8pPr>
            <a:lvl9pPr>
              <a:defRPr sz="710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0191" y="1205402"/>
            <a:ext cx="14082143" cy="5129966"/>
          </a:xfrm>
        </p:spPr>
        <p:txBody>
          <a:bodyPr anchor="b"/>
          <a:lstStyle>
            <a:lvl1pPr algn="l">
              <a:defRPr sz="8876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35082" y="1205405"/>
            <a:ext cx="23928493" cy="25839056"/>
          </a:xfrm>
        </p:spPr>
        <p:txBody>
          <a:bodyPr/>
          <a:lstStyle>
            <a:lvl1pPr>
              <a:defRPr sz="14108"/>
            </a:lvl1pPr>
            <a:lvl2pPr>
              <a:defRPr sz="12333"/>
            </a:lvl2pPr>
            <a:lvl3pPr>
              <a:defRPr sz="10558"/>
            </a:lvl3pPr>
            <a:lvl4pPr>
              <a:defRPr sz="8876"/>
            </a:lvl4pPr>
            <a:lvl5pPr>
              <a:defRPr sz="8876"/>
            </a:lvl5pPr>
            <a:lvl6pPr>
              <a:defRPr sz="8876"/>
            </a:lvl6pPr>
            <a:lvl7pPr>
              <a:defRPr sz="8876"/>
            </a:lvl7pPr>
            <a:lvl8pPr>
              <a:defRPr sz="8876"/>
            </a:lvl8pPr>
            <a:lvl9pPr>
              <a:defRPr sz="88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40191" y="6335372"/>
            <a:ext cx="14082143" cy="20709089"/>
          </a:xfrm>
        </p:spPr>
        <p:txBody>
          <a:bodyPr/>
          <a:lstStyle>
            <a:lvl1pPr marL="0" indent="0">
              <a:buNone/>
              <a:defRPr sz="6166"/>
            </a:lvl1pPr>
            <a:lvl2pPr marL="2018340" indent="0">
              <a:buNone/>
              <a:defRPr sz="5326"/>
            </a:lvl2pPr>
            <a:lvl3pPr marL="4036681" indent="0">
              <a:buNone/>
              <a:defRPr sz="4391"/>
            </a:lvl3pPr>
            <a:lvl4pPr marL="6055021" indent="0">
              <a:buNone/>
              <a:defRPr sz="4017"/>
            </a:lvl4pPr>
            <a:lvl5pPr marL="8073361" indent="0">
              <a:buNone/>
              <a:defRPr sz="4017"/>
            </a:lvl5pPr>
            <a:lvl6pPr marL="10091701" indent="0">
              <a:buNone/>
              <a:defRPr sz="4017"/>
            </a:lvl6pPr>
            <a:lvl7pPr marL="12110042" indent="0">
              <a:buNone/>
              <a:defRPr sz="4017"/>
            </a:lvl7pPr>
            <a:lvl8pPr marL="14128382" indent="0">
              <a:buNone/>
              <a:defRPr sz="4017"/>
            </a:lvl8pPr>
            <a:lvl9pPr marL="16146722" indent="0">
              <a:buNone/>
              <a:defRPr sz="401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9837" y="21192650"/>
            <a:ext cx="25682258" cy="2501912"/>
          </a:xfrm>
        </p:spPr>
        <p:txBody>
          <a:bodyPr anchor="b"/>
          <a:lstStyle>
            <a:lvl1pPr algn="l">
              <a:defRPr sz="8876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9837" y="2705146"/>
            <a:ext cx="25682258" cy="18165128"/>
          </a:xfrm>
        </p:spPr>
        <p:txBody>
          <a:bodyPr/>
          <a:lstStyle>
            <a:lvl1pPr marL="0" indent="0">
              <a:buNone/>
              <a:defRPr sz="14108"/>
            </a:lvl1pPr>
            <a:lvl2pPr marL="2018340" indent="0">
              <a:buNone/>
              <a:defRPr sz="12333"/>
            </a:lvl2pPr>
            <a:lvl3pPr marL="4036681" indent="0">
              <a:buNone/>
              <a:defRPr sz="10558"/>
            </a:lvl3pPr>
            <a:lvl4pPr marL="6055021" indent="0">
              <a:buNone/>
              <a:defRPr sz="8876"/>
            </a:lvl4pPr>
            <a:lvl5pPr marL="8073361" indent="0">
              <a:buNone/>
              <a:defRPr sz="8876"/>
            </a:lvl5pPr>
            <a:lvl6pPr marL="10091701" indent="0">
              <a:buNone/>
              <a:defRPr sz="8876"/>
            </a:lvl6pPr>
            <a:lvl7pPr marL="12110042" indent="0">
              <a:buNone/>
              <a:defRPr sz="8876"/>
            </a:lvl7pPr>
            <a:lvl8pPr marL="14128382" indent="0">
              <a:buNone/>
              <a:defRPr sz="8876"/>
            </a:lvl8pPr>
            <a:lvl9pPr marL="16146722" indent="0">
              <a:buNone/>
              <a:defRPr sz="887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9837" y="23694562"/>
            <a:ext cx="25682258" cy="3553130"/>
          </a:xfrm>
        </p:spPr>
        <p:txBody>
          <a:bodyPr/>
          <a:lstStyle>
            <a:lvl1pPr marL="0" indent="0">
              <a:buNone/>
              <a:defRPr sz="6166"/>
            </a:lvl1pPr>
            <a:lvl2pPr marL="2018340" indent="0">
              <a:buNone/>
              <a:defRPr sz="5326"/>
            </a:lvl2pPr>
            <a:lvl3pPr marL="4036681" indent="0">
              <a:buNone/>
              <a:defRPr sz="4391"/>
            </a:lvl3pPr>
            <a:lvl4pPr marL="6055021" indent="0">
              <a:buNone/>
              <a:defRPr sz="4017"/>
            </a:lvl4pPr>
            <a:lvl5pPr marL="8073361" indent="0">
              <a:buNone/>
              <a:defRPr sz="4017"/>
            </a:lvl5pPr>
            <a:lvl6pPr marL="10091701" indent="0">
              <a:buNone/>
              <a:defRPr sz="4017"/>
            </a:lvl6pPr>
            <a:lvl7pPr marL="12110042" indent="0">
              <a:buNone/>
              <a:defRPr sz="4017"/>
            </a:lvl7pPr>
            <a:lvl8pPr marL="14128382" indent="0">
              <a:buNone/>
              <a:defRPr sz="4017"/>
            </a:lvl8pPr>
            <a:lvl9pPr marL="16146722" indent="0">
              <a:buNone/>
              <a:defRPr sz="401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140188" y="1212413"/>
            <a:ext cx="38523387" cy="5045869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40188" y="7064219"/>
            <a:ext cx="38523387" cy="19980241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140188" y="28060639"/>
            <a:ext cx="9987545" cy="161187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E8B9-573F-45FE-A99A-4767FB3E8E38}" type="datetimeFigureOut">
              <a:rPr lang="zh-TW" altLang="en-US" smtClean="0"/>
              <a:pPr/>
              <a:t>2014/9/5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624619" y="28060639"/>
            <a:ext cx="13554525" cy="161187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0676030" y="28060639"/>
            <a:ext cx="9987545" cy="1611875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8207-6D70-4C91-9753-57F0CF0A7C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36681" rtl="0" eaLnBrk="1" latinLnBrk="0" hangingPunct="1">
        <a:spcBef>
          <a:spcPct val="0"/>
        </a:spcBef>
        <a:buNone/>
        <a:defRPr sz="194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3756" indent="-1513756" algn="l" defTabSz="4036681" rtl="0" eaLnBrk="1" latinLnBrk="0" hangingPunct="1">
        <a:spcBef>
          <a:spcPct val="20000"/>
        </a:spcBef>
        <a:buFont typeface="Arial" pitchFamily="34" charset="0"/>
        <a:buChar char="•"/>
        <a:defRPr sz="14108" kern="1200">
          <a:solidFill>
            <a:schemeClr val="tx1"/>
          </a:solidFill>
          <a:latin typeface="+mn-lt"/>
          <a:ea typeface="+mn-ea"/>
          <a:cs typeface="+mn-cs"/>
        </a:defRPr>
      </a:lvl1pPr>
      <a:lvl2pPr marL="3279803" indent="-1261463" algn="l" defTabSz="4036681" rtl="0" eaLnBrk="1" latinLnBrk="0" hangingPunct="1">
        <a:spcBef>
          <a:spcPct val="20000"/>
        </a:spcBef>
        <a:buFont typeface="Arial" pitchFamily="34" charset="0"/>
        <a:buChar char="–"/>
        <a:defRPr sz="12333" kern="1200">
          <a:solidFill>
            <a:schemeClr val="tx1"/>
          </a:solidFill>
          <a:latin typeface="+mn-lt"/>
          <a:ea typeface="+mn-ea"/>
          <a:cs typeface="+mn-cs"/>
        </a:defRPr>
      </a:lvl2pPr>
      <a:lvl3pPr marL="5045851" indent="-1009170" algn="l" defTabSz="4036681" rtl="0" eaLnBrk="1" latinLnBrk="0" hangingPunct="1">
        <a:spcBef>
          <a:spcPct val="20000"/>
        </a:spcBef>
        <a:buFont typeface="Arial" pitchFamily="34" charset="0"/>
        <a:buChar char="•"/>
        <a:defRPr sz="10558" kern="1200">
          <a:solidFill>
            <a:schemeClr val="tx1"/>
          </a:solidFill>
          <a:latin typeface="+mn-lt"/>
          <a:ea typeface="+mn-ea"/>
          <a:cs typeface="+mn-cs"/>
        </a:defRPr>
      </a:lvl3pPr>
      <a:lvl4pPr marL="7064191" indent="-1009170" algn="l" defTabSz="4036681" rtl="0" eaLnBrk="1" latinLnBrk="0" hangingPunct="1">
        <a:spcBef>
          <a:spcPct val="20000"/>
        </a:spcBef>
        <a:buFont typeface="Arial" pitchFamily="34" charset="0"/>
        <a:buChar char="–"/>
        <a:defRPr sz="887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31" indent="-1009170" algn="l" defTabSz="4036681" rtl="0" eaLnBrk="1" latinLnBrk="0" hangingPunct="1">
        <a:spcBef>
          <a:spcPct val="20000"/>
        </a:spcBef>
        <a:buFont typeface="Arial" pitchFamily="34" charset="0"/>
        <a:buChar char="»"/>
        <a:defRPr sz="887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871" indent="-1009170" algn="l" defTabSz="4036681" rtl="0" eaLnBrk="1" latinLnBrk="0" hangingPunct="1">
        <a:spcBef>
          <a:spcPct val="20000"/>
        </a:spcBef>
        <a:buFont typeface="Arial" pitchFamily="34" charset="0"/>
        <a:buChar char="•"/>
        <a:defRPr sz="887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212" indent="-1009170" algn="l" defTabSz="4036681" rtl="0" eaLnBrk="1" latinLnBrk="0" hangingPunct="1">
        <a:spcBef>
          <a:spcPct val="20000"/>
        </a:spcBef>
        <a:buFont typeface="Arial" pitchFamily="34" charset="0"/>
        <a:buChar char="•"/>
        <a:defRPr sz="887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552" indent="-1009170" algn="l" defTabSz="4036681" rtl="0" eaLnBrk="1" latinLnBrk="0" hangingPunct="1">
        <a:spcBef>
          <a:spcPct val="20000"/>
        </a:spcBef>
        <a:buFont typeface="Arial" pitchFamily="34" charset="0"/>
        <a:buChar char="•"/>
        <a:defRPr sz="8876" kern="1200">
          <a:solidFill>
            <a:schemeClr val="tx1"/>
          </a:solidFill>
          <a:latin typeface="+mn-lt"/>
          <a:ea typeface="+mn-ea"/>
          <a:cs typeface="+mn-cs"/>
        </a:defRPr>
      </a:lvl8pPr>
      <a:lvl9pPr marL="17155892" indent="-1009170" algn="l" defTabSz="4036681" rtl="0" eaLnBrk="1" latinLnBrk="0" hangingPunct="1">
        <a:spcBef>
          <a:spcPct val="20000"/>
        </a:spcBef>
        <a:buFont typeface="Arial" pitchFamily="34" charset="0"/>
        <a:buChar char="•"/>
        <a:defRPr sz="8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1pPr>
      <a:lvl2pPr marL="2018340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2pPr>
      <a:lvl3pPr marL="4036681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055021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4pPr>
      <a:lvl5pPr marL="8073361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01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42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7pPr>
      <a:lvl8pPr marL="14128382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8pPr>
      <a:lvl9pPr marL="16146722" algn="l" defTabSz="4036681" rtl="0" eaLnBrk="1" latinLnBrk="0" hangingPunct="1">
        <a:defRPr sz="79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39710" y="1191015"/>
            <a:ext cx="37913725" cy="284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4091" tIns="42046" rIns="84091" bIns="42046">
            <a:spAutoFit/>
          </a:bodyPr>
          <a:lstStyle/>
          <a:p>
            <a:pPr algn="ctr"/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標題</a:t>
            </a:r>
            <a:endParaRPr lang="en-US" altLang="zh-TW" sz="4485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ctr"/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1 </a:t>
            </a:r>
            <a:r>
              <a:rPr lang="en-US" altLang="zh-TW" sz="4485" baseline="30000" dirty="0">
                <a:latin typeface="Arial" pitchFamily="34" charset="0"/>
                <a:ea typeface="標楷體" pitchFamily="65" charset="-120"/>
                <a:cs typeface="Arial" pitchFamily="34" charset="0"/>
              </a:rPr>
              <a:t>†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, 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2</a:t>
            </a:r>
            <a:r>
              <a:rPr lang="en-US" altLang="zh-TW" sz="4485" baseline="30000" dirty="0">
                <a:latin typeface="Arial" pitchFamily="34" charset="0"/>
                <a:ea typeface="標楷體" pitchFamily="65" charset="-120"/>
                <a:cs typeface="Arial" pitchFamily="34" charset="0"/>
              </a:rPr>
              <a:t>‡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, 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3</a:t>
            </a:r>
            <a:r>
              <a:rPr lang="en-US" altLang="zh-TW" sz="4485" baseline="30000" dirty="0">
                <a:latin typeface="Arial" pitchFamily="34" charset="0"/>
                <a:ea typeface="標楷體" pitchFamily="65" charset="-120"/>
                <a:cs typeface="Arial" pitchFamily="34" charset="0"/>
              </a:rPr>
              <a:t>§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,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作者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4</a:t>
            </a:r>
            <a:r>
              <a:rPr lang="en-US" altLang="zh-TW" sz="4485" baseline="30000" dirty="0">
                <a:latin typeface="Arial" pitchFamily="34" charset="0"/>
                <a:ea typeface="標楷體" pitchFamily="65" charset="-120"/>
                <a:cs typeface="Arial" pitchFamily="34" charset="0"/>
              </a:rPr>
              <a:t>#</a:t>
            </a:r>
          </a:p>
          <a:p>
            <a:pPr algn="ctr"/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† National Taipei University of Technology § (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學校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2)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#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(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學校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3)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‡(</a:t>
            </a:r>
            <a:r>
              <a:rPr lang="zh-TW" altLang="en-US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學校</a:t>
            </a:r>
            <a:r>
              <a:rPr lang="en-US" altLang="zh-TW" sz="4485" dirty="0">
                <a:latin typeface="Arial" pitchFamily="34" charset="0"/>
                <a:ea typeface="標楷體" pitchFamily="65" charset="-120"/>
                <a:cs typeface="Arial" pitchFamily="34" charset="0"/>
              </a:rPr>
              <a:t>4</a:t>
            </a:r>
            <a:r>
              <a:rPr lang="en-US" altLang="zh-TW" sz="4485" dirty="0" smtClean="0">
                <a:latin typeface="Arial" pitchFamily="34" charset="0"/>
                <a:ea typeface="標楷體" pitchFamily="65" charset="-120"/>
                <a:cs typeface="Arial" pitchFamily="34" charset="0"/>
              </a:rPr>
              <a:t>)</a:t>
            </a:r>
          </a:p>
          <a:p>
            <a:pPr algn="ctr"/>
            <a:endParaRPr lang="en-US" altLang="zh-TW" sz="4485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849380" y="22566989"/>
            <a:ext cx="12404056" cy="507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91" tIns="42046" rIns="84091" bIns="42046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SUMMARY AND CONCLUSIONS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結論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結論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ACKNOWLEDGEMENTS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致謝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我們感謝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…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339710" y="5326196"/>
            <a:ext cx="11984309" cy="507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91" tIns="42046" rIns="84091" bIns="42046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ABSTRACT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摘要</a:t>
            </a:r>
            <a:endParaRPr lang="en-US" altLang="zh-TW" sz="3600" baseline="300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MOTIVATION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動機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動機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動機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動機</a:t>
            </a: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3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1859152" y="701557"/>
            <a:ext cx="39005366" cy="378365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4091" tIns="42046" rIns="84091" bIns="42046" anchor="ctr"/>
          <a:lstStyle/>
          <a:p>
            <a:pPr>
              <a:defRPr/>
            </a:pPr>
            <a:endParaRPr lang="zh-TW" altLang="en-US" sz="4485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8" name="Rectangle 67"/>
          <p:cNvSpPr>
            <a:spLocks noChangeArrowheads="1"/>
          </p:cNvSpPr>
          <p:nvPr/>
        </p:nvSpPr>
        <p:spPr bwMode="auto">
          <a:xfrm>
            <a:off x="1859152" y="4835253"/>
            <a:ext cx="39005366" cy="24598981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4091" tIns="42046" rIns="84091" bIns="42046" anchor="ctr"/>
          <a:lstStyle/>
          <a:p>
            <a:pPr algn="just">
              <a:defRPr/>
            </a:pPr>
            <a:endParaRPr lang="zh-TW" altLang="en-US" sz="4485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9" name="Line 73"/>
          <p:cNvSpPr>
            <a:spLocks noChangeShapeType="1"/>
          </p:cNvSpPr>
          <p:nvPr/>
        </p:nvSpPr>
        <p:spPr bwMode="auto">
          <a:xfrm>
            <a:off x="14743767" y="4906448"/>
            <a:ext cx="0" cy="245485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84091" tIns="42046" rIns="84091" bIns="42046"/>
          <a:lstStyle/>
          <a:p>
            <a:pPr algn="just"/>
            <a:endParaRPr lang="zh-TW" altLang="en-US" sz="4485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0" name="Line 74"/>
          <p:cNvSpPr>
            <a:spLocks noChangeShapeType="1"/>
          </p:cNvSpPr>
          <p:nvPr/>
        </p:nvSpPr>
        <p:spPr bwMode="auto">
          <a:xfrm>
            <a:off x="27638765" y="4976159"/>
            <a:ext cx="0" cy="24527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84091" tIns="42046" rIns="84091" bIns="42046"/>
          <a:lstStyle/>
          <a:p>
            <a:pPr algn="just"/>
            <a:endParaRPr lang="zh-TW" altLang="en-US" sz="4485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1" name="Rectangle 168"/>
          <p:cNvSpPr>
            <a:spLocks noChangeArrowheads="1"/>
          </p:cNvSpPr>
          <p:nvPr/>
        </p:nvSpPr>
        <p:spPr bwMode="auto">
          <a:xfrm>
            <a:off x="2339710" y="16193423"/>
            <a:ext cx="11056170" cy="63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4091" tIns="42046" rIns="84091" bIns="42046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RELATED WORK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相關文獻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2" name="Text Box 169"/>
          <p:cNvSpPr txBox="1">
            <a:spLocks noChangeArrowheads="1"/>
          </p:cNvSpPr>
          <p:nvPr/>
        </p:nvSpPr>
        <p:spPr bwMode="auto">
          <a:xfrm>
            <a:off x="15212368" y="5326195"/>
            <a:ext cx="11984309" cy="1504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91" tIns="42046" rIns="84091" bIns="42046">
            <a:spAutoFit/>
          </a:bodyPr>
          <a:lstStyle/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主標題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次標題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3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次標題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3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次標題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3</a:t>
            </a: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次標題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algn="just"/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1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2</a:t>
            </a:r>
          </a:p>
          <a:p>
            <a:pPr lvl="1" algn="just">
              <a:buFontTx/>
              <a:buChar char="•"/>
            </a:pPr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 3</a:t>
            </a:r>
          </a:p>
        </p:txBody>
      </p:sp>
      <p:sp>
        <p:nvSpPr>
          <p:cNvPr id="14" name="Text Box 181"/>
          <p:cNvSpPr txBox="1">
            <a:spLocks noChangeArrowheads="1"/>
          </p:cNvSpPr>
          <p:nvPr/>
        </p:nvSpPr>
        <p:spPr bwMode="auto">
          <a:xfrm>
            <a:off x="2339711" y="23426005"/>
            <a:ext cx="10511485" cy="63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91" tIns="42046" rIns="84091" bIns="42046">
            <a:spAutoFit/>
          </a:bodyPr>
          <a:lstStyle/>
          <a:p>
            <a:pPr algn="just"/>
            <a:r>
              <a:rPr lang="en-US" altLang="zh-TW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Figure 1: </a:t>
            </a:r>
            <a:r>
              <a:rPr lang="zh-TW" altLang="en-US" sz="3600" dirty="0">
                <a:latin typeface="Arial" pitchFamily="34" charset="0"/>
                <a:ea typeface="標楷體" pitchFamily="65" charset="-120"/>
                <a:cs typeface="Arial" pitchFamily="34" charset="0"/>
              </a:rPr>
              <a:t>圖說明</a:t>
            </a:r>
            <a:endParaRPr lang="en-US" altLang="zh-TW" sz="360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29" y="939069"/>
            <a:ext cx="2294780" cy="13496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57" y="1191015"/>
            <a:ext cx="6392237" cy="1035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自訂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標楷體</vt:lpstr>
      <vt:lpstr>Arial</vt:lpstr>
      <vt:lpstr>Calibri</vt:lpstr>
      <vt:lpstr>Office 佈景主題</vt:lpstr>
      <vt:lpstr>PowerPoint 簡報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user</cp:lastModifiedBy>
  <cp:revision>9</cp:revision>
  <dcterms:created xsi:type="dcterms:W3CDTF">2010-07-13T02:24:17Z</dcterms:created>
  <dcterms:modified xsi:type="dcterms:W3CDTF">2014-09-05T09:13:45Z</dcterms:modified>
</cp:coreProperties>
</file>