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5213" cy="42803763"/>
  <p:notesSz cx="9144000" cy="6858000"/>
  <p:defaultTextStyle>
    <a:defPPr>
      <a:defRPr lang="zh-TW"/>
    </a:defPPr>
    <a:lvl1pPr marL="0" algn="l" defTabSz="5844977" rtl="0" eaLnBrk="1" latinLnBrk="0" hangingPunct="1">
      <a:defRPr sz="11547" kern="1200">
        <a:solidFill>
          <a:schemeClr val="tx1"/>
        </a:solidFill>
        <a:latin typeface="+mn-lt"/>
        <a:ea typeface="+mn-ea"/>
        <a:cs typeface="+mn-cs"/>
      </a:defRPr>
    </a:lvl1pPr>
    <a:lvl2pPr marL="2922489" algn="l" defTabSz="5844977" rtl="0" eaLnBrk="1" latinLnBrk="0" hangingPunct="1">
      <a:defRPr sz="11547" kern="1200">
        <a:solidFill>
          <a:schemeClr val="tx1"/>
        </a:solidFill>
        <a:latin typeface="+mn-lt"/>
        <a:ea typeface="+mn-ea"/>
        <a:cs typeface="+mn-cs"/>
      </a:defRPr>
    </a:lvl2pPr>
    <a:lvl3pPr marL="5844977" algn="l" defTabSz="5844977" rtl="0" eaLnBrk="1" latinLnBrk="0" hangingPunct="1">
      <a:defRPr sz="11547" kern="1200">
        <a:solidFill>
          <a:schemeClr val="tx1"/>
        </a:solidFill>
        <a:latin typeface="+mn-lt"/>
        <a:ea typeface="+mn-ea"/>
        <a:cs typeface="+mn-cs"/>
      </a:defRPr>
    </a:lvl3pPr>
    <a:lvl4pPr marL="8767467" algn="l" defTabSz="5844977" rtl="0" eaLnBrk="1" latinLnBrk="0" hangingPunct="1">
      <a:defRPr sz="11547" kern="1200">
        <a:solidFill>
          <a:schemeClr val="tx1"/>
        </a:solidFill>
        <a:latin typeface="+mn-lt"/>
        <a:ea typeface="+mn-ea"/>
        <a:cs typeface="+mn-cs"/>
      </a:defRPr>
    </a:lvl4pPr>
    <a:lvl5pPr marL="11689957" algn="l" defTabSz="5844977" rtl="0" eaLnBrk="1" latinLnBrk="0" hangingPunct="1">
      <a:defRPr sz="11547" kern="1200">
        <a:solidFill>
          <a:schemeClr val="tx1"/>
        </a:solidFill>
        <a:latin typeface="+mn-lt"/>
        <a:ea typeface="+mn-ea"/>
        <a:cs typeface="+mn-cs"/>
      </a:defRPr>
    </a:lvl5pPr>
    <a:lvl6pPr marL="14612446" algn="l" defTabSz="5844977" rtl="0" eaLnBrk="1" latinLnBrk="0" hangingPunct="1">
      <a:defRPr sz="11547" kern="1200">
        <a:solidFill>
          <a:schemeClr val="tx1"/>
        </a:solidFill>
        <a:latin typeface="+mn-lt"/>
        <a:ea typeface="+mn-ea"/>
        <a:cs typeface="+mn-cs"/>
      </a:defRPr>
    </a:lvl6pPr>
    <a:lvl7pPr marL="17534935" algn="l" defTabSz="5844977" rtl="0" eaLnBrk="1" latinLnBrk="0" hangingPunct="1">
      <a:defRPr sz="11547" kern="1200">
        <a:solidFill>
          <a:schemeClr val="tx1"/>
        </a:solidFill>
        <a:latin typeface="+mn-lt"/>
        <a:ea typeface="+mn-ea"/>
        <a:cs typeface="+mn-cs"/>
      </a:defRPr>
    </a:lvl7pPr>
    <a:lvl8pPr marL="20457423" algn="l" defTabSz="5844977" rtl="0" eaLnBrk="1" latinLnBrk="0" hangingPunct="1">
      <a:defRPr sz="11547" kern="1200">
        <a:solidFill>
          <a:schemeClr val="tx1"/>
        </a:solidFill>
        <a:latin typeface="+mn-lt"/>
        <a:ea typeface="+mn-ea"/>
        <a:cs typeface="+mn-cs"/>
      </a:defRPr>
    </a:lvl8pPr>
    <a:lvl9pPr marL="23379912" algn="l" defTabSz="5844977" rtl="0" eaLnBrk="1" latinLnBrk="0" hangingPunct="1">
      <a:defRPr sz="115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" d="100"/>
          <a:sy n="22" d="100"/>
        </p:scale>
        <p:origin x="1992" y="48"/>
      </p:cViewPr>
      <p:guideLst>
        <p:guide orient="horz" pos="13482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70643" y="13296914"/>
            <a:ext cx="25733931" cy="917506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41283" y="24255469"/>
            <a:ext cx="21192648" cy="109387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1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22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33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4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55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06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07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088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2015/3/16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2015/3/16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3713632" y="8095072"/>
            <a:ext cx="32183185" cy="17257248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53575" y="8095072"/>
            <a:ext cx="96055471" cy="17257248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2015/3/16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2015/3/16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1537" y="27505387"/>
            <a:ext cx="25733931" cy="8501302"/>
          </a:xfrm>
        </p:spPr>
        <p:txBody>
          <a:bodyPr anchor="t"/>
          <a:lstStyle>
            <a:lvl1pPr algn="l">
              <a:defRPr sz="17577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91537" y="18142064"/>
            <a:ext cx="25733931" cy="9363321"/>
          </a:xfrm>
        </p:spPr>
        <p:txBody>
          <a:bodyPr anchor="b"/>
          <a:lstStyle>
            <a:lvl1pPr marL="0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1pPr>
            <a:lvl2pPr marL="2011072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2pPr>
            <a:lvl3pPr marL="402214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3pPr>
            <a:lvl4pPr marL="6033218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4pPr>
            <a:lvl5pPr marL="8044290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5pPr>
            <a:lvl6pPr marL="10055363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6pPr>
            <a:lvl7pPr marL="12066435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7pPr>
            <a:lvl8pPr marL="14077508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8pPr>
            <a:lvl9pPr marL="16088580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2015/3/16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53573" y="47193136"/>
            <a:ext cx="64119325" cy="133474416"/>
          </a:xfrm>
        </p:spPr>
        <p:txBody>
          <a:bodyPr/>
          <a:lstStyle>
            <a:lvl1pPr>
              <a:defRPr sz="12280"/>
            </a:lvl1pPr>
            <a:lvl2pPr>
              <a:defRPr sz="10514"/>
            </a:lvl2pPr>
            <a:lvl3pPr>
              <a:defRPr sz="8829"/>
            </a:lvl3pPr>
            <a:lvl4pPr>
              <a:defRPr sz="7946"/>
            </a:lvl4pPr>
            <a:lvl5pPr>
              <a:defRPr sz="7946"/>
            </a:lvl5pPr>
            <a:lvl6pPr>
              <a:defRPr sz="7946"/>
            </a:lvl6pPr>
            <a:lvl7pPr>
              <a:defRPr sz="7946"/>
            </a:lvl7pPr>
            <a:lvl8pPr>
              <a:defRPr sz="7946"/>
            </a:lvl8pPr>
            <a:lvl9pPr>
              <a:defRPr sz="794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1777488" y="47193136"/>
            <a:ext cx="64119329" cy="133474416"/>
          </a:xfrm>
        </p:spPr>
        <p:txBody>
          <a:bodyPr/>
          <a:lstStyle>
            <a:lvl1pPr>
              <a:defRPr sz="12280"/>
            </a:lvl1pPr>
            <a:lvl2pPr>
              <a:defRPr sz="10514"/>
            </a:lvl2pPr>
            <a:lvl3pPr>
              <a:defRPr sz="8829"/>
            </a:lvl3pPr>
            <a:lvl4pPr>
              <a:defRPr sz="7946"/>
            </a:lvl4pPr>
            <a:lvl5pPr>
              <a:defRPr sz="7946"/>
            </a:lvl5pPr>
            <a:lvl6pPr>
              <a:defRPr sz="7946"/>
            </a:lvl6pPr>
            <a:lvl7pPr>
              <a:defRPr sz="7946"/>
            </a:lvl7pPr>
            <a:lvl8pPr>
              <a:defRPr sz="7946"/>
            </a:lvl8pPr>
            <a:lvl9pPr>
              <a:defRPr sz="794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2015/3/16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3761" y="1714138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3760" y="9581311"/>
            <a:ext cx="13376810" cy="3993032"/>
          </a:xfrm>
        </p:spPr>
        <p:txBody>
          <a:bodyPr anchor="b"/>
          <a:lstStyle>
            <a:lvl1pPr marL="0" indent="0">
              <a:buNone/>
              <a:defRPr sz="10514" b="1"/>
            </a:lvl1pPr>
            <a:lvl2pPr marL="2011072" indent="0">
              <a:buNone/>
              <a:defRPr sz="8829" b="1"/>
            </a:lvl2pPr>
            <a:lvl3pPr marL="4022145" indent="0">
              <a:buNone/>
              <a:defRPr sz="7946" b="1"/>
            </a:lvl3pPr>
            <a:lvl4pPr marL="6033218" indent="0">
              <a:buNone/>
              <a:defRPr sz="7063" b="1"/>
            </a:lvl4pPr>
            <a:lvl5pPr marL="8044290" indent="0">
              <a:buNone/>
              <a:defRPr sz="7063" b="1"/>
            </a:lvl5pPr>
            <a:lvl6pPr marL="10055363" indent="0">
              <a:buNone/>
              <a:defRPr sz="7063" b="1"/>
            </a:lvl6pPr>
            <a:lvl7pPr marL="12066435" indent="0">
              <a:buNone/>
              <a:defRPr sz="7063" b="1"/>
            </a:lvl7pPr>
            <a:lvl8pPr marL="14077508" indent="0">
              <a:buNone/>
              <a:defRPr sz="7063" b="1"/>
            </a:lvl8pPr>
            <a:lvl9pPr marL="16088580" indent="0">
              <a:buNone/>
              <a:defRPr sz="706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3760" y="13574341"/>
            <a:ext cx="13376810" cy="24661708"/>
          </a:xfrm>
        </p:spPr>
        <p:txBody>
          <a:bodyPr/>
          <a:lstStyle>
            <a:lvl1pPr>
              <a:defRPr sz="10514"/>
            </a:lvl1pPr>
            <a:lvl2pPr>
              <a:defRPr sz="8829"/>
            </a:lvl2pPr>
            <a:lvl3pPr>
              <a:defRPr sz="7946"/>
            </a:lvl3pPr>
            <a:lvl4pPr>
              <a:defRPr sz="7063"/>
            </a:lvl4pPr>
            <a:lvl5pPr>
              <a:defRPr sz="7063"/>
            </a:lvl5pPr>
            <a:lvl6pPr>
              <a:defRPr sz="7063"/>
            </a:lvl6pPr>
            <a:lvl7pPr>
              <a:defRPr sz="7063"/>
            </a:lvl7pPr>
            <a:lvl8pPr>
              <a:defRPr sz="7063"/>
            </a:lvl8pPr>
            <a:lvl9pPr>
              <a:defRPr sz="706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79392" y="9581311"/>
            <a:ext cx="13382064" cy="3993032"/>
          </a:xfrm>
        </p:spPr>
        <p:txBody>
          <a:bodyPr anchor="b"/>
          <a:lstStyle>
            <a:lvl1pPr marL="0" indent="0">
              <a:buNone/>
              <a:defRPr sz="10514" b="1"/>
            </a:lvl1pPr>
            <a:lvl2pPr marL="2011072" indent="0">
              <a:buNone/>
              <a:defRPr sz="8829" b="1"/>
            </a:lvl2pPr>
            <a:lvl3pPr marL="4022145" indent="0">
              <a:buNone/>
              <a:defRPr sz="7946" b="1"/>
            </a:lvl3pPr>
            <a:lvl4pPr marL="6033218" indent="0">
              <a:buNone/>
              <a:defRPr sz="7063" b="1"/>
            </a:lvl4pPr>
            <a:lvl5pPr marL="8044290" indent="0">
              <a:buNone/>
              <a:defRPr sz="7063" b="1"/>
            </a:lvl5pPr>
            <a:lvl6pPr marL="10055363" indent="0">
              <a:buNone/>
              <a:defRPr sz="7063" b="1"/>
            </a:lvl6pPr>
            <a:lvl7pPr marL="12066435" indent="0">
              <a:buNone/>
              <a:defRPr sz="7063" b="1"/>
            </a:lvl7pPr>
            <a:lvl8pPr marL="14077508" indent="0">
              <a:buNone/>
              <a:defRPr sz="7063" b="1"/>
            </a:lvl8pPr>
            <a:lvl9pPr marL="16088580" indent="0">
              <a:buNone/>
              <a:defRPr sz="706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79392" y="13574341"/>
            <a:ext cx="13382064" cy="24661708"/>
          </a:xfrm>
        </p:spPr>
        <p:txBody>
          <a:bodyPr/>
          <a:lstStyle>
            <a:lvl1pPr>
              <a:defRPr sz="10514"/>
            </a:lvl1pPr>
            <a:lvl2pPr>
              <a:defRPr sz="8829"/>
            </a:lvl2pPr>
            <a:lvl3pPr>
              <a:defRPr sz="7946"/>
            </a:lvl3pPr>
            <a:lvl4pPr>
              <a:defRPr sz="7063"/>
            </a:lvl4pPr>
            <a:lvl5pPr>
              <a:defRPr sz="7063"/>
            </a:lvl5pPr>
            <a:lvl6pPr>
              <a:defRPr sz="7063"/>
            </a:lvl6pPr>
            <a:lvl7pPr>
              <a:defRPr sz="7063"/>
            </a:lvl7pPr>
            <a:lvl8pPr>
              <a:defRPr sz="7063"/>
            </a:lvl8pPr>
            <a:lvl9pPr>
              <a:defRPr sz="706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2015/3/16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2015/3/16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2015/3/16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3762" y="1704224"/>
            <a:ext cx="9960337" cy="7252859"/>
          </a:xfrm>
        </p:spPr>
        <p:txBody>
          <a:bodyPr anchor="b"/>
          <a:lstStyle>
            <a:lvl1pPr algn="l">
              <a:defRPr sz="8829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36770" y="1704230"/>
            <a:ext cx="16924686" cy="36531825"/>
          </a:xfrm>
        </p:spPr>
        <p:txBody>
          <a:bodyPr/>
          <a:lstStyle>
            <a:lvl1pPr>
              <a:defRPr sz="14046"/>
            </a:lvl1pPr>
            <a:lvl2pPr>
              <a:defRPr sz="12280"/>
            </a:lvl2pPr>
            <a:lvl3pPr>
              <a:defRPr sz="10514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13762" y="8957089"/>
            <a:ext cx="9960337" cy="29278966"/>
          </a:xfrm>
        </p:spPr>
        <p:txBody>
          <a:bodyPr/>
          <a:lstStyle>
            <a:lvl1pPr marL="0" indent="0">
              <a:buNone/>
              <a:defRPr sz="6180"/>
            </a:lvl1pPr>
            <a:lvl2pPr marL="2011072" indent="0">
              <a:buNone/>
              <a:defRPr sz="5297"/>
            </a:lvl2pPr>
            <a:lvl3pPr marL="4022145" indent="0">
              <a:buNone/>
              <a:defRPr sz="4414"/>
            </a:lvl3pPr>
            <a:lvl4pPr marL="6033218" indent="0">
              <a:buNone/>
              <a:defRPr sz="4013"/>
            </a:lvl4pPr>
            <a:lvl5pPr marL="8044290" indent="0">
              <a:buNone/>
              <a:defRPr sz="4013"/>
            </a:lvl5pPr>
            <a:lvl6pPr marL="10055363" indent="0">
              <a:buNone/>
              <a:defRPr sz="4013"/>
            </a:lvl6pPr>
            <a:lvl7pPr marL="12066435" indent="0">
              <a:buNone/>
              <a:defRPr sz="4013"/>
            </a:lvl7pPr>
            <a:lvl8pPr marL="14077508" indent="0">
              <a:buNone/>
              <a:defRPr sz="4013"/>
            </a:lvl8pPr>
            <a:lvl9pPr marL="16088580" indent="0">
              <a:buNone/>
              <a:defRPr sz="40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2015/3/16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34155" y="29962637"/>
            <a:ext cx="18165128" cy="3537258"/>
          </a:xfrm>
        </p:spPr>
        <p:txBody>
          <a:bodyPr anchor="b"/>
          <a:lstStyle>
            <a:lvl1pPr algn="l">
              <a:defRPr sz="8829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34155" y="3824595"/>
            <a:ext cx="18165128" cy="25682258"/>
          </a:xfrm>
        </p:spPr>
        <p:txBody>
          <a:bodyPr/>
          <a:lstStyle>
            <a:lvl1pPr marL="0" indent="0">
              <a:buNone/>
              <a:defRPr sz="14046"/>
            </a:lvl1pPr>
            <a:lvl2pPr marL="2011072" indent="0">
              <a:buNone/>
              <a:defRPr sz="12280"/>
            </a:lvl2pPr>
            <a:lvl3pPr marL="4022145" indent="0">
              <a:buNone/>
              <a:defRPr sz="10514"/>
            </a:lvl3pPr>
            <a:lvl4pPr marL="6033218" indent="0">
              <a:buNone/>
              <a:defRPr sz="8829"/>
            </a:lvl4pPr>
            <a:lvl5pPr marL="8044290" indent="0">
              <a:buNone/>
              <a:defRPr sz="8829"/>
            </a:lvl5pPr>
            <a:lvl6pPr marL="10055363" indent="0">
              <a:buNone/>
              <a:defRPr sz="8829"/>
            </a:lvl6pPr>
            <a:lvl7pPr marL="12066435" indent="0">
              <a:buNone/>
              <a:defRPr sz="8829"/>
            </a:lvl7pPr>
            <a:lvl8pPr marL="14077508" indent="0">
              <a:buNone/>
              <a:defRPr sz="8829"/>
            </a:lvl8pPr>
            <a:lvl9pPr marL="16088580" indent="0">
              <a:buNone/>
              <a:defRPr sz="8829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34155" y="33499894"/>
            <a:ext cx="18165128" cy="5023495"/>
          </a:xfrm>
        </p:spPr>
        <p:txBody>
          <a:bodyPr/>
          <a:lstStyle>
            <a:lvl1pPr marL="0" indent="0">
              <a:buNone/>
              <a:defRPr sz="6180"/>
            </a:lvl1pPr>
            <a:lvl2pPr marL="2011072" indent="0">
              <a:buNone/>
              <a:defRPr sz="5297"/>
            </a:lvl2pPr>
            <a:lvl3pPr marL="4022145" indent="0">
              <a:buNone/>
              <a:defRPr sz="4414"/>
            </a:lvl3pPr>
            <a:lvl4pPr marL="6033218" indent="0">
              <a:buNone/>
              <a:defRPr sz="4013"/>
            </a:lvl4pPr>
            <a:lvl5pPr marL="8044290" indent="0">
              <a:buNone/>
              <a:defRPr sz="4013"/>
            </a:lvl5pPr>
            <a:lvl6pPr marL="10055363" indent="0">
              <a:buNone/>
              <a:defRPr sz="4013"/>
            </a:lvl6pPr>
            <a:lvl7pPr marL="12066435" indent="0">
              <a:buNone/>
              <a:defRPr sz="4013"/>
            </a:lvl7pPr>
            <a:lvl8pPr marL="14077508" indent="0">
              <a:buNone/>
              <a:defRPr sz="4013"/>
            </a:lvl8pPr>
            <a:lvl9pPr marL="16088580" indent="0">
              <a:buNone/>
              <a:defRPr sz="40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2015/3/16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13761" y="1714138"/>
            <a:ext cx="27247692" cy="7133961"/>
          </a:xfrm>
          <a:prstGeom prst="rect">
            <a:avLst/>
          </a:prstGeom>
        </p:spPr>
        <p:txBody>
          <a:bodyPr vert="horz" lIns="501139" tIns="250570" rIns="501139" bIns="25057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3761" y="9987550"/>
            <a:ext cx="27247692" cy="28248505"/>
          </a:xfrm>
          <a:prstGeom prst="rect">
            <a:avLst/>
          </a:prstGeom>
        </p:spPr>
        <p:txBody>
          <a:bodyPr vert="horz" lIns="501139" tIns="250570" rIns="501139" bIns="25057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13762" y="39672752"/>
            <a:ext cx="7064216" cy="2278904"/>
          </a:xfrm>
          <a:prstGeom prst="rect">
            <a:avLst/>
          </a:prstGeom>
        </p:spPr>
        <p:txBody>
          <a:bodyPr vert="horz" lIns="501139" tIns="250570" rIns="501139" bIns="250570" rtlCol="0" anchor="ctr"/>
          <a:lstStyle>
            <a:lvl1pPr algn="l">
              <a:defRPr sz="52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0E8B9-573F-45FE-A99A-4767FB3E8E38}" type="datetimeFigureOut">
              <a:rPr lang="zh-TW" altLang="en-US" smtClean="0"/>
              <a:pPr/>
              <a:t>2015/3/16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344034" y="39672752"/>
            <a:ext cx="9587150" cy="2278904"/>
          </a:xfrm>
          <a:prstGeom prst="rect">
            <a:avLst/>
          </a:prstGeom>
        </p:spPr>
        <p:txBody>
          <a:bodyPr vert="horz" lIns="501139" tIns="250570" rIns="501139" bIns="250570" rtlCol="0" anchor="ctr"/>
          <a:lstStyle>
            <a:lvl1pPr algn="ctr">
              <a:defRPr sz="52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697237" y="39672752"/>
            <a:ext cx="7064216" cy="2278904"/>
          </a:xfrm>
          <a:prstGeom prst="rect">
            <a:avLst/>
          </a:prstGeom>
        </p:spPr>
        <p:txBody>
          <a:bodyPr vert="horz" lIns="501139" tIns="250570" rIns="501139" bIns="250570" rtlCol="0" anchor="ctr"/>
          <a:lstStyle>
            <a:lvl1pPr algn="r">
              <a:defRPr sz="52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22145" rtl="0" eaLnBrk="1" latinLnBrk="0" hangingPunct="1">
        <a:spcBef>
          <a:spcPct val="0"/>
        </a:spcBef>
        <a:buNone/>
        <a:defRPr sz="193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8305" indent="-1508305" algn="l" defTabSz="4022145" rtl="0" eaLnBrk="1" latinLnBrk="0" hangingPunct="1">
        <a:spcBef>
          <a:spcPct val="20000"/>
        </a:spcBef>
        <a:buFont typeface="Arial" pitchFamily="34" charset="0"/>
        <a:buChar char="•"/>
        <a:defRPr sz="14046" kern="1200">
          <a:solidFill>
            <a:schemeClr val="tx1"/>
          </a:solidFill>
          <a:latin typeface="+mn-lt"/>
          <a:ea typeface="+mn-ea"/>
          <a:cs typeface="+mn-cs"/>
        </a:defRPr>
      </a:lvl1pPr>
      <a:lvl2pPr marL="3267993" indent="-1256921" algn="l" defTabSz="4022145" rtl="0" eaLnBrk="1" latinLnBrk="0" hangingPunct="1">
        <a:spcBef>
          <a:spcPct val="20000"/>
        </a:spcBef>
        <a:buFont typeface="Arial" pitchFamily="34" charset="0"/>
        <a:buChar char="–"/>
        <a:defRPr sz="12280" kern="1200">
          <a:solidFill>
            <a:schemeClr val="tx1"/>
          </a:solidFill>
          <a:latin typeface="+mn-lt"/>
          <a:ea typeface="+mn-ea"/>
          <a:cs typeface="+mn-cs"/>
        </a:defRPr>
      </a:lvl2pPr>
      <a:lvl3pPr marL="5027681" indent="-1005537" algn="l" defTabSz="4022145" rtl="0" eaLnBrk="1" latinLnBrk="0" hangingPunct="1">
        <a:spcBef>
          <a:spcPct val="20000"/>
        </a:spcBef>
        <a:buFont typeface="Arial" pitchFamily="34" charset="0"/>
        <a:buChar char="•"/>
        <a:defRPr sz="10514" kern="1200">
          <a:solidFill>
            <a:schemeClr val="tx1"/>
          </a:solidFill>
          <a:latin typeface="+mn-lt"/>
          <a:ea typeface="+mn-ea"/>
          <a:cs typeface="+mn-cs"/>
        </a:defRPr>
      </a:lvl3pPr>
      <a:lvl4pPr marL="7038754" indent="-1005537" algn="l" defTabSz="4022145" rtl="0" eaLnBrk="1" latinLnBrk="0" hangingPunct="1">
        <a:spcBef>
          <a:spcPct val="20000"/>
        </a:spcBef>
        <a:buFont typeface="Arial" pitchFamily="34" charset="0"/>
        <a:buChar char="–"/>
        <a:defRPr sz="8829" kern="1200">
          <a:solidFill>
            <a:schemeClr val="tx1"/>
          </a:solidFill>
          <a:latin typeface="+mn-lt"/>
          <a:ea typeface="+mn-ea"/>
          <a:cs typeface="+mn-cs"/>
        </a:defRPr>
      </a:lvl4pPr>
      <a:lvl5pPr marL="9049826" indent="-1005537" algn="l" defTabSz="4022145" rtl="0" eaLnBrk="1" latinLnBrk="0" hangingPunct="1">
        <a:spcBef>
          <a:spcPct val="20000"/>
        </a:spcBef>
        <a:buFont typeface="Arial" pitchFamily="34" charset="0"/>
        <a:buChar char="»"/>
        <a:defRPr sz="8829" kern="1200">
          <a:solidFill>
            <a:schemeClr val="tx1"/>
          </a:solidFill>
          <a:latin typeface="+mn-lt"/>
          <a:ea typeface="+mn-ea"/>
          <a:cs typeface="+mn-cs"/>
        </a:defRPr>
      </a:lvl5pPr>
      <a:lvl6pPr marL="11060899" indent="-1005537" algn="l" defTabSz="4022145" rtl="0" eaLnBrk="1" latinLnBrk="0" hangingPunct="1">
        <a:spcBef>
          <a:spcPct val="20000"/>
        </a:spcBef>
        <a:buFont typeface="Arial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6pPr>
      <a:lvl7pPr marL="13071972" indent="-1005537" algn="l" defTabSz="4022145" rtl="0" eaLnBrk="1" latinLnBrk="0" hangingPunct="1">
        <a:spcBef>
          <a:spcPct val="20000"/>
        </a:spcBef>
        <a:buFont typeface="Arial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7pPr>
      <a:lvl8pPr marL="15083044" indent="-1005537" algn="l" defTabSz="4022145" rtl="0" eaLnBrk="1" latinLnBrk="0" hangingPunct="1">
        <a:spcBef>
          <a:spcPct val="20000"/>
        </a:spcBef>
        <a:buFont typeface="Arial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8pPr>
      <a:lvl9pPr marL="17094117" indent="-1005537" algn="l" defTabSz="4022145" rtl="0" eaLnBrk="1" latinLnBrk="0" hangingPunct="1">
        <a:spcBef>
          <a:spcPct val="20000"/>
        </a:spcBef>
        <a:buFont typeface="Arial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02214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1072" algn="l" defTabSz="402214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22145" algn="l" defTabSz="402214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33218" algn="l" defTabSz="402214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44290" algn="l" defTabSz="402214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55363" algn="l" defTabSz="402214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066435" algn="l" defTabSz="402214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077508" algn="l" defTabSz="402214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088580" algn="l" defTabSz="4022145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28094" y="921017"/>
            <a:ext cx="27723080" cy="248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3788" tIns="41894" rIns="83788" bIns="41894">
            <a:spAutoFit/>
          </a:bodyPr>
          <a:lstStyle/>
          <a:p>
            <a:pPr algn="ctr"/>
            <a:r>
              <a:rPr lang="zh-TW" altLang="en-US" sz="6000" dirty="0">
                <a:latin typeface="Arial" pitchFamily="34" charset="0"/>
                <a:ea typeface="標楷體" pitchFamily="65" charset="-120"/>
                <a:cs typeface="Arial" pitchFamily="34" charset="0"/>
              </a:rPr>
              <a:t>標題</a:t>
            </a:r>
            <a:endParaRPr lang="en-US" altLang="zh-TW" sz="60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ctr"/>
            <a:r>
              <a:rPr lang="zh-TW" altLang="en-US" sz="4800" dirty="0">
                <a:latin typeface="Arial" pitchFamily="34" charset="0"/>
                <a:ea typeface="標楷體" pitchFamily="65" charset="-120"/>
                <a:cs typeface="Arial" pitchFamily="34" charset="0"/>
              </a:rPr>
              <a:t>作者</a:t>
            </a:r>
            <a:r>
              <a:rPr lang="en-US" altLang="zh-TW" sz="4800" dirty="0">
                <a:latin typeface="Arial" pitchFamily="34" charset="0"/>
                <a:ea typeface="標楷體" pitchFamily="65" charset="-120"/>
                <a:cs typeface="Arial" pitchFamily="34" charset="0"/>
              </a:rPr>
              <a:t>1, </a:t>
            </a:r>
            <a:r>
              <a:rPr lang="zh-TW" altLang="en-US" sz="4800" dirty="0">
                <a:latin typeface="Arial" pitchFamily="34" charset="0"/>
                <a:ea typeface="標楷體" pitchFamily="65" charset="-120"/>
                <a:cs typeface="Arial" pitchFamily="34" charset="0"/>
              </a:rPr>
              <a:t>作者</a:t>
            </a:r>
            <a:r>
              <a:rPr lang="en-US" altLang="zh-TW" sz="4800" dirty="0">
                <a:latin typeface="Arial" pitchFamily="34" charset="0"/>
                <a:ea typeface="標楷體" pitchFamily="65" charset="-120"/>
                <a:cs typeface="Arial" pitchFamily="34" charset="0"/>
              </a:rPr>
              <a:t>2, </a:t>
            </a:r>
            <a:r>
              <a:rPr lang="zh-TW" altLang="en-US" sz="4800" dirty="0">
                <a:latin typeface="Arial" pitchFamily="34" charset="0"/>
                <a:ea typeface="標楷體" pitchFamily="65" charset="-120"/>
                <a:cs typeface="Arial" pitchFamily="34" charset="0"/>
              </a:rPr>
              <a:t>作者</a:t>
            </a:r>
            <a:r>
              <a:rPr lang="en-US" altLang="zh-TW" sz="4800" dirty="0">
                <a:latin typeface="Arial" pitchFamily="34" charset="0"/>
                <a:ea typeface="標楷體" pitchFamily="65" charset="-120"/>
                <a:cs typeface="Arial" pitchFamily="34" charset="0"/>
              </a:rPr>
              <a:t>3,</a:t>
            </a:r>
            <a:r>
              <a:rPr lang="zh-TW" altLang="en-US" sz="4800" dirty="0">
                <a:latin typeface="Arial" pitchFamily="34" charset="0"/>
                <a:ea typeface="標楷體" pitchFamily="65" charset="-120"/>
                <a:cs typeface="Arial" pitchFamily="34" charset="0"/>
              </a:rPr>
              <a:t>作者</a:t>
            </a:r>
            <a:r>
              <a:rPr lang="en-US" altLang="zh-TW" sz="4800" dirty="0">
                <a:latin typeface="Arial" pitchFamily="34" charset="0"/>
                <a:ea typeface="標楷體" pitchFamily="65" charset="-120"/>
                <a:cs typeface="Arial" pitchFamily="34" charset="0"/>
              </a:rPr>
              <a:t>4</a:t>
            </a:r>
            <a:endParaRPr lang="en-US" altLang="zh-TW" sz="4800" baseline="300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ctr"/>
            <a:r>
              <a:rPr lang="en-US" altLang="zh-TW" sz="4800" dirty="0">
                <a:latin typeface="Arial" pitchFamily="34" charset="0"/>
                <a:ea typeface="標楷體" pitchFamily="65" charset="-120"/>
                <a:cs typeface="Arial" pitchFamily="34" charset="0"/>
              </a:rPr>
              <a:t>National Taipei University of </a:t>
            </a:r>
            <a:r>
              <a:rPr lang="en-US" altLang="zh-TW" sz="48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Technology</a:t>
            </a:r>
            <a:endParaRPr lang="en-US" altLang="zh-TW" sz="48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6087599" y="20891736"/>
            <a:ext cx="12478691" cy="50466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 lIns="83788" tIns="41894" rIns="83788" bIns="41894">
            <a:spAutoFit/>
          </a:bodyPr>
          <a:lstStyle/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SUMMARY AND CONCLUSIONS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結論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結論</a:t>
            </a: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….</a:t>
            </a: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ACKNOWLEDGEMENTS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致謝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我們感謝</a:t>
            </a: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…</a:t>
            </a: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1544900" y="5632129"/>
            <a:ext cx="13448689" cy="50705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 lIns="83788" tIns="41894" rIns="83788" bIns="41894">
            <a:spAutoFit/>
          </a:bodyPr>
          <a:lstStyle/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ABSTRACT 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摘要</a:t>
            </a:r>
            <a:endParaRPr lang="en-US" altLang="zh-TW" sz="3600" baseline="300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MOTIVATION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動機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動機</a:t>
            </a: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1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動機</a:t>
            </a: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2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動機</a:t>
            </a: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3</a:t>
            </a: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7" name="Rectangle 66"/>
          <p:cNvSpPr>
            <a:spLocks noChangeArrowheads="1"/>
          </p:cNvSpPr>
          <p:nvPr/>
        </p:nvSpPr>
        <p:spPr bwMode="auto">
          <a:xfrm>
            <a:off x="815813" y="624121"/>
            <a:ext cx="28435362" cy="349584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83788" tIns="41894" rIns="83788" bIns="41894" anchor="ctr"/>
          <a:lstStyle/>
          <a:p>
            <a:pPr>
              <a:defRPr/>
            </a:pPr>
            <a:endParaRPr lang="zh-TW" altLang="en-US" sz="4495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8" name="Rectangle 67"/>
          <p:cNvSpPr>
            <a:spLocks noChangeArrowheads="1"/>
          </p:cNvSpPr>
          <p:nvPr/>
        </p:nvSpPr>
        <p:spPr bwMode="auto">
          <a:xfrm>
            <a:off x="815814" y="4801211"/>
            <a:ext cx="28435360" cy="3654688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83788" tIns="41894" rIns="83788" bIns="41894" anchor="ctr"/>
          <a:lstStyle/>
          <a:p>
            <a:pPr algn="just">
              <a:defRPr/>
            </a:pPr>
            <a:endParaRPr lang="zh-TW" altLang="en-US" sz="4495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9" name="Line 73"/>
          <p:cNvSpPr>
            <a:spLocks noChangeShapeType="1"/>
          </p:cNvSpPr>
          <p:nvPr/>
        </p:nvSpPr>
        <p:spPr bwMode="auto">
          <a:xfrm>
            <a:off x="15472707" y="5632129"/>
            <a:ext cx="1" cy="350678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83788" tIns="41894" rIns="83788" bIns="41894"/>
          <a:lstStyle/>
          <a:p>
            <a:pPr algn="just"/>
            <a:endParaRPr lang="zh-TW" altLang="en-US" sz="4495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11" name="Rectangle 168"/>
          <p:cNvSpPr>
            <a:spLocks noChangeArrowheads="1"/>
          </p:cNvSpPr>
          <p:nvPr/>
        </p:nvSpPr>
        <p:spPr bwMode="auto">
          <a:xfrm>
            <a:off x="1544902" y="13310900"/>
            <a:ext cx="13448687" cy="119260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 lIns="83788" tIns="41894" rIns="83788" bIns="41894">
            <a:spAutoFit/>
          </a:bodyPr>
          <a:lstStyle/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RELATED WORK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相關</a:t>
            </a:r>
            <a:r>
              <a:rPr lang="zh-TW" altLang="en-US" sz="36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文獻</a:t>
            </a:r>
            <a:endParaRPr lang="en-US" altLang="zh-TW" sz="3600" dirty="0" smtClean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12" name="Text Box 169"/>
          <p:cNvSpPr txBox="1">
            <a:spLocks noChangeArrowheads="1"/>
          </p:cNvSpPr>
          <p:nvPr/>
        </p:nvSpPr>
        <p:spPr bwMode="auto">
          <a:xfrm>
            <a:off x="16073710" y="5554932"/>
            <a:ext cx="12492580" cy="839457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 lIns="83788" tIns="41894" rIns="83788" bIns="41894">
            <a:spAutoFit/>
          </a:bodyPr>
          <a:lstStyle/>
          <a:p>
            <a:pPr algn="just"/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主標題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次標題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1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2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3</a:t>
            </a: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次標題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1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2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3</a:t>
            </a: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14" name="Text Box 181"/>
          <p:cNvSpPr txBox="1">
            <a:spLocks noChangeArrowheads="1"/>
          </p:cNvSpPr>
          <p:nvPr/>
        </p:nvSpPr>
        <p:spPr bwMode="auto">
          <a:xfrm>
            <a:off x="1544901" y="23726411"/>
            <a:ext cx="13242921" cy="63860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 lIns="83788" tIns="41894" rIns="83788" bIns="41894">
            <a:spAutoFit/>
          </a:bodyPr>
          <a:lstStyle/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Figure 1: 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圖說明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510" y="1302589"/>
            <a:ext cx="5291780" cy="62088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14" y="1305371"/>
            <a:ext cx="2340634" cy="9966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70</Words>
  <Application>Microsoft Office PowerPoint</Application>
  <PresentationFormat>自訂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標楷體</vt:lpstr>
      <vt:lpstr>Arial</vt:lpstr>
      <vt:lpstr>Calibri</vt:lpstr>
      <vt:lpstr>Office 佈景主題</vt:lpstr>
      <vt:lpstr>PowerPoint 簡報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user</cp:lastModifiedBy>
  <cp:revision>16</cp:revision>
  <dcterms:created xsi:type="dcterms:W3CDTF">2010-07-13T02:24:17Z</dcterms:created>
  <dcterms:modified xsi:type="dcterms:W3CDTF">2015-03-16T02:10:23Z</dcterms:modified>
</cp:coreProperties>
</file>