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0.xml" ContentType="application/vnd.openxmlformats-officedocument.theme+xml"/>
  <Override PartName="/ppt/slideLayouts/slideLayout36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50" r:id="rId2"/>
    <p:sldMasterId id="2147483689" r:id="rId3"/>
    <p:sldMasterId id="2147483693" r:id="rId4"/>
    <p:sldMasterId id="2147483697" r:id="rId5"/>
    <p:sldMasterId id="2147483709" r:id="rId6"/>
    <p:sldMasterId id="2147483713" r:id="rId7"/>
    <p:sldMasterId id="2147483717" r:id="rId8"/>
    <p:sldMasterId id="2147483701" r:id="rId9"/>
    <p:sldMasterId id="2147483674" r:id="rId10"/>
    <p:sldMasterId id="2147483704" r:id="rId11"/>
  </p:sldMasterIdLst>
  <p:notesMasterIdLst>
    <p:notesMasterId r:id="rId33"/>
  </p:notesMasterIdLst>
  <p:sldIdLst>
    <p:sldId id="287" r:id="rId12"/>
    <p:sldId id="293" r:id="rId13"/>
    <p:sldId id="292" r:id="rId14"/>
    <p:sldId id="298" r:id="rId15"/>
    <p:sldId id="262" r:id="rId16"/>
    <p:sldId id="294" r:id="rId17"/>
    <p:sldId id="295" r:id="rId18"/>
    <p:sldId id="296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597" userDrawn="1">
          <p15:clr>
            <a:srgbClr val="A4A3A4"/>
          </p15:clr>
        </p15:guide>
        <p15:guide id="3" pos="6947" userDrawn="1">
          <p15:clr>
            <a:srgbClr val="A4A3A4"/>
          </p15:clr>
        </p15:guide>
        <p15:guide id="4" orient="horz" pos="35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7E"/>
    <a:srgbClr val="FFC000"/>
    <a:srgbClr val="1577E8"/>
    <a:srgbClr val="11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7"/>
    <p:restoredTop sz="81630"/>
  </p:normalViewPr>
  <p:slideViewPr>
    <p:cSldViewPr snapToGrid="0" snapToObjects="1" showGuides="1">
      <p:cViewPr varScale="1">
        <p:scale>
          <a:sx n="113" d="100"/>
          <a:sy n="113" d="100"/>
        </p:scale>
        <p:origin x="120" y="72"/>
      </p:cViewPr>
      <p:guideLst>
        <p:guide orient="horz" pos="459"/>
        <p:guide pos="597"/>
        <p:guide pos="6947"/>
        <p:guide orient="horz" pos="35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92242-F5E7-D543-A6D5-A7102A166D1F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269F1-6268-AF4F-B354-CE877F28EE2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624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269F1-6268-AF4F-B354-CE877F28EE2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010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Mulish</a:t>
            </a:r>
            <a:r>
              <a:rPr kumimoji="1" lang="zh-TW" altLang="en-US" dirty="0"/>
              <a:t>字型免費下載網址：</a:t>
            </a:r>
            <a:r>
              <a:rPr kumimoji="1" lang="en" altLang="zh-TW" dirty="0"/>
              <a:t>https://</a:t>
            </a:r>
            <a:r>
              <a:rPr kumimoji="1" lang="en" altLang="zh-TW" dirty="0" err="1"/>
              <a:t>fonts.google.com</a:t>
            </a:r>
            <a:r>
              <a:rPr kumimoji="1" lang="en" altLang="zh-TW" dirty="0"/>
              <a:t>/specimen/</a:t>
            </a:r>
            <a:r>
              <a:rPr kumimoji="1" lang="en" altLang="zh-TW" dirty="0" err="1"/>
              <a:t>Mulish?preview.text</a:t>
            </a:r>
            <a:r>
              <a:rPr kumimoji="1" lang="en" altLang="zh-TW" dirty="0"/>
              <a:t>=</a:t>
            </a:r>
            <a:r>
              <a:rPr kumimoji="1" lang="en" altLang="zh-TW" dirty="0" err="1"/>
              <a:t>abcdefghijklmnopqrstuvwxyz&amp;preview.text_type</a:t>
            </a:r>
            <a:r>
              <a:rPr kumimoji="1" lang="en" altLang="zh-TW" dirty="0"/>
              <a:t>=</a:t>
            </a:r>
            <a:r>
              <a:rPr kumimoji="1" lang="en" altLang="zh-TW" dirty="0" err="1"/>
              <a:t>custom#standard-styles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269F1-6268-AF4F-B354-CE877F28EE2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664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頁_中英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D5ED-7ECD-404E-B820-B19CD7D80A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7109" y="2274495"/>
            <a:ext cx="10191320" cy="574167"/>
          </a:xfrm>
          <a:prstGeom prst="rect">
            <a:avLst/>
          </a:prstGeom>
        </p:spPr>
        <p:txBody>
          <a:bodyPr anchor="t"/>
          <a:lstStyle>
            <a:lvl1pPr algn="l"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請輸入課程主題（中文）論文名稱</a:t>
            </a:r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CE0D3154-67D9-AC45-9493-5E237A2D6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7109" y="3007096"/>
            <a:ext cx="10191320" cy="1153843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course name (EN)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Thesis Title</a:t>
            </a:r>
            <a:endParaRPr lang="en" altLang="zh-TW" dirty="0">
              <a:effectLst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FE13AC-A2AC-3B47-A525-D8E946A0F5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請輸入講師 你的名字</a:t>
            </a:r>
            <a:endParaRPr kumimoji="1" lang="en-US" altLang="zh-TW" dirty="0"/>
          </a:p>
          <a:p>
            <a:pPr lvl="0"/>
            <a:endParaRPr kumimoji="1" lang="zh-TW" altLang="en-US" dirty="0"/>
          </a:p>
        </p:txBody>
      </p:sp>
      <p:sp>
        <p:nvSpPr>
          <p:cNvPr id="12" name="文字版面配置區 3">
            <a:extLst>
              <a:ext uri="{FF2B5EF4-FFF2-40B4-BE49-F238E27FC236}">
                <a16:creationId xmlns:a16="http://schemas.microsoft.com/office/drawing/2014/main" id="{49B93D7A-BBC7-434C-BBB9-3FB8E00C03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請輸入科系與學校 國立臺北科技大學 資訊工程系</a:t>
            </a:r>
          </a:p>
        </p:txBody>
      </p:sp>
    </p:spTree>
    <p:extLst>
      <p:ext uri="{BB962C8B-B14F-4D97-AF65-F5344CB8AC3E}">
        <p14:creationId xmlns:p14="http://schemas.microsoft.com/office/powerpoint/2010/main" val="318254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3_中英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D5ED-7ECD-404E-B820-B19CD7D80A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</p:spPr>
        <p:txBody>
          <a:bodyPr anchor="ctr"/>
          <a:lstStyle>
            <a:lvl1pPr algn="l"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請輸入章節名稱（中文）研究方法</a:t>
            </a:r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CE0D3154-67D9-AC45-9493-5E237A2D6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chapter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name (EN)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Method</a:t>
            </a:r>
            <a:endParaRPr lang="en" altLang="zh-TW" dirty="0">
              <a:effectLst/>
            </a:endParaRPr>
          </a:p>
        </p:txBody>
      </p:sp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37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3_中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98C65EFF-7D54-5A47-8DFA-6E89510A15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spcAft>
                <a:spcPts val="600"/>
              </a:spcAft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請輸入章節名稱（中文）</a:t>
            </a:r>
          </a:p>
        </p:txBody>
      </p:sp>
    </p:spTree>
    <p:extLst>
      <p:ext uri="{BB962C8B-B14F-4D97-AF65-F5344CB8AC3E}">
        <p14:creationId xmlns:p14="http://schemas.microsoft.com/office/powerpoint/2010/main" val="152865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3_英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文字版面配置區 19">
            <a:extLst>
              <a:ext uri="{FF2B5EF4-FFF2-40B4-BE49-F238E27FC236}">
                <a16:creationId xmlns:a16="http://schemas.microsoft.com/office/drawing/2014/main" id="{2DD51B6A-A675-9644-A966-67AE11F8C2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Tx/>
              <a:buNone/>
              <a:defRPr sz="40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chapter name (EN)</a:t>
            </a:r>
          </a:p>
        </p:txBody>
      </p:sp>
    </p:spTree>
    <p:extLst>
      <p:ext uri="{BB962C8B-B14F-4D97-AF65-F5344CB8AC3E}">
        <p14:creationId xmlns:p14="http://schemas.microsoft.com/office/powerpoint/2010/main" val="2880728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4_中英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D5ED-7ECD-404E-B820-B19CD7D80A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</p:spPr>
        <p:txBody>
          <a:bodyPr anchor="ctr"/>
          <a:lstStyle>
            <a:lvl1pPr algn="l"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請輸入章節名稱（中文）結果與討論</a:t>
            </a:r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CE0D3154-67D9-AC45-9493-5E237A2D6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chapter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name (EN)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Results and Discussion</a:t>
            </a:r>
            <a:endParaRPr lang="en" altLang="zh-TW" dirty="0">
              <a:effectLst/>
            </a:endParaRPr>
          </a:p>
        </p:txBody>
      </p:sp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12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4_中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98C65EFF-7D54-5A47-8DFA-6E89510A15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spcAft>
                <a:spcPts val="600"/>
              </a:spcAft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請輸入章節名稱（中文）</a:t>
            </a:r>
          </a:p>
        </p:txBody>
      </p:sp>
    </p:spTree>
    <p:extLst>
      <p:ext uri="{BB962C8B-B14F-4D97-AF65-F5344CB8AC3E}">
        <p14:creationId xmlns:p14="http://schemas.microsoft.com/office/powerpoint/2010/main" val="588252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4_英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文字版面配置區 19">
            <a:extLst>
              <a:ext uri="{FF2B5EF4-FFF2-40B4-BE49-F238E27FC236}">
                <a16:creationId xmlns:a16="http://schemas.microsoft.com/office/drawing/2014/main" id="{E206B4AF-1ECA-834D-8C97-73E2660D74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Tx/>
              <a:buNone/>
              <a:defRPr sz="40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chapter name (EN)</a:t>
            </a:r>
          </a:p>
        </p:txBody>
      </p:sp>
    </p:spTree>
    <p:extLst>
      <p:ext uri="{BB962C8B-B14F-4D97-AF65-F5344CB8AC3E}">
        <p14:creationId xmlns:p14="http://schemas.microsoft.com/office/powerpoint/2010/main" val="3367074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4_中英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D5ED-7ECD-404E-B820-B19CD7D80A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</p:spPr>
        <p:txBody>
          <a:bodyPr anchor="ctr"/>
          <a:lstStyle>
            <a:lvl1pPr algn="l"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請輸入章節名稱（中文）結論</a:t>
            </a:r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CE0D3154-67D9-AC45-9493-5E237A2D6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chapter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name (EN)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/>
              <a:t>Conclusions</a:t>
            </a:r>
            <a:endParaRPr lang="en" altLang="zh-TW" dirty="0">
              <a:effectLst/>
            </a:endParaRPr>
          </a:p>
        </p:txBody>
      </p:sp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443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4_中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98C65EFF-7D54-5A47-8DFA-6E89510A15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spcAft>
                <a:spcPts val="600"/>
              </a:spcAft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請輸入章節名稱（中文）</a:t>
            </a:r>
          </a:p>
        </p:txBody>
      </p:sp>
    </p:spTree>
    <p:extLst>
      <p:ext uri="{BB962C8B-B14F-4D97-AF65-F5344CB8AC3E}">
        <p14:creationId xmlns:p14="http://schemas.microsoft.com/office/powerpoint/2010/main" val="1948724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4_英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文字版面配置區 19">
            <a:extLst>
              <a:ext uri="{FF2B5EF4-FFF2-40B4-BE49-F238E27FC236}">
                <a16:creationId xmlns:a16="http://schemas.microsoft.com/office/drawing/2014/main" id="{E206B4AF-1ECA-834D-8C97-73E2660D74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Tx/>
              <a:buNone/>
              <a:defRPr sz="40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chapter name (EN)</a:t>
            </a:r>
          </a:p>
        </p:txBody>
      </p:sp>
    </p:spTree>
    <p:extLst>
      <p:ext uri="{BB962C8B-B14F-4D97-AF65-F5344CB8AC3E}">
        <p14:creationId xmlns:p14="http://schemas.microsoft.com/office/powerpoint/2010/main" val="3387714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4_中英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D5ED-7ECD-404E-B820-B19CD7D80A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</p:spPr>
        <p:txBody>
          <a:bodyPr anchor="ctr"/>
          <a:lstStyle>
            <a:lvl1pPr algn="l"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請輸入章節名稱（中文）參考文獻</a:t>
            </a:r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CE0D3154-67D9-AC45-9493-5E237A2D6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chapter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name (EN)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/>
              <a:t>References</a:t>
            </a:r>
            <a:endParaRPr lang="en" altLang="zh-TW" dirty="0">
              <a:effectLst/>
            </a:endParaRPr>
          </a:p>
        </p:txBody>
      </p:sp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74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頁_中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D5ED-7ECD-404E-B820-B19CD7D80A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7109" y="2141506"/>
            <a:ext cx="6356480" cy="188644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spcAft>
                <a:spcPts val="600"/>
              </a:spcAft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請輸入課程主題（中文）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FE13AC-A2AC-3B47-A525-D8E946A0F5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請輸入講師</a:t>
            </a:r>
            <a:endParaRPr kumimoji="1" lang="en-US" altLang="zh-TW" dirty="0"/>
          </a:p>
          <a:p>
            <a:pPr lvl="0"/>
            <a:endParaRPr kumimoji="1" lang="zh-TW" altLang="en-US" dirty="0"/>
          </a:p>
        </p:txBody>
      </p:sp>
      <p:sp>
        <p:nvSpPr>
          <p:cNvPr id="12" name="文字版面配置區 3">
            <a:extLst>
              <a:ext uri="{FF2B5EF4-FFF2-40B4-BE49-F238E27FC236}">
                <a16:creationId xmlns:a16="http://schemas.microsoft.com/office/drawing/2014/main" id="{49B93D7A-BBC7-434C-BBB9-3FB8E00C03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請輸入科系與學校</a:t>
            </a:r>
          </a:p>
        </p:txBody>
      </p:sp>
    </p:spTree>
    <p:extLst>
      <p:ext uri="{BB962C8B-B14F-4D97-AF65-F5344CB8AC3E}">
        <p14:creationId xmlns:p14="http://schemas.microsoft.com/office/powerpoint/2010/main" val="2286443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4_中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98C65EFF-7D54-5A47-8DFA-6E89510A15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spcAft>
                <a:spcPts val="600"/>
              </a:spcAft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請輸入章節名稱（中文）</a:t>
            </a:r>
          </a:p>
        </p:txBody>
      </p:sp>
    </p:spTree>
    <p:extLst>
      <p:ext uri="{BB962C8B-B14F-4D97-AF65-F5344CB8AC3E}">
        <p14:creationId xmlns:p14="http://schemas.microsoft.com/office/powerpoint/2010/main" val="492157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4_英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文字版面配置區 19">
            <a:extLst>
              <a:ext uri="{FF2B5EF4-FFF2-40B4-BE49-F238E27FC236}">
                <a16:creationId xmlns:a16="http://schemas.microsoft.com/office/drawing/2014/main" id="{E206B4AF-1ECA-834D-8C97-73E2660D74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Tx/>
              <a:buNone/>
              <a:defRPr sz="40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chapter name (EN)</a:t>
            </a:r>
          </a:p>
        </p:txBody>
      </p:sp>
    </p:spTree>
    <p:extLst>
      <p:ext uri="{BB962C8B-B14F-4D97-AF65-F5344CB8AC3E}">
        <p14:creationId xmlns:p14="http://schemas.microsoft.com/office/powerpoint/2010/main" val="1730865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4_中英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D5ED-7ECD-404E-B820-B19CD7D80A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</p:spPr>
        <p:txBody>
          <a:bodyPr anchor="ctr"/>
          <a:lstStyle>
            <a:lvl1pPr algn="l"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請輸入章節名稱（中文）附錄</a:t>
            </a:r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CE0D3154-67D9-AC45-9493-5E237A2D6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chapter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name (EN)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/>
              <a:t>Appendix</a:t>
            </a:r>
            <a:endParaRPr lang="en" altLang="zh-TW" dirty="0">
              <a:effectLst/>
            </a:endParaRPr>
          </a:p>
        </p:txBody>
      </p:sp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210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4_中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98C65EFF-7D54-5A47-8DFA-6E89510A15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spcAft>
                <a:spcPts val="600"/>
              </a:spcAft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請輸入章節名稱（中文）</a:t>
            </a:r>
          </a:p>
        </p:txBody>
      </p:sp>
    </p:spTree>
    <p:extLst>
      <p:ext uri="{BB962C8B-B14F-4D97-AF65-F5344CB8AC3E}">
        <p14:creationId xmlns:p14="http://schemas.microsoft.com/office/powerpoint/2010/main" val="32341902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4_英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文字版面配置區 19">
            <a:extLst>
              <a:ext uri="{FF2B5EF4-FFF2-40B4-BE49-F238E27FC236}">
                <a16:creationId xmlns:a16="http://schemas.microsoft.com/office/drawing/2014/main" id="{E206B4AF-1ECA-834D-8C97-73E2660D74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Tx/>
              <a:buNone/>
              <a:defRPr sz="40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chapter name (EN)</a:t>
            </a:r>
          </a:p>
        </p:txBody>
      </p:sp>
    </p:spTree>
    <p:extLst>
      <p:ext uri="{BB962C8B-B14F-4D97-AF65-F5344CB8AC3E}">
        <p14:creationId xmlns:p14="http://schemas.microsoft.com/office/powerpoint/2010/main" val="1978580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N_中英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D5ED-7ECD-404E-B820-B19CD7D80A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</p:spPr>
        <p:txBody>
          <a:bodyPr anchor="ctr"/>
          <a:lstStyle>
            <a:lvl1pPr algn="l"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</a:t>
            </a:r>
          </a:p>
        </p:txBody>
      </p:sp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</a:t>
            </a:r>
            <a:r>
              <a:rPr kumimoji="1" lang="en-US" altLang="zh-TW" dirty="0"/>
              <a:t> 00 </a:t>
            </a:r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65AC1E-C4BB-3A4E-8DE5-57D1EA7CE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800" b="0" i="0">
                <a:solidFill>
                  <a:schemeClr val="bg1"/>
                </a:solidFill>
                <a:latin typeface="Mulish ExtraLight" pitchFamily="2" charset="0"/>
              </a:defRPr>
            </a:lvl1pPr>
          </a:lstStyle>
          <a:p>
            <a:pPr lvl="0"/>
            <a:r>
              <a:rPr kumimoji="1" lang="en-US" altLang="zh-TW" dirty="0"/>
              <a:t>00</a:t>
            </a:r>
            <a:endParaRPr kumimoji="1" lang="zh-TW" altLang="en-US" dirty="0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75ED90C-4101-F448-BD66-8EA572E42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9" name="文字版面配置區 19">
            <a:extLst>
              <a:ext uri="{FF2B5EF4-FFF2-40B4-BE49-F238E27FC236}">
                <a16:creationId xmlns:a16="http://schemas.microsoft.com/office/drawing/2014/main" id="{44CB620A-0B38-8B42-BDD5-12C93D59EB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English name of chapter</a:t>
            </a:r>
          </a:p>
        </p:txBody>
      </p:sp>
    </p:spTree>
    <p:extLst>
      <p:ext uri="{BB962C8B-B14F-4D97-AF65-F5344CB8AC3E}">
        <p14:creationId xmlns:p14="http://schemas.microsoft.com/office/powerpoint/2010/main" val="3021831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N_中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98C65EFF-7D54-5A47-8DFA-6E89510A15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spcAft>
                <a:spcPts val="600"/>
              </a:spcAft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請輸入章節名稱（中文）</a:t>
            </a:r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C12FDF02-750A-A44E-AF02-443CF989E5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800" b="0" i="0">
                <a:solidFill>
                  <a:schemeClr val="bg1"/>
                </a:solidFill>
                <a:latin typeface="Mulish ExtraLight" pitchFamily="2" charset="0"/>
              </a:defRPr>
            </a:lvl1pPr>
          </a:lstStyle>
          <a:p>
            <a:pPr lvl="0"/>
            <a:r>
              <a:rPr kumimoji="1" lang="en-US" altLang="zh-TW" dirty="0"/>
              <a:t>00</a:t>
            </a:r>
            <a:endParaRPr kumimoji="1" lang="zh-TW" altLang="en-US" dirty="0"/>
          </a:p>
        </p:txBody>
      </p:sp>
      <p:sp>
        <p:nvSpPr>
          <p:cNvPr id="11" name="文字版面配置區 25">
            <a:extLst>
              <a:ext uri="{FF2B5EF4-FFF2-40B4-BE49-F238E27FC236}">
                <a16:creationId xmlns:a16="http://schemas.microsoft.com/office/drawing/2014/main" id="{187CFF94-DBB7-D046-9C39-84EB99A975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</a:t>
            </a:r>
            <a:r>
              <a:rPr kumimoji="1" lang="en-US" altLang="zh-TW" dirty="0"/>
              <a:t> 00 </a:t>
            </a:r>
            <a:r>
              <a:rPr kumimoji="1" lang="zh-TW" altLang="en-US" dirty="0"/>
              <a:t>章節名稱｜課程名稱｜講師</a:t>
            </a:r>
          </a:p>
        </p:txBody>
      </p:sp>
    </p:spTree>
    <p:extLst>
      <p:ext uri="{BB962C8B-B14F-4D97-AF65-F5344CB8AC3E}">
        <p14:creationId xmlns:p14="http://schemas.microsoft.com/office/powerpoint/2010/main" val="2520230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N_英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11" name="文字版面配置區 19">
            <a:extLst>
              <a:ext uri="{FF2B5EF4-FFF2-40B4-BE49-F238E27FC236}">
                <a16:creationId xmlns:a16="http://schemas.microsoft.com/office/drawing/2014/main" id="{6A4CCA38-E906-B447-9C6A-C28C6EB8BE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buFontTx/>
              <a:buNone/>
              <a:defRPr sz="40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chapter name (EN)</a:t>
            </a:r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887E58D2-D1EE-9B46-8501-31F4691E2E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788" y="808035"/>
            <a:ext cx="3748087" cy="1030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800" b="0" i="0">
                <a:solidFill>
                  <a:schemeClr val="bg1"/>
                </a:solidFill>
                <a:latin typeface="Mulish ExtraLight" pitchFamily="2" charset="0"/>
              </a:defRPr>
            </a:lvl1pPr>
          </a:lstStyle>
          <a:p>
            <a:pPr lvl="0"/>
            <a:r>
              <a:rPr kumimoji="1" lang="en-US" altLang="zh-TW" dirty="0"/>
              <a:t>00</a:t>
            </a:r>
            <a:endParaRPr kumimoji="1" lang="zh-TW" altLang="en-US" dirty="0"/>
          </a:p>
        </p:txBody>
      </p:sp>
      <p:sp>
        <p:nvSpPr>
          <p:cNvPr id="12" name="文字版面配置區 25">
            <a:extLst>
              <a:ext uri="{FF2B5EF4-FFF2-40B4-BE49-F238E27FC236}">
                <a16:creationId xmlns:a16="http://schemas.microsoft.com/office/drawing/2014/main" id="{11905278-3D60-9845-BFF4-B29A2AE117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</a:t>
            </a:r>
            <a:r>
              <a:rPr kumimoji="1" lang="en-US" altLang="zh-TW" dirty="0"/>
              <a:t> 00 </a:t>
            </a:r>
            <a:r>
              <a:rPr kumimoji="1" lang="zh-TW" altLang="en-US" dirty="0"/>
              <a:t>章節名稱｜課程名稱｜講師</a:t>
            </a:r>
          </a:p>
        </p:txBody>
      </p:sp>
    </p:spTree>
    <p:extLst>
      <p:ext uri="{BB962C8B-B14F-4D97-AF65-F5344CB8AC3E}">
        <p14:creationId xmlns:p14="http://schemas.microsoft.com/office/powerpoint/2010/main" val="32240120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頁_中文標題＋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D5ED-7ECD-404E-B820-B19CD7D80A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359" y="824935"/>
            <a:ext cx="8747531" cy="574167"/>
          </a:xfrm>
          <a:prstGeom prst="rect">
            <a:avLst/>
          </a:prstGeom>
        </p:spPr>
        <p:txBody>
          <a:bodyPr anchor="ctr"/>
          <a:lstStyle>
            <a:lvl1pPr algn="l">
              <a:defRPr sz="4300" b="1" i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請輸入本頁標題</a:t>
            </a:r>
          </a:p>
        </p:txBody>
      </p:sp>
      <p:sp>
        <p:nvSpPr>
          <p:cNvPr id="6" name="文字版面配置區 25">
            <a:extLst>
              <a:ext uri="{FF2B5EF4-FFF2-40B4-BE49-F238E27FC236}">
                <a16:creationId xmlns:a16="http://schemas.microsoft.com/office/drawing/2014/main" id="{AC8A6114-E9C4-AB4F-8FBE-1BB3BC5335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</a:t>
            </a:r>
            <a:r>
              <a:rPr kumimoji="1" lang="en-US" altLang="zh-TW" dirty="0"/>
              <a:t> 00 </a:t>
            </a:r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286E335-9272-8248-834E-E8545F73D3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spc="0" baseline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>
                <a:effectLst/>
              </a:rPr>
              <a:t>請輸入文字</a:t>
            </a:r>
            <a:endParaRPr lang="en-US" altLang="zh-TW" dirty="0">
              <a:effectLst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FC5154C-0399-3A45-91DB-859D3A613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679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頁_英文標題＋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D5ED-7ECD-404E-B820-B19CD7D80A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359" y="728685"/>
            <a:ext cx="8830033" cy="574167"/>
          </a:xfrm>
          <a:prstGeom prst="rect">
            <a:avLst/>
          </a:prstGeom>
        </p:spPr>
        <p:txBody>
          <a:bodyPr anchor="ctr"/>
          <a:lstStyle>
            <a:lvl1pPr algn="l">
              <a:defRPr sz="3400" b="1" i="0">
                <a:solidFill>
                  <a:schemeClr val="accent2"/>
                </a:solidFill>
                <a:latin typeface="Mulish" pitchFamily="2" charset="0"/>
                <a:ea typeface="Microsoft JhengHei" panose="020B0604030504040204" pitchFamily="34" charset="-120"/>
              </a:defRPr>
            </a:lvl1pPr>
          </a:lstStyle>
          <a:p>
            <a:r>
              <a:rPr kumimoji="1" lang="en-US" altLang="zh-TW" dirty="0"/>
              <a:t>Please enter an English title</a:t>
            </a:r>
            <a:endParaRPr kumimoji="1" lang="zh-TW" altLang="en-US" dirty="0"/>
          </a:p>
        </p:txBody>
      </p:sp>
      <p:sp>
        <p:nvSpPr>
          <p:cNvPr id="6" name="文字版面配置區 25">
            <a:extLst>
              <a:ext uri="{FF2B5EF4-FFF2-40B4-BE49-F238E27FC236}">
                <a16:creationId xmlns:a16="http://schemas.microsoft.com/office/drawing/2014/main" id="{AC8A6114-E9C4-AB4F-8FBE-1BB3BC5335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</a:t>
            </a:r>
            <a:r>
              <a:rPr kumimoji="1" lang="en-US" altLang="zh-TW" dirty="0"/>
              <a:t> 00 </a:t>
            </a:r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8" name="文字版面配置區 3">
            <a:extLst>
              <a:ext uri="{FF2B5EF4-FFF2-40B4-BE49-F238E27FC236}">
                <a16:creationId xmlns:a16="http://schemas.microsoft.com/office/drawing/2014/main" id="{E144514D-284E-614E-ADEC-4AB5C03C0E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4088" y="1578855"/>
            <a:ext cx="10102795" cy="41322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500"/>
              </a:spcBef>
              <a:buNone/>
              <a:defRPr sz="2600" b="0" i="0">
                <a:latin typeface="Mulish" pitchFamily="2" charset="0"/>
                <a:ea typeface="Microsoft JhengHei" panose="020B0604030504040204" pitchFamily="34" charset="-120"/>
              </a:defRPr>
            </a:lvl1pPr>
            <a:lvl2pPr>
              <a:defRPr b="0" i="0">
                <a:latin typeface="Mulish" pitchFamily="2" charset="0"/>
                <a:ea typeface="Microsoft JhengHei" panose="020B0604030504040204" pitchFamily="34" charset="-120"/>
              </a:defRPr>
            </a:lvl2pPr>
            <a:lvl3pPr>
              <a:defRPr b="0" i="0">
                <a:latin typeface="Mulish" pitchFamily="2" charset="0"/>
                <a:ea typeface="Microsoft JhengHei" panose="020B0604030504040204" pitchFamily="34" charset="-120"/>
              </a:defRPr>
            </a:lvl3pPr>
            <a:lvl4pPr>
              <a:defRPr b="0" i="0">
                <a:latin typeface="Mulish" pitchFamily="2" charset="0"/>
                <a:ea typeface="Microsoft JhengHei" panose="020B0604030504040204" pitchFamily="34" charset="-120"/>
              </a:defRPr>
            </a:lvl4pPr>
            <a:lvl5pPr>
              <a:defRPr b="0" i="0">
                <a:latin typeface="Mulish" pitchFamily="2" charset="0"/>
                <a:ea typeface="Microsoft JhengHei" panose="020B0604030504040204" pitchFamily="34" charset="-120"/>
              </a:defRPr>
            </a:lvl5pPr>
          </a:lstStyle>
          <a:p>
            <a:r>
              <a:rPr lang="en" altLang="zh-TW" dirty="0">
                <a:effectLst/>
              </a:rPr>
              <a:t>Please enter English content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2733932-6E61-6548-8B2E-44E862CD0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26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頁_英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CE0D3154-67D9-AC45-9493-5E237A2D6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7109" y="2162200"/>
            <a:ext cx="6356480" cy="18581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Tx/>
              <a:buNone/>
              <a:defRPr sz="40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course name (EN)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FE13AC-A2AC-3B47-A525-D8E946A0F5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請輸入講師</a:t>
            </a:r>
            <a:endParaRPr kumimoji="1" lang="en-US" altLang="zh-TW" dirty="0"/>
          </a:p>
          <a:p>
            <a:pPr lvl="0"/>
            <a:endParaRPr kumimoji="1" lang="zh-TW" altLang="en-US" dirty="0"/>
          </a:p>
        </p:txBody>
      </p:sp>
      <p:sp>
        <p:nvSpPr>
          <p:cNvPr id="12" name="文字版面配置區 3">
            <a:extLst>
              <a:ext uri="{FF2B5EF4-FFF2-40B4-BE49-F238E27FC236}">
                <a16:creationId xmlns:a16="http://schemas.microsoft.com/office/drawing/2014/main" id="{49B93D7A-BBC7-434C-BBB9-3FB8E00C03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請輸入科系與學校</a:t>
            </a:r>
          </a:p>
        </p:txBody>
      </p:sp>
    </p:spTree>
    <p:extLst>
      <p:ext uri="{BB962C8B-B14F-4D97-AF65-F5344CB8AC3E}">
        <p14:creationId xmlns:p14="http://schemas.microsoft.com/office/powerpoint/2010/main" val="37812183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頁_滿版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>
            <a:extLst>
              <a:ext uri="{FF2B5EF4-FFF2-40B4-BE49-F238E27FC236}">
                <a16:creationId xmlns:a16="http://schemas.microsoft.com/office/drawing/2014/main" id="{1E9905BC-16D6-3D4A-9DD2-2EBC27F18C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003519" cy="6858000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B78D47A3-6ECE-5E44-BB87-769F0FD92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831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頁_滿版圖片＋中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>
            <a:extLst>
              <a:ext uri="{FF2B5EF4-FFF2-40B4-BE49-F238E27FC236}">
                <a16:creationId xmlns:a16="http://schemas.microsoft.com/office/drawing/2014/main" id="{1E9905BC-16D6-3D4A-9DD2-2EBC27F18C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1189317"/>
            <a:ext cx="12002400" cy="5668682"/>
          </a:xfrm>
          <a:prstGeom prst="rect">
            <a:avLst/>
          </a:prstGeo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E7BE4-C1CC-6A42-9A7F-3ACB7BE0D0EB}"/>
              </a:ext>
            </a:extLst>
          </p:cNvPr>
          <p:cNvSpPr/>
          <p:nvPr userDrawn="1"/>
        </p:nvSpPr>
        <p:spPr>
          <a:xfrm>
            <a:off x="1" y="0"/>
            <a:ext cx="11997202" cy="11893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E066061-A6A5-D842-A31D-3CED02F967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359" y="359005"/>
            <a:ext cx="10455376" cy="574167"/>
          </a:xfrm>
          <a:prstGeom prst="rect">
            <a:avLst/>
          </a:prstGeom>
        </p:spPr>
        <p:txBody>
          <a:bodyPr anchor="ctr"/>
          <a:lstStyle>
            <a:lvl1pPr algn="l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請輸入本頁標題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B78D47A3-6ECE-5E44-BB87-769F0FD92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2706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內容頁_滿版圖片＋英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>
            <a:extLst>
              <a:ext uri="{FF2B5EF4-FFF2-40B4-BE49-F238E27FC236}">
                <a16:creationId xmlns:a16="http://schemas.microsoft.com/office/drawing/2014/main" id="{1E9905BC-16D6-3D4A-9DD2-2EBC27F18C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1189317"/>
            <a:ext cx="12002400" cy="5668682"/>
          </a:xfrm>
          <a:prstGeom prst="rect">
            <a:avLst/>
          </a:prstGeo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E7BE4-C1CC-6A42-9A7F-3ACB7BE0D0EB}"/>
              </a:ext>
            </a:extLst>
          </p:cNvPr>
          <p:cNvSpPr/>
          <p:nvPr userDrawn="1"/>
        </p:nvSpPr>
        <p:spPr>
          <a:xfrm>
            <a:off x="1" y="0"/>
            <a:ext cx="11997202" cy="11893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B78D47A3-6ECE-5E44-BB87-769F0FD92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4B75368-3272-5840-B040-1CA08690D8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359" y="360637"/>
            <a:ext cx="8830033" cy="574167"/>
          </a:xfrm>
          <a:prstGeom prst="rect">
            <a:avLst/>
          </a:prstGeom>
        </p:spPr>
        <p:txBody>
          <a:bodyPr anchor="ctr"/>
          <a:lstStyle>
            <a:lvl1pPr algn="l">
              <a:defRPr sz="3400" b="1" i="0">
                <a:solidFill>
                  <a:schemeClr val="bg1"/>
                </a:solidFill>
                <a:latin typeface="Mulish" pitchFamily="2" charset="0"/>
                <a:ea typeface="Microsoft JhengHei" panose="020B0604030504040204" pitchFamily="34" charset="-120"/>
              </a:defRPr>
            </a:lvl1pPr>
          </a:lstStyle>
          <a:p>
            <a:r>
              <a:rPr kumimoji="1" lang="en-US" altLang="zh-TW" dirty="0"/>
              <a:t>Please enter an English title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0174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頁_僅中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D5ED-7ECD-404E-B820-B19CD7D80A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359" y="824935"/>
            <a:ext cx="8747531" cy="574167"/>
          </a:xfrm>
          <a:prstGeom prst="rect">
            <a:avLst/>
          </a:prstGeom>
        </p:spPr>
        <p:txBody>
          <a:bodyPr anchor="ctr"/>
          <a:lstStyle>
            <a:lvl1pPr algn="l">
              <a:defRPr sz="4300" b="1" i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請輸入本頁標題</a:t>
            </a:r>
          </a:p>
        </p:txBody>
      </p:sp>
      <p:sp>
        <p:nvSpPr>
          <p:cNvPr id="6" name="文字版面配置區 25">
            <a:extLst>
              <a:ext uri="{FF2B5EF4-FFF2-40B4-BE49-F238E27FC236}">
                <a16:creationId xmlns:a16="http://schemas.microsoft.com/office/drawing/2014/main" id="{AC8A6114-E9C4-AB4F-8FBE-1BB3BC5335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</a:t>
            </a:r>
            <a:r>
              <a:rPr kumimoji="1" lang="en-US" altLang="zh-TW" dirty="0"/>
              <a:t> 00 </a:t>
            </a:r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B78D47A3-6ECE-5E44-BB87-769F0FD92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2903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頁_僅英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D5ED-7ECD-404E-B820-B19CD7D80A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359" y="728685"/>
            <a:ext cx="8830033" cy="574167"/>
          </a:xfrm>
          <a:prstGeom prst="rect">
            <a:avLst/>
          </a:prstGeom>
        </p:spPr>
        <p:txBody>
          <a:bodyPr anchor="ctr"/>
          <a:lstStyle>
            <a:lvl1pPr algn="l">
              <a:defRPr sz="3400" b="1" i="0">
                <a:solidFill>
                  <a:schemeClr val="accent2"/>
                </a:solidFill>
                <a:latin typeface="Mulish" pitchFamily="2" charset="0"/>
                <a:ea typeface="Microsoft JhengHei" panose="020B0604030504040204" pitchFamily="34" charset="-120"/>
              </a:defRPr>
            </a:lvl1pPr>
          </a:lstStyle>
          <a:p>
            <a:r>
              <a:rPr kumimoji="1" lang="en-US" altLang="zh-TW" dirty="0"/>
              <a:t>Please enter an English title</a:t>
            </a:r>
            <a:endParaRPr kumimoji="1" lang="zh-TW" altLang="en-US" dirty="0"/>
          </a:p>
        </p:txBody>
      </p:sp>
      <p:sp>
        <p:nvSpPr>
          <p:cNvPr id="6" name="文字版面配置區 25">
            <a:extLst>
              <a:ext uri="{FF2B5EF4-FFF2-40B4-BE49-F238E27FC236}">
                <a16:creationId xmlns:a16="http://schemas.microsoft.com/office/drawing/2014/main" id="{AC8A6114-E9C4-AB4F-8FBE-1BB3BC5335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</a:t>
            </a:r>
            <a:r>
              <a:rPr kumimoji="1" lang="en-US" altLang="zh-TW" dirty="0"/>
              <a:t> 00 </a:t>
            </a:r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772EDD7-FD8C-F74D-BAAE-CE841A159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0963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頁_空白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5">
            <a:extLst>
              <a:ext uri="{FF2B5EF4-FFF2-40B4-BE49-F238E27FC236}">
                <a16:creationId xmlns:a16="http://schemas.microsoft.com/office/drawing/2014/main" id="{AC8A6114-E9C4-AB4F-8FBE-1BB3BC5335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</a:t>
            </a:r>
            <a:r>
              <a:rPr kumimoji="1" lang="en-US" altLang="zh-TW" dirty="0"/>
              <a:t> 00 </a:t>
            </a:r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772EDD7-FD8C-F74D-BAAE-CE841A159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7688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FC5154C-0399-3A45-91DB-859D3A613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882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1_中英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D5ED-7ECD-404E-B820-B19CD7D80A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</p:spPr>
        <p:txBody>
          <a:bodyPr anchor="ctr"/>
          <a:lstStyle>
            <a:lvl1pPr algn="l"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請輸入章節名稱（中文）導論</a:t>
            </a:r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CE0D3154-67D9-AC45-9493-5E237A2D6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chapter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name (EN)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Introduction</a:t>
            </a:r>
            <a:endParaRPr lang="en" altLang="zh-TW" dirty="0">
              <a:effectLst/>
            </a:endParaRPr>
          </a:p>
        </p:txBody>
      </p:sp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254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1_中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98C65EFF-7D54-5A47-8DFA-6E89510A15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spcAft>
                <a:spcPts val="600"/>
              </a:spcAft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請輸入章節名稱（中文）</a:t>
            </a:r>
          </a:p>
        </p:txBody>
      </p:sp>
    </p:spTree>
    <p:extLst>
      <p:ext uri="{BB962C8B-B14F-4D97-AF65-F5344CB8AC3E}">
        <p14:creationId xmlns:p14="http://schemas.microsoft.com/office/powerpoint/2010/main" val="165329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1_英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11" name="文字版面配置區 19">
            <a:extLst>
              <a:ext uri="{FF2B5EF4-FFF2-40B4-BE49-F238E27FC236}">
                <a16:creationId xmlns:a16="http://schemas.microsoft.com/office/drawing/2014/main" id="{6A4CCA38-E906-B447-9C6A-C28C6EB8BE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Tx/>
              <a:buNone/>
              <a:defRPr sz="40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chapter name (EN)</a:t>
            </a:r>
          </a:p>
        </p:txBody>
      </p:sp>
    </p:spTree>
    <p:extLst>
      <p:ext uri="{BB962C8B-B14F-4D97-AF65-F5344CB8AC3E}">
        <p14:creationId xmlns:p14="http://schemas.microsoft.com/office/powerpoint/2010/main" val="342603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2_中英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D5ED-7ECD-404E-B820-B19CD7D80A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</p:spPr>
        <p:txBody>
          <a:bodyPr anchor="ctr"/>
          <a:lstStyle>
            <a:lvl1pPr algn="l"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請輸入章節名稱（中文）文獻探討</a:t>
            </a:r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CE0D3154-67D9-AC45-9493-5E237A2D6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chapter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name (EN)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Related Work</a:t>
            </a:r>
            <a:endParaRPr lang="en" altLang="zh-TW" dirty="0">
              <a:effectLst/>
            </a:endParaRPr>
          </a:p>
        </p:txBody>
      </p:sp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98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2_中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98C65EFF-7D54-5A47-8DFA-6E89510A15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spcAft>
                <a:spcPts val="600"/>
              </a:spcAft>
              <a:defRPr sz="43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請輸入章節名稱（中文）</a:t>
            </a:r>
          </a:p>
        </p:txBody>
      </p:sp>
    </p:spTree>
    <p:extLst>
      <p:ext uri="{BB962C8B-B14F-4D97-AF65-F5344CB8AC3E}">
        <p14:creationId xmlns:p14="http://schemas.microsoft.com/office/powerpoint/2010/main" val="11769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2_英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5">
            <a:extLst>
              <a:ext uri="{FF2B5EF4-FFF2-40B4-BE49-F238E27FC236}">
                <a16:creationId xmlns:a16="http://schemas.microsoft.com/office/drawing/2014/main" id="{84D7E8A1-45FC-3345-81BF-6051B030B7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章節名稱｜課程名稱｜講師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3235207-0229-A94A-AE53-B2B4321F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505" y="6196171"/>
            <a:ext cx="564777" cy="234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kumimoji="1" lang="en-US" altLang="zh-TW" dirty="0"/>
              <a:t>P.</a:t>
            </a:r>
            <a:fld id="{BC606C9A-0C63-F641-9BEC-AE7395D86B2C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文字版面配置區 19">
            <a:extLst>
              <a:ext uri="{FF2B5EF4-FFF2-40B4-BE49-F238E27FC236}">
                <a16:creationId xmlns:a16="http://schemas.microsoft.com/office/drawing/2014/main" id="{9490E476-0DB1-3646-88EF-3C4577AE3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Tx/>
              <a:buNone/>
              <a:defRPr sz="4000" b="1" i="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r>
              <a:rPr lang="en" altLang="zh-TW" dirty="0">
                <a:effectLst/>
              </a:rPr>
              <a:t>Please enter the chapter name (EN)</a:t>
            </a:r>
          </a:p>
        </p:txBody>
      </p:sp>
    </p:spTree>
    <p:extLst>
      <p:ext uri="{BB962C8B-B14F-4D97-AF65-F5344CB8AC3E}">
        <p14:creationId xmlns:p14="http://schemas.microsoft.com/office/powerpoint/2010/main" val="6441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jp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jp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.jp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.jp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40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73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707" r:id="rId3"/>
    <p:sldLayoutId id="2147483706" r:id="rId4"/>
    <p:sldLayoutId id="2147483708" r:id="rId5"/>
    <p:sldLayoutId id="2147483680" r:id="rId6"/>
    <p:sldLayoutId id="2147483682" r:id="rId7"/>
    <p:sldLayoutId id="2147483681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2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6A329F9-5348-1548-B2C8-F9B3F0CF71E1}"/>
              </a:ext>
            </a:extLst>
          </p:cNvPr>
          <p:cNvSpPr txBox="1"/>
          <p:nvPr userDrawn="1"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kumimoji="1" lang="en-US" altLang="zh-TW" sz="5800" b="0" i="0" dirty="0">
                <a:solidFill>
                  <a:schemeClr val="bg1"/>
                </a:solidFill>
                <a:latin typeface="Mulish ExtraLight" pitchFamily="2" charset="0"/>
              </a:rPr>
              <a:t>01</a:t>
            </a:r>
            <a:endParaRPr kumimoji="1" lang="zh-TW" altLang="en-US" sz="5800" b="0" i="0" dirty="0">
              <a:solidFill>
                <a:schemeClr val="bg1"/>
              </a:solidFill>
              <a:latin typeface="Mulish ExtraLight" pitchFamily="2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2C875A-8EE7-134F-887C-5D22CE8314D7}"/>
              </a:ext>
            </a:extLst>
          </p:cNvPr>
          <p:cNvSpPr txBox="1"/>
          <p:nvPr userDrawn="1"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章節</a:t>
            </a:r>
            <a:r>
              <a:rPr kumimoji="1" lang="en-US" altLang="zh-TW" sz="12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01</a:t>
            </a:r>
            <a:endParaRPr kumimoji="1" lang="zh-TW" altLang="en-US" sz="1200" b="1" i="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808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51" r:id="rId2"/>
    <p:sldLayoutId id="214748368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CB32A6E-E8E1-CC4F-ADAF-B6306D4CE83B}"/>
              </a:ext>
            </a:extLst>
          </p:cNvPr>
          <p:cNvSpPr txBox="1"/>
          <p:nvPr userDrawn="1"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kumimoji="1" lang="en-US" altLang="zh-TW" sz="5800" b="0" i="0" dirty="0">
                <a:solidFill>
                  <a:schemeClr val="bg1"/>
                </a:solidFill>
                <a:latin typeface="Mulish ExtraLight" pitchFamily="2" charset="0"/>
              </a:rPr>
              <a:t>02</a:t>
            </a:r>
            <a:endParaRPr kumimoji="1" lang="zh-TW" altLang="en-US" sz="5800" b="0" i="0" dirty="0">
              <a:solidFill>
                <a:schemeClr val="bg1"/>
              </a:solidFill>
              <a:latin typeface="Mulish ExtraLight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7FCFD66-3909-C843-98D2-2FA151590CDF}"/>
              </a:ext>
            </a:extLst>
          </p:cNvPr>
          <p:cNvSpPr txBox="1"/>
          <p:nvPr userDrawn="1"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章節</a:t>
            </a:r>
            <a:r>
              <a:rPr kumimoji="1" lang="en-US" altLang="zh-TW" sz="12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02</a:t>
            </a:r>
            <a:endParaRPr kumimoji="1" lang="zh-TW" altLang="en-US" sz="1200" b="1" i="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18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D1BF12E-7BB2-204B-AD50-91FE38240A9F}"/>
              </a:ext>
            </a:extLst>
          </p:cNvPr>
          <p:cNvSpPr txBox="1"/>
          <p:nvPr userDrawn="1"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kumimoji="1" lang="en-US" altLang="zh-TW" sz="5800" b="0" i="0" dirty="0">
                <a:solidFill>
                  <a:schemeClr val="bg1"/>
                </a:solidFill>
                <a:latin typeface="Mulish ExtraLight" pitchFamily="2" charset="0"/>
              </a:rPr>
              <a:t>03</a:t>
            </a:r>
            <a:endParaRPr kumimoji="1" lang="zh-TW" altLang="en-US" sz="5800" b="0" i="0" dirty="0">
              <a:solidFill>
                <a:schemeClr val="bg1"/>
              </a:solidFill>
              <a:latin typeface="Mulish ExtraLight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CEFABB5-0470-ED40-BDC8-1E4E02C30D1D}"/>
              </a:ext>
            </a:extLst>
          </p:cNvPr>
          <p:cNvSpPr txBox="1"/>
          <p:nvPr userDrawn="1"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章節</a:t>
            </a:r>
            <a:r>
              <a:rPr kumimoji="1" lang="en-US" altLang="zh-TW" sz="12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03</a:t>
            </a:r>
            <a:endParaRPr kumimoji="1" lang="zh-TW" altLang="en-US" sz="1200" b="1" i="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26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CCFD0BF-2EE8-5B48-B80A-121238F021AD}"/>
              </a:ext>
            </a:extLst>
          </p:cNvPr>
          <p:cNvSpPr txBox="1"/>
          <p:nvPr userDrawn="1"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kumimoji="1" lang="en-US" altLang="zh-TW" sz="5800" b="0" i="0" dirty="0">
                <a:solidFill>
                  <a:schemeClr val="bg1"/>
                </a:solidFill>
                <a:latin typeface="Mulish ExtraLight" pitchFamily="2" charset="0"/>
              </a:rPr>
              <a:t>04</a:t>
            </a:r>
            <a:endParaRPr kumimoji="1" lang="zh-TW" altLang="en-US" sz="5800" b="0" i="0" dirty="0">
              <a:solidFill>
                <a:schemeClr val="bg1"/>
              </a:solidFill>
              <a:latin typeface="Mulish ExtraLight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8D60DB7-A564-724D-9E10-B756F64250A5}"/>
              </a:ext>
            </a:extLst>
          </p:cNvPr>
          <p:cNvSpPr txBox="1"/>
          <p:nvPr userDrawn="1"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章節</a:t>
            </a:r>
            <a:r>
              <a:rPr kumimoji="1" lang="en-US" altLang="zh-TW" sz="12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04</a:t>
            </a:r>
            <a:endParaRPr kumimoji="1" lang="zh-TW" altLang="en-US" sz="1200" b="1" i="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655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CCFD0BF-2EE8-5B48-B80A-121238F021AD}"/>
              </a:ext>
            </a:extLst>
          </p:cNvPr>
          <p:cNvSpPr txBox="1"/>
          <p:nvPr userDrawn="1"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kumimoji="1" lang="en-US" altLang="zh-TW" sz="5800" b="0" i="0" dirty="0">
                <a:solidFill>
                  <a:schemeClr val="bg1"/>
                </a:solidFill>
                <a:latin typeface="Mulish ExtraLight" pitchFamily="2" charset="0"/>
              </a:rPr>
              <a:t>05</a:t>
            </a:r>
            <a:endParaRPr kumimoji="1" lang="zh-TW" altLang="en-US" sz="5800" b="0" i="0" dirty="0">
              <a:solidFill>
                <a:schemeClr val="bg1"/>
              </a:solidFill>
              <a:latin typeface="Mulish ExtraLight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8D60DB7-A564-724D-9E10-B756F64250A5}"/>
              </a:ext>
            </a:extLst>
          </p:cNvPr>
          <p:cNvSpPr txBox="1"/>
          <p:nvPr userDrawn="1"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章節</a:t>
            </a:r>
            <a:r>
              <a:rPr kumimoji="1" lang="en-US" altLang="zh-TW" sz="12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05</a:t>
            </a:r>
            <a:endParaRPr kumimoji="1" lang="zh-TW" altLang="en-US" sz="1200" b="1" i="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788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CCFD0BF-2EE8-5B48-B80A-121238F021AD}"/>
              </a:ext>
            </a:extLst>
          </p:cNvPr>
          <p:cNvSpPr txBox="1"/>
          <p:nvPr userDrawn="1"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kumimoji="1" lang="en-US" altLang="zh-TW" sz="5800" b="0" i="0" dirty="0">
                <a:solidFill>
                  <a:schemeClr val="bg1"/>
                </a:solidFill>
                <a:latin typeface="Mulish ExtraLight" pitchFamily="2" charset="0"/>
              </a:rPr>
              <a:t>06</a:t>
            </a:r>
            <a:endParaRPr kumimoji="1" lang="zh-TW" altLang="en-US" sz="5800" b="0" i="0" dirty="0">
              <a:solidFill>
                <a:schemeClr val="bg1"/>
              </a:solidFill>
              <a:latin typeface="Mulish ExtraLight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8D60DB7-A564-724D-9E10-B756F64250A5}"/>
              </a:ext>
            </a:extLst>
          </p:cNvPr>
          <p:cNvSpPr txBox="1"/>
          <p:nvPr userDrawn="1"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章節</a:t>
            </a:r>
            <a:r>
              <a:rPr kumimoji="1" lang="en-US" altLang="zh-TW" sz="12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05</a:t>
            </a:r>
            <a:endParaRPr kumimoji="1" lang="zh-TW" altLang="en-US" sz="1200" b="1" i="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226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CCFD0BF-2EE8-5B48-B80A-121238F021AD}"/>
              </a:ext>
            </a:extLst>
          </p:cNvPr>
          <p:cNvSpPr txBox="1"/>
          <p:nvPr userDrawn="1"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kumimoji="1" lang="en-US" altLang="zh-TW" sz="5800" b="0" i="0" dirty="0">
                <a:solidFill>
                  <a:schemeClr val="bg1"/>
                </a:solidFill>
                <a:latin typeface="Mulish ExtraLight" pitchFamily="2" charset="0"/>
              </a:rPr>
              <a:t>07</a:t>
            </a:r>
            <a:endParaRPr kumimoji="1" lang="zh-TW" altLang="en-US" sz="5800" b="0" i="0" dirty="0">
              <a:solidFill>
                <a:schemeClr val="bg1"/>
              </a:solidFill>
              <a:latin typeface="Mulish ExtraLight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8D60DB7-A564-724D-9E10-B756F64250A5}"/>
              </a:ext>
            </a:extLst>
          </p:cNvPr>
          <p:cNvSpPr txBox="1"/>
          <p:nvPr userDrawn="1"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章節</a:t>
            </a:r>
            <a:r>
              <a:rPr kumimoji="1" lang="en-US" altLang="zh-TW" sz="12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05</a:t>
            </a:r>
            <a:endParaRPr kumimoji="1" lang="zh-TW" altLang="en-US" sz="1200" b="1" i="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42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03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02" r:id="rId2"/>
    <p:sldLayoutId id="214748370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Mulish?preview.text=abcdefghijklmnopqrstuvwxyz&amp;preview.text_type=custom#standard-sty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D617DA-E6C3-394B-866A-171DA55AC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89"/>
          <a:stretch/>
        </p:blipFill>
        <p:spPr>
          <a:xfrm>
            <a:off x="3215944" y="3614225"/>
            <a:ext cx="5760111" cy="1802505"/>
          </a:xfrm>
          <a:prstGeom prst="rect">
            <a:avLst/>
          </a:prstGeom>
        </p:spPr>
      </p:pic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1145DE3A-BAA4-3F4C-904D-4AA09027B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1</a:t>
            </a:fld>
            <a:endParaRPr kumimoji="1"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4ADD12-A887-6848-954F-256DC36DAD85}"/>
              </a:ext>
            </a:extLst>
          </p:cNvPr>
          <p:cNvSpPr/>
          <p:nvPr/>
        </p:nvSpPr>
        <p:spPr>
          <a:xfrm>
            <a:off x="3215944" y="3838014"/>
            <a:ext cx="581439" cy="2872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7CB582-FE29-AC4B-A829-C902FEB91356}"/>
              </a:ext>
            </a:extLst>
          </p:cNvPr>
          <p:cNvSpPr/>
          <p:nvPr/>
        </p:nvSpPr>
        <p:spPr>
          <a:xfrm>
            <a:off x="4966890" y="4060678"/>
            <a:ext cx="849709" cy="28724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4AD8A5-5F84-BD49-B344-20A867FB7835}"/>
              </a:ext>
            </a:extLst>
          </p:cNvPr>
          <p:cNvSpPr/>
          <p:nvPr/>
        </p:nvSpPr>
        <p:spPr>
          <a:xfrm>
            <a:off x="4893733" y="4504267"/>
            <a:ext cx="1092200" cy="84666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/>
              </a:solidFill>
            </a:endParaRPr>
          </a:p>
        </p:txBody>
      </p:sp>
      <p:sp>
        <p:nvSpPr>
          <p:cNvPr id="21" name="標題 7">
            <a:extLst>
              <a:ext uri="{FF2B5EF4-FFF2-40B4-BE49-F238E27FC236}">
                <a16:creationId xmlns:a16="http://schemas.microsoft.com/office/drawing/2014/main" id="{0BAB3EDF-64BF-2E4C-B8F4-F178D79886E8}"/>
              </a:ext>
            </a:extLst>
          </p:cNvPr>
          <p:cNvSpPr txBox="1">
            <a:spLocks/>
          </p:cNvSpPr>
          <p:nvPr/>
        </p:nvSpPr>
        <p:spPr>
          <a:xfrm>
            <a:off x="953359" y="824935"/>
            <a:ext cx="8747531" cy="57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簡報模版使用說明</a:t>
            </a:r>
          </a:p>
        </p:txBody>
      </p:sp>
      <p:sp>
        <p:nvSpPr>
          <p:cNvPr id="22" name="文字版面配置區 10">
            <a:extLst>
              <a:ext uri="{FF2B5EF4-FFF2-40B4-BE49-F238E27FC236}">
                <a16:creationId xmlns:a16="http://schemas.microsoft.com/office/drawing/2014/main" id="{2CB0EAFC-0FDA-8044-BBBB-9532FFD688B3}"/>
              </a:ext>
            </a:extLst>
          </p:cNvPr>
          <p:cNvSpPr txBox="1">
            <a:spLocks/>
          </p:cNvSpPr>
          <p:nvPr/>
        </p:nvSpPr>
        <p:spPr>
          <a:xfrm>
            <a:off x="954088" y="1618596"/>
            <a:ext cx="10102795" cy="40891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選擇版型：左上角「常用」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「版面配置」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選擇適合的版型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如圖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不想使用既有的版型時，請在「版面配置」選擇「空白頁」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欲加入頁碼時，可點選「插入」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「頁首和頁尾」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勾選「投影片編號」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開始製作簡報時，</a:t>
            </a:r>
            <a:r>
              <a:rPr lang="zh-TW" altLang="en-US" sz="2000" b="1" dirty="0">
                <a:highlight>
                  <a:srgbClr val="FFE67E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請開啟輔助線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（檢視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「輔助線」打勾）</a:t>
            </a:r>
          </a:p>
        </p:txBody>
      </p:sp>
    </p:spTree>
    <p:extLst>
      <p:ext uri="{BB962C8B-B14F-4D97-AF65-F5344CB8AC3E}">
        <p14:creationId xmlns:p14="http://schemas.microsoft.com/office/powerpoint/2010/main" val="145824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63F6542-5F0D-4C71-931A-BA9E12D10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15BBCAE9-609F-4A24-81B7-FC81F25A7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328237C-6458-49D3-9FC2-1741FDE84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31D319-E8F7-4B40-A29B-65C537449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10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728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9CFF1F-096A-4C85-B243-E15C3980E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FA69C4C-B181-4100-B321-653F6DE4BB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C1169D7E-C8C2-4170-92D8-FF05D9494E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4665BB-CEB3-4278-A557-CB221CEF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11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7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AF8BF9E-3D40-4440-AF5A-60C24552A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5F7670C-B954-45D1-AA3F-EDA3B53D542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69912BD-685E-4457-A8DA-F8CA9A62C9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1849E33-68F1-48D1-9CCA-C7169F72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12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200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B18FE538-67D4-476C-97AF-E936866D2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EE60804-68F9-4C6E-9BFE-0274783BAC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22A59E8-1C40-4E07-B678-91A299A4C5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4C9AAF-4325-4104-AD29-03C9D82B3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13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40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C45C4F2-8033-4909-A178-F8CF211C2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92C9D53-C038-4AD9-AA41-64DBFFC3D6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40A70CC-D725-4F7B-A4AA-753FF419DDF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F223C3-1B7D-4464-836C-FEC6E2641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14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91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2E7B5ED-5332-41F3-B039-45D01BD9A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09DB1E1-1519-434C-BB30-1A578E0517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517200AD-EC1F-456A-99C7-8A45C9C61B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E92037-B068-40FF-BB01-12AB5DC68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15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6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B7A48C7-A0BC-41B0-B85B-0E63CF7D4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E5487B0-670A-41D1-B533-154D84BDF5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50A9B58-E3AE-49CB-9F5C-0994EA16C7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B65645-2D42-43CD-805B-D015C8B99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16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23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479D90F-C80C-44C1-9B6E-180F53217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0FD49B6-470E-4C14-A47D-470C0D80B6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D37CE9E8-14FD-4CAD-82C8-E726A7C5ED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A498AA-8708-4A70-A158-DA982ECB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17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10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28CEFC5-65E4-4E6F-B158-76377B9F7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3920C7F-5B56-446E-9412-5E44DAFFB0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CD4C01-8274-4912-AB53-C6851FF06D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/>
              <a:t>[1]</a:t>
            </a:r>
          </a:p>
          <a:p>
            <a:r>
              <a:rPr lang="en-US" altLang="zh-TW" dirty="0"/>
              <a:t>[2]</a:t>
            </a:r>
          </a:p>
          <a:p>
            <a:r>
              <a:rPr lang="en-US" altLang="zh-TW" dirty="0"/>
              <a:t>[3]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28D8EF-0ED4-4729-9807-1F7EAD4C4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18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9934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65D1CAA-B318-45B3-B741-3633A325E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F36B279-90D8-42CB-91B1-210162F4B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B69D5F6-577B-45EF-B8C7-4313F53D6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07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513615-CA97-469B-8EEB-EEBCAE5FD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19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758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B249F1C0-14BD-1B46-99E1-99DF24C7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94" y="1086228"/>
            <a:ext cx="3576703" cy="355854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37ECC8-850A-F44D-BC21-DE9A71B1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2</a:t>
            </a:fld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C764F56-4608-9C4F-9753-F7AF9EE87877}"/>
              </a:ext>
            </a:extLst>
          </p:cNvPr>
          <p:cNvSpPr txBox="1"/>
          <p:nvPr/>
        </p:nvSpPr>
        <p:spPr>
          <a:xfrm>
            <a:off x="3020151" y="3422863"/>
            <a:ext cx="2306973" cy="72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zh-TW" dirty="0">
                <a:latin typeface="Mulish" pitchFamily="2" charset="0"/>
              </a:rPr>
              <a:t>R67  G47  B166</a:t>
            </a:r>
          </a:p>
          <a:p>
            <a:pPr>
              <a:lnSpc>
                <a:spcPct val="120000"/>
              </a:lnSpc>
            </a:pPr>
            <a:r>
              <a:rPr kumimoji="1" lang="en" altLang="zh-TW" dirty="0">
                <a:latin typeface="Mulish" pitchFamily="2" charset="0"/>
              </a:rPr>
              <a:t>#432fa6</a:t>
            </a:r>
            <a:endParaRPr kumimoji="1" lang="zh-TW" altLang="en-US" dirty="0">
              <a:latin typeface="Mulish" pitchFamily="2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0499C00-8AF4-8C45-AB58-A57031379132}"/>
              </a:ext>
            </a:extLst>
          </p:cNvPr>
          <p:cNvSpPr txBox="1"/>
          <p:nvPr/>
        </p:nvSpPr>
        <p:spPr>
          <a:xfrm>
            <a:off x="3020151" y="2376651"/>
            <a:ext cx="2306973" cy="72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zh-TW" dirty="0">
                <a:latin typeface="Mulish" pitchFamily="2" charset="0"/>
              </a:rPr>
              <a:t>R123  G103 B230</a:t>
            </a:r>
          </a:p>
          <a:p>
            <a:pPr>
              <a:lnSpc>
                <a:spcPct val="120000"/>
              </a:lnSpc>
            </a:pPr>
            <a:r>
              <a:rPr kumimoji="1" lang="en" altLang="zh-TW" dirty="0">
                <a:latin typeface="Mulish" pitchFamily="2" charset="0"/>
              </a:rPr>
              <a:t>#7b67e6</a:t>
            </a:r>
            <a:endParaRPr kumimoji="1" lang="zh-TW" altLang="en-US" dirty="0">
              <a:latin typeface="Mulish" pitchFamily="2" charset="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31BE7B0-F19B-6847-8B2A-0818D14CCD8A}"/>
              </a:ext>
            </a:extLst>
          </p:cNvPr>
          <p:cNvSpPr/>
          <p:nvPr/>
        </p:nvSpPr>
        <p:spPr>
          <a:xfrm>
            <a:off x="2002064" y="2379727"/>
            <a:ext cx="763398" cy="76339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50EFDB3-112A-4C4C-A822-9DBA17F7D83E}"/>
              </a:ext>
            </a:extLst>
          </p:cNvPr>
          <p:cNvSpPr/>
          <p:nvPr/>
        </p:nvSpPr>
        <p:spPr>
          <a:xfrm>
            <a:off x="2002064" y="3405784"/>
            <a:ext cx="763398" cy="763398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055B40E-A4D1-5047-8D95-36247DB09148}"/>
              </a:ext>
            </a:extLst>
          </p:cNvPr>
          <p:cNvSpPr txBox="1"/>
          <p:nvPr/>
        </p:nvSpPr>
        <p:spPr>
          <a:xfrm>
            <a:off x="2002064" y="4960511"/>
            <a:ext cx="2779692" cy="77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兩種主色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會根據不同課程領域更換</a:t>
            </a:r>
          </a:p>
        </p:txBody>
      </p:sp>
      <p:sp>
        <p:nvSpPr>
          <p:cNvPr id="28" name="標題 15">
            <a:extLst>
              <a:ext uri="{FF2B5EF4-FFF2-40B4-BE49-F238E27FC236}">
                <a16:creationId xmlns:a16="http://schemas.microsoft.com/office/drawing/2014/main" id="{8981C13F-6ED9-E243-8FC5-C62F4F5C77FD}"/>
              </a:ext>
            </a:extLst>
          </p:cNvPr>
          <p:cNvSpPr txBox="1">
            <a:spLocks/>
          </p:cNvSpPr>
          <p:nvPr/>
        </p:nvSpPr>
        <p:spPr>
          <a:xfrm>
            <a:off x="953359" y="824935"/>
            <a:ext cx="8747531" cy="57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顏色建議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EE26D08-2192-A842-94F0-EDA8240DBA1B}"/>
              </a:ext>
            </a:extLst>
          </p:cNvPr>
          <p:cNvSpPr txBox="1"/>
          <p:nvPr/>
        </p:nvSpPr>
        <p:spPr>
          <a:xfrm>
            <a:off x="6473396" y="4957467"/>
            <a:ext cx="3977556" cy="77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配色時以紅框內的顏色為主</a:t>
            </a:r>
          </a:p>
          <a:p>
            <a:pPr>
              <a:lnSpc>
                <a:spcPct val="13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並避免使用打叉的顏色</a:t>
            </a:r>
            <a:endParaRPr lang="zh-TW" altLang="en-US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Google Shape;659;p60">
            <a:extLst>
              <a:ext uri="{FF2B5EF4-FFF2-40B4-BE49-F238E27FC236}">
                <a16:creationId xmlns:a16="http://schemas.microsoft.com/office/drawing/2014/main" id="{54962A2F-08D7-B342-93F4-ECC5B4EA5239}"/>
              </a:ext>
            </a:extLst>
          </p:cNvPr>
          <p:cNvSpPr/>
          <p:nvPr/>
        </p:nvSpPr>
        <p:spPr>
          <a:xfrm>
            <a:off x="9616078" y="2661641"/>
            <a:ext cx="327382" cy="327382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696758-3DF8-8A40-BF40-3280D7AD8ACD}"/>
              </a:ext>
            </a:extLst>
          </p:cNvPr>
          <p:cNvSpPr/>
          <p:nvPr/>
        </p:nvSpPr>
        <p:spPr>
          <a:xfrm>
            <a:off x="6637904" y="1595628"/>
            <a:ext cx="3383280" cy="45719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/>
              </a:solidFill>
            </a:endParaRPr>
          </a:p>
        </p:txBody>
      </p:sp>
      <p:sp>
        <p:nvSpPr>
          <p:cNvPr id="24" name="Google Shape;659;p60">
            <a:extLst>
              <a:ext uri="{FF2B5EF4-FFF2-40B4-BE49-F238E27FC236}">
                <a16:creationId xmlns:a16="http://schemas.microsoft.com/office/drawing/2014/main" id="{393709E7-A640-DA4F-A785-C3255C25D36A}"/>
              </a:ext>
            </a:extLst>
          </p:cNvPr>
          <p:cNvSpPr/>
          <p:nvPr/>
        </p:nvSpPr>
        <p:spPr>
          <a:xfrm>
            <a:off x="6982606" y="4161257"/>
            <a:ext cx="327382" cy="327382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659;p60">
            <a:extLst>
              <a:ext uri="{FF2B5EF4-FFF2-40B4-BE49-F238E27FC236}">
                <a16:creationId xmlns:a16="http://schemas.microsoft.com/office/drawing/2014/main" id="{3D6E248F-C69B-EB40-B101-3AB5E6CEFC9F}"/>
              </a:ext>
            </a:extLst>
          </p:cNvPr>
          <p:cNvSpPr/>
          <p:nvPr/>
        </p:nvSpPr>
        <p:spPr>
          <a:xfrm>
            <a:off x="7640974" y="4161257"/>
            <a:ext cx="327382" cy="327382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659;p60">
            <a:extLst>
              <a:ext uri="{FF2B5EF4-FFF2-40B4-BE49-F238E27FC236}">
                <a16:creationId xmlns:a16="http://schemas.microsoft.com/office/drawing/2014/main" id="{1A75EE4D-9E1C-D74C-8E9D-4F639C608F91}"/>
              </a:ext>
            </a:extLst>
          </p:cNvPr>
          <p:cNvSpPr/>
          <p:nvPr/>
        </p:nvSpPr>
        <p:spPr>
          <a:xfrm>
            <a:off x="9616078" y="4161257"/>
            <a:ext cx="327382" cy="327382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659;p60">
            <a:extLst>
              <a:ext uri="{FF2B5EF4-FFF2-40B4-BE49-F238E27FC236}">
                <a16:creationId xmlns:a16="http://schemas.microsoft.com/office/drawing/2014/main" id="{4B877960-DCA1-784F-AFF8-0B18C0CED6CF}"/>
              </a:ext>
            </a:extLst>
          </p:cNvPr>
          <p:cNvSpPr/>
          <p:nvPr/>
        </p:nvSpPr>
        <p:spPr>
          <a:xfrm>
            <a:off x="7311790" y="4161257"/>
            <a:ext cx="327382" cy="327382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659;p60">
            <a:extLst>
              <a:ext uri="{FF2B5EF4-FFF2-40B4-BE49-F238E27FC236}">
                <a16:creationId xmlns:a16="http://schemas.microsoft.com/office/drawing/2014/main" id="{024042CA-CF71-CB40-83A7-40615721C4C5}"/>
              </a:ext>
            </a:extLst>
          </p:cNvPr>
          <p:cNvSpPr/>
          <p:nvPr/>
        </p:nvSpPr>
        <p:spPr>
          <a:xfrm>
            <a:off x="6671710" y="4161257"/>
            <a:ext cx="327382" cy="327382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52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A4E18BC-93E2-4366-AA90-40E65C4F6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2BC232F-EF18-4B93-AA71-9B5FD4DA59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D8350E42-C6C9-4124-9F97-6DA9B82345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2F4F319-5352-445D-B296-C10252647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20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649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C022823-E54E-4508-B531-FF9F69D43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謝謝聆聽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CE75822F-8D9A-4A14-9826-AFF3906B74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84444274-CD7E-4CD9-865D-6D3ED9B8AE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TW" dirty="0"/>
              <a:t>08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3EDAC1-6523-45D4-BACC-37FB810F8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21</a:t>
            </a:fld>
            <a:endParaRPr kumimoji="1"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2D82217-2127-4F1C-B457-8242CC5654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Thank you!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93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37ECC8-850A-F44D-BC21-DE9A71B1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3</a:t>
            </a:fld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AA37A7-F939-3445-A80A-CFCD1FAEED8A}"/>
              </a:ext>
            </a:extLst>
          </p:cNvPr>
          <p:cNvSpPr txBox="1"/>
          <p:nvPr/>
        </p:nvSpPr>
        <p:spPr>
          <a:xfrm>
            <a:off x="6259254" y="4267093"/>
            <a:ext cx="4695258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英文字型：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Mulish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Google fonts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免費字型）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5DD55DE-1E2A-644A-B016-EFF79E51269A}"/>
              </a:ext>
            </a:extLst>
          </p:cNvPr>
          <p:cNvSpPr txBox="1"/>
          <p:nvPr/>
        </p:nvSpPr>
        <p:spPr>
          <a:xfrm>
            <a:off x="2473638" y="2366783"/>
            <a:ext cx="2013244" cy="10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微軟正黑體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微軟正黑體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3C619AF-A54A-6C47-A3A3-6BED168489D9}"/>
              </a:ext>
            </a:extLst>
          </p:cNvPr>
          <p:cNvSpPr txBox="1"/>
          <p:nvPr/>
        </p:nvSpPr>
        <p:spPr>
          <a:xfrm>
            <a:off x="8022367" y="1606450"/>
            <a:ext cx="1169032" cy="2271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TW" sz="2400" dirty="0">
                <a:latin typeface="Mulish Light" pitchFamily="2" charset="0"/>
                <a:ea typeface="Microsoft JhengHei" panose="020B0604030504040204" pitchFamily="34" charset="-120"/>
              </a:rPr>
              <a:t>Mulish</a:t>
            </a:r>
          </a:p>
          <a:p>
            <a:pPr>
              <a:lnSpc>
                <a:spcPct val="120000"/>
              </a:lnSpc>
            </a:pPr>
            <a:r>
              <a:rPr kumimoji="1" lang="en-US" altLang="zh-TW" sz="2400" dirty="0">
                <a:latin typeface="Mulish" pitchFamily="2" charset="0"/>
                <a:ea typeface="Microsoft JhengHei" panose="020B0604030504040204" pitchFamily="34" charset="-120"/>
              </a:rPr>
              <a:t>Mulish</a:t>
            </a:r>
            <a:endParaRPr kumimoji="1" lang="zh-TW" altLang="en-US" sz="2400" dirty="0">
              <a:latin typeface="Mulish" pitchFamily="2" charset="0"/>
              <a:ea typeface="Microsoft JhengHei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kumimoji="1" lang="en-US" altLang="zh-TW" sz="2400" b="1" dirty="0">
                <a:latin typeface="Mulish SemiBold" pitchFamily="2" charset="0"/>
                <a:ea typeface="Microsoft JhengHei" panose="020B0604030504040204" pitchFamily="34" charset="-120"/>
              </a:rPr>
              <a:t>Mulish</a:t>
            </a:r>
            <a:endParaRPr kumimoji="1" lang="zh-TW" altLang="en-US" sz="2400" b="1" dirty="0">
              <a:latin typeface="Mulish SemiBold" pitchFamily="2" charset="0"/>
              <a:ea typeface="Microsoft JhengHei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kumimoji="1" lang="en-US" altLang="zh-TW" sz="2400" b="1" dirty="0">
                <a:latin typeface="Mulish" pitchFamily="2" charset="0"/>
                <a:ea typeface="Microsoft JhengHei" panose="020B0604030504040204" pitchFamily="34" charset="-120"/>
              </a:rPr>
              <a:t>Mulish</a:t>
            </a:r>
            <a:endParaRPr kumimoji="1" lang="zh-TW" altLang="en-US" sz="2400" b="1" dirty="0">
              <a:latin typeface="Mulish" pitchFamily="2" charset="0"/>
              <a:ea typeface="Microsoft JhengHei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kumimoji="1" lang="en-US" altLang="zh-TW" sz="2400" b="1" dirty="0">
                <a:latin typeface="Mulish ExtraBold" pitchFamily="2" charset="0"/>
                <a:ea typeface="Microsoft JhengHei" panose="020B0604030504040204" pitchFamily="34" charset="-120"/>
              </a:rPr>
              <a:t>Mulish</a:t>
            </a:r>
            <a:endParaRPr kumimoji="1" lang="zh-TW" altLang="en-US" sz="2400" b="1" dirty="0">
              <a:latin typeface="Mulish ExtraBold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28" name="標題 15">
            <a:extLst>
              <a:ext uri="{FF2B5EF4-FFF2-40B4-BE49-F238E27FC236}">
                <a16:creationId xmlns:a16="http://schemas.microsoft.com/office/drawing/2014/main" id="{8981C13F-6ED9-E243-8FC5-C62F4F5C77FD}"/>
              </a:ext>
            </a:extLst>
          </p:cNvPr>
          <p:cNvSpPr txBox="1">
            <a:spLocks/>
          </p:cNvSpPr>
          <p:nvPr/>
        </p:nvSpPr>
        <p:spPr>
          <a:xfrm>
            <a:off x="953359" y="824935"/>
            <a:ext cx="8747531" cy="57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字型建議</a:t>
            </a:r>
          </a:p>
        </p:txBody>
      </p:sp>
      <p:sp>
        <p:nvSpPr>
          <p:cNvPr id="12" name="圓角矩形 11">
            <a:hlinkClick r:id="rId3"/>
            <a:extLst>
              <a:ext uri="{FF2B5EF4-FFF2-40B4-BE49-F238E27FC236}">
                <a16:creationId xmlns:a16="http://schemas.microsoft.com/office/drawing/2014/main" id="{2FA70731-4325-7246-8324-9D6C7C8F4D45}"/>
              </a:ext>
            </a:extLst>
          </p:cNvPr>
          <p:cNvSpPr/>
          <p:nvPr/>
        </p:nvSpPr>
        <p:spPr>
          <a:xfrm>
            <a:off x="7611784" y="4847835"/>
            <a:ext cx="1990198" cy="40684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點擊下載英文字型</a:t>
            </a:r>
            <a:endParaRPr kumimoji="1" lang="zh-TW" altLang="en-US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4F4500B-F8AE-394E-A6BB-2D8003D565FC}"/>
              </a:ext>
            </a:extLst>
          </p:cNvPr>
          <p:cNvSpPr txBox="1"/>
          <p:nvPr/>
        </p:nvSpPr>
        <p:spPr>
          <a:xfrm>
            <a:off x="2202479" y="4245650"/>
            <a:ext cx="2555562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中文字型：微軟正黑體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511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83F235-C7A2-FE40-8A18-34D4790A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489" y="2834952"/>
            <a:ext cx="3683467" cy="954266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85C5D9-B7F9-344D-999B-02E2B976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4</a:t>
            </a:fld>
            <a:endParaRPr kumimoji="1" lang="zh-TW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D5B2AC2-269A-674B-A567-E27E65E1BFC2}"/>
              </a:ext>
            </a:extLst>
          </p:cNvPr>
          <p:cNvSpPr/>
          <p:nvPr/>
        </p:nvSpPr>
        <p:spPr>
          <a:xfrm>
            <a:off x="2651721" y="2396645"/>
            <a:ext cx="428881" cy="4288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9" name="三角形 98">
            <a:extLst>
              <a:ext uri="{FF2B5EF4-FFF2-40B4-BE49-F238E27FC236}">
                <a16:creationId xmlns:a16="http://schemas.microsoft.com/office/drawing/2014/main" id="{4D428CF4-2264-454E-8CBC-36133733E297}"/>
              </a:ext>
            </a:extLst>
          </p:cNvPr>
          <p:cNvSpPr/>
          <p:nvPr/>
        </p:nvSpPr>
        <p:spPr>
          <a:xfrm>
            <a:off x="3224504" y="2412336"/>
            <a:ext cx="479300" cy="4131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61C06CE-8D53-4A46-AD93-56D1B09C9316}"/>
              </a:ext>
            </a:extLst>
          </p:cNvPr>
          <p:cNvSpPr/>
          <p:nvPr/>
        </p:nvSpPr>
        <p:spPr>
          <a:xfrm>
            <a:off x="2651721" y="3109847"/>
            <a:ext cx="428881" cy="428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1" name="三角形 100">
            <a:extLst>
              <a:ext uri="{FF2B5EF4-FFF2-40B4-BE49-F238E27FC236}">
                <a16:creationId xmlns:a16="http://schemas.microsoft.com/office/drawing/2014/main" id="{04BCE467-21D8-464E-9060-4A36F12679E0}"/>
              </a:ext>
            </a:extLst>
          </p:cNvPr>
          <p:cNvSpPr/>
          <p:nvPr/>
        </p:nvSpPr>
        <p:spPr>
          <a:xfrm>
            <a:off x="3224504" y="3125538"/>
            <a:ext cx="479300" cy="41319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B69A97D5-4BD9-EF49-8E8B-E9F05BCEDD02}"/>
              </a:ext>
            </a:extLst>
          </p:cNvPr>
          <p:cNvSpPr/>
          <p:nvPr/>
        </p:nvSpPr>
        <p:spPr>
          <a:xfrm>
            <a:off x="2018576" y="2391519"/>
            <a:ext cx="475952" cy="475952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2CB6E53F-4455-724F-A5C5-9FC714A6768F}"/>
              </a:ext>
            </a:extLst>
          </p:cNvPr>
          <p:cNvSpPr/>
          <p:nvPr/>
        </p:nvSpPr>
        <p:spPr>
          <a:xfrm>
            <a:off x="2018576" y="3079554"/>
            <a:ext cx="475952" cy="475952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3CA982A1-5C92-9244-9805-7A9E20ACCCB8}"/>
              </a:ext>
            </a:extLst>
          </p:cNvPr>
          <p:cNvSpPr txBox="1"/>
          <p:nvPr/>
        </p:nvSpPr>
        <p:spPr>
          <a:xfrm>
            <a:off x="3959467" y="4726092"/>
            <a:ext cx="4273065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色塊可使用以上五種顏色</a:t>
            </a:r>
          </a:p>
          <a:p>
            <a:pPr algn="ctr">
              <a:lnSpc>
                <a:spcPct val="12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（建議若圖案有填色，則不加外框線）</a:t>
            </a:r>
          </a:p>
        </p:txBody>
      </p:sp>
      <p:sp>
        <p:nvSpPr>
          <p:cNvPr id="139" name="標題 88">
            <a:extLst>
              <a:ext uri="{FF2B5EF4-FFF2-40B4-BE49-F238E27FC236}">
                <a16:creationId xmlns:a16="http://schemas.microsoft.com/office/drawing/2014/main" id="{F335C20B-8D3A-2D4F-AFF4-86E0A88C9A03}"/>
              </a:ext>
            </a:extLst>
          </p:cNvPr>
          <p:cNvSpPr txBox="1">
            <a:spLocks/>
          </p:cNvSpPr>
          <p:nvPr/>
        </p:nvSpPr>
        <p:spPr>
          <a:xfrm>
            <a:off x="953359" y="824935"/>
            <a:ext cx="8747531" cy="57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圖案建議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色塊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025C30-399C-2642-86ED-5991CA7A6CE3}"/>
              </a:ext>
            </a:extLst>
          </p:cNvPr>
          <p:cNvSpPr/>
          <p:nvPr/>
        </p:nvSpPr>
        <p:spPr>
          <a:xfrm>
            <a:off x="4727409" y="2396645"/>
            <a:ext cx="428881" cy="4288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三角形 45">
            <a:extLst>
              <a:ext uri="{FF2B5EF4-FFF2-40B4-BE49-F238E27FC236}">
                <a16:creationId xmlns:a16="http://schemas.microsoft.com/office/drawing/2014/main" id="{FD473F03-235D-414D-BBB3-B448C45F9A89}"/>
              </a:ext>
            </a:extLst>
          </p:cNvPr>
          <p:cNvSpPr/>
          <p:nvPr/>
        </p:nvSpPr>
        <p:spPr>
          <a:xfrm>
            <a:off x="5300192" y="2412336"/>
            <a:ext cx="479300" cy="41319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AF5C1BB-8FC6-7349-86A0-7A5318297D1C}"/>
              </a:ext>
            </a:extLst>
          </p:cNvPr>
          <p:cNvSpPr/>
          <p:nvPr/>
        </p:nvSpPr>
        <p:spPr>
          <a:xfrm>
            <a:off x="4727409" y="3109847"/>
            <a:ext cx="428881" cy="4288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三角形 47">
            <a:extLst>
              <a:ext uri="{FF2B5EF4-FFF2-40B4-BE49-F238E27FC236}">
                <a16:creationId xmlns:a16="http://schemas.microsoft.com/office/drawing/2014/main" id="{14599EBE-A58F-9849-936B-F8F4FD46C40D}"/>
              </a:ext>
            </a:extLst>
          </p:cNvPr>
          <p:cNvSpPr/>
          <p:nvPr/>
        </p:nvSpPr>
        <p:spPr>
          <a:xfrm>
            <a:off x="5300192" y="3125538"/>
            <a:ext cx="479300" cy="41319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DA0C744B-A7F5-374C-BA37-A3FA4929451D}"/>
              </a:ext>
            </a:extLst>
          </p:cNvPr>
          <p:cNvSpPr/>
          <p:nvPr/>
        </p:nvSpPr>
        <p:spPr>
          <a:xfrm>
            <a:off x="4094264" y="2391519"/>
            <a:ext cx="475952" cy="475952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1362A33C-B73D-7940-91D0-29F74799884B}"/>
              </a:ext>
            </a:extLst>
          </p:cNvPr>
          <p:cNvSpPr/>
          <p:nvPr/>
        </p:nvSpPr>
        <p:spPr>
          <a:xfrm>
            <a:off x="4094264" y="3079554"/>
            <a:ext cx="475952" cy="475952"/>
          </a:xfrm>
          <a:prstGeom prst="ellipse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2B7D034-B3DB-6B45-81F0-F0E5C6562FBD}"/>
              </a:ext>
            </a:extLst>
          </p:cNvPr>
          <p:cNvSpPr/>
          <p:nvPr/>
        </p:nvSpPr>
        <p:spPr>
          <a:xfrm>
            <a:off x="2651721" y="3781598"/>
            <a:ext cx="428881" cy="4288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三角形 51">
            <a:extLst>
              <a:ext uri="{FF2B5EF4-FFF2-40B4-BE49-F238E27FC236}">
                <a16:creationId xmlns:a16="http://schemas.microsoft.com/office/drawing/2014/main" id="{D1E31186-D7D6-264B-801E-8B690F347590}"/>
              </a:ext>
            </a:extLst>
          </p:cNvPr>
          <p:cNvSpPr/>
          <p:nvPr/>
        </p:nvSpPr>
        <p:spPr>
          <a:xfrm>
            <a:off x="3224504" y="3797289"/>
            <a:ext cx="479300" cy="41319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3EA4F1F4-5B66-864F-B6AD-29C3FC85DCC0}"/>
              </a:ext>
            </a:extLst>
          </p:cNvPr>
          <p:cNvSpPr/>
          <p:nvPr/>
        </p:nvSpPr>
        <p:spPr>
          <a:xfrm>
            <a:off x="2018576" y="3776472"/>
            <a:ext cx="475952" cy="475952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95151BB-6880-034F-88F4-3EA445EA7B9D}"/>
              </a:ext>
            </a:extLst>
          </p:cNvPr>
          <p:cNvSpPr/>
          <p:nvPr/>
        </p:nvSpPr>
        <p:spPr>
          <a:xfrm>
            <a:off x="8356412" y="33622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√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BCF9B3B-DA80-B74F-B6C8-B9BC2C724E6A}"/>
              </a:ext>
            </a:extLst>
          </p:cNvPr>
          <p:cNvSpPr/>
          <p:nvPr/>
        </p:nvSpPr>
        <p:spPr>
          <a:xfrm>
            <a:off x="8004368" y="33698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√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2DF162-20F8-4C41-BDAF-BC8B6FE45B6D}"/>
              </a:ext>
            </a:extLst>
          </p:cNvPr>
          <p:cNvSpPr/>
          <p:nvPr/>
        </p:nvSpPr>
        <p:spPr>
          <a:xfrm>
            <a:off x="9023924" y="33622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√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06B8FEE-A41E-1F4A-85DF-F643AB64506A}"/>
              </a:ext>
            </a:extLst>
          </p:cNvPr>
          <p:cNvSpPr/>
          <p:nvPr/>
        </p:nvSpPr>
        <p:spPr>
          <a:xfrm>
            <a:off x="9343964" y="33622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√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E9775B6-C3BC-C940-A516-6CF7A24D1310}"/>
              </a:ext>
            </a:extLst>
          </p:cNvPr>
          <p:cNvSpPr/>
          <p:nvPr/>
        </p:nvSpPr>
        <p:spPr>
          <a:xfrm>
            <a:off x="9694484" y="335460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√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74C730D-904A-0044-9D58-7E73CE0D8FDB}"/>
              </a:ext>
            </a:extLst>
          </p:cNvPr>
          <p:cNvCxnSpPr/>
          <p:nvPr/>
        </p:nvCxnSpPr>
        <p:spPr>
          <a:xfrm>
            <a:off x="8004368" y="3913632"/>
            <a:ext cx="62926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39E07DA-DE8A-5C4A-982C-02576F92C9A7}"/>
              </a:ext>
            </a:extLst>
          </p:cNvPr>
          <p:cNvSpPr txBox="1"/>
          <p:nvPr/>
        </p:nvSpPr>
        <p:spPr>
          <a:xfrm>
            <a:off x="6774615" y="4010891"/>
            <a:ext cx="321857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TW" altLang="en-US" sz="14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此兩色根據不同課程主題更換</a:t>
            </a:r>
          </a:p>
        </p:txBody>
      </p:sp>
    </p:spTree>
    <p:extLst>
      <p:ext uri="{BB962C8B-B14F-4D97-AF65-F5344CB8AC3E}">
        <p14:creationId xmlns:p14="http://schemas.microsoft.com/office/powerpoint/2010/main" val="351725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198BC3A9-2FDE-CA4D-8931-54FB2A5F2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489" y="2834952"/>
            <a:ext cx="3683467" cy="954266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85C5D9-B7F9-344D-999B-02E2B976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5</a:t>
            </a:fld>
            <a:endParaRPr kumimoji="1" lang="zh-TW" altLang="en-US" dirty="0"/>
          </a:p>
        </p:txBody>
      </p:sp>
      <p:sp>
        <p:nvSpPr>
          <p:cNvPr id="102" name="圓角矩形 101">
            <a:extLst>
              <a:ext uri="{FF2B5EF4-FFF2-40B4-BE49-F238E27FC236}">
                <a16:creationId xmlns:a16="http://schemas.microsoft.com/office/drawing/2014/main" id="{53FF7817-8BBE-0A42-8BB7-6B09C53CB8D8}"/>
              </a:ext>
            </a:extLst>
          </p:cNvPr>
          <p:cNvSpPr/>
          <p:nvPr/>
        </p:nvSpPr>
        <p:spPr>
          <a:xfrm>
            <a:off x="2035951" y="3247108"/>
            <a:ext cx="1082180" cy="6151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</a:t>
            </a:r>
          </a:p>
        </p:txBody>
      </p:sp>
      <p:sp>
        <p:nvSpPr>
          <p:cNvPr id="103" name="圓角矩形 102">
            <a:extLst>
              <a:ext uri="{FF2B5EF4-FFF2-40B4-BE49-F238E27FC236}">
                <a16:creationId xmlns:a16="http://schemas.microsoft.com/office/drawing/2014/main" id="{45788916-240D-554D-A766-E0463380E273}"/>
              </a:ext>
            </a:extLst>
          </p:cNvPr>
          <p:cNvSpPr/>
          <p:nvPr/>
        </p:nvSpPr>
        <p:spPr>
          <a:xfrm>
            <a:off x="2035951" y="2491500"/>
            <a:ext cx="1082180" cy="6151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</a:t>
            </a:r>
          </a:p>
        </p:txBody>
      </p:sp>
      <p:sp>
        <p:nvSpPr>
          <p:cNvPr id="139" name="標題 88">
            <a:extLst>
              <a:ext uri="{FF2B5EF4-FFF2-40B4-BE49-F238E27FC236}">
                <a16:creationId xmlns:a16="http://schemas.microsoft.com/office/drawing/2014/main" id="{F335C20B-8D3A-2D4F-AFF4-86E0A88C9A03}"/>
              </a:ext>
            </a:extLst>
          </p:cNvPr>
          <p:cNvSpPr txBox="1">
            <a:spLocks/>
          </p:cNvSpPr>
          <p:nvPr/>
        </p:nvSpPr>
        <p:spPr>
          <a:xfrm>
            <a:off x="953359" y="824935"/>
            <a:ext cx="8747531" cy="57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圖案建議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_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文字方塊</a:t>
            </a:r>
          </a:p>
        </p:txBody>
      </p:sp>
      <p:sp>
        <p:nvSpPr>
          <p:cNvPr id="49" name="圓角矩形 48">
            <a:extLst>
              <a:ext uri="{FF2B5EF4-FFF2-40B4-BE49-F238E27FC236}">
                <a16:creationId xmlns:a16="http://schemas.microsoft.com/office/drawing/2014/main" id="{FEAAE0D5-6055-AF4A-B490-4FAC1036A737}"/>
              </a:ext>
            </a:extLst>
          </p:cNvPr>
          <p:cNvSpPr/>
          <p:nvPr/>
        </p:nvSpPr>
        <p:spPr>
          <a:xfrm>
            <a:off x="3297823" y="2491500"/>
            <a:ext cx="1082180" cy="6151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</a:t>
            </a:r>
          </a:p>
        </p:txBody>
      </p:sp>
      <p:sp>
        <p:nvSpPr>
          <p:cNvPr id="50" name="圓角矩形 49">
            <a:extLst>
              <a:ext uri="{FF2B5EF4-FFF2-40B4-BE49-F238E27FC236}">
                <a16:creationId xmlns:a16="http://schemas.microsoft.com/office/drawing/2014/main" id="{317CC06C-CE27-934A-A531-082C3767BC63}"/>
              </a:ext>
            </a:extLst>
          </p:cNvPr>
          <p:cNvSpPr/>
          <p:nvPr/>
        </p:nvSpPr>
        <p:spPr>
          <a:xfrm>
            <a:off x="3297823" y="3246356"/>
            <a:ext cx="1082180" cy="61518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</a:t>
            </a:r>
          </a:p>
        </p:txBody>
      </p: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9F49D394-C523-FB43-B610-1A589152AD4B}"/>
              </a:ext>
            </a:extLst>
          </p:cNvPr>
          <p:cNvSpPr/>
          <p:nvPr/>
        </p:nvSpPr>
        <p:spPr>
          <a:xfrm>
            <a:off x="4559695" y="3247108"/>
            <a:ext cx="1082180" cy="61518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09F14AE-F55A-3A4A-A7F5-F0DA3DB58122}"/>
              </a:ext>
            </a:extLst>
          </p:cNvPr>
          <p:cNvSpPr txBox="1"/>
          <p:nvPr/>
        </p:nvSpPr>
        <p:spPr>
          <a:xfrm>
            <a:off x="3959467" y="4560097"/>
            <a:ext cx="4273065" cy="77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文字方塊建議使用以上五種配色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lnSpc>
                <a:spcPct val="130000"/>
              </a:lnSpc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（建議不加外框線）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1717E9-1735-E644-9E22-D5A892DD1A27}"/>
              </a:ext>
            </a:extLst>
          </p:cNvPr>
          <p:cNvSpPr/>
          <p:nvPr/>
        </p:nvSpPr>
        <p:spPr>
          <a:xfrm>
            <a:off x="8356412" y="33622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84A835-A2DA-C849-B88F-11E9F597D83C}"/>
              </a:ext>
            </a:extLst>
          </p:cNvPr>
          <p:cNvSpPr/>
          <p:nvPr/>
        </p:nvSpPr>
        <p:spPr>
          <a:xfrm>
            <a:off x="8004368" y="33698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09D5CA-102A-A04B-A214-44A1ED57FEED}"/>
              </a:ext>
            </a:extLst>
          </p:cNvPr>
          <p:cNvSpPr/>
          <p:nvPr/>
        </p:nvSpPr>
        <p:spPr>
          <a:xfrm>
            <a:off x="9023924" y="33622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C1EF49-7A8F-7549-B2B5-DD9DB0E04827}"/>
              </a:ext>
            </a:extLst>
          </p:cNvPr>
          <p:cNvSpPr/>
          <p:nvPr/>
        </p:nvSpPr>
        <p:spPr>
          <a:xfrm>
            <a:off x="9343964" y="33622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CBBD5F-F7A5-1641-B328-ECFB2E912989}"/>
              </a:ext>
            </a:extLst>
          </p:cNvPr>
          <p:cNvSpPr/>
          <p:nvPr/>
        </p:nvSpPr>
        <p:spPr>
          <a:xfrm>
            <a:off x="9694484" y="335460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√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BFAD96D-AEC7-4549-8ECF-E4F872DED3C5}"/>
              </a:ext>
            </a:extLst>
          </p:cNvPr>
          <p:cNvCxnSpPr/>
          <p:nvPr/>
        </p:nvCxnSpPr>
        <p:spPr>
          <a:xfrm>
            <a:off x="8004368" y="3913632"/>
            <a:ext cx="62926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FC5A233-68B9-C545-A188-8CD6C876854C}"/>
              </a:ext>
            </a:extLst>
          </p:cNvPr>
          <p:cNvSpPr txBox="1"/>
          <p:nvPr/>
        </p:nvSpPr>
        <p:spPr>
          <a:xfrm>
            <a:off x="6774615" y="4010891"/>
            <a:ext cx="321857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TW" altLang="en-US" sz="14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此兩色根據不同課程主題更換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FFF155-4583-2747-86DF-F48DED772AE7}"/>
              </a:ext>
            </a:extLst>
          </p:cNvPr>
          <p:cNvSpPr txBox="1"/>
          <p:nvPr/>
        </p:nvSpPr>
        <p:spPr>
          <a:xfrm>
            <a:off x="3301802" y="5464302"/>
            <a:ext cx="558839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TW" sz="1400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</a:t>
            </a:r>
            <a:r>
              <a:rPr kumimoji="1" lang="zh-TW" altLang="en-US" sz="1400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圖表與表格之配色建議，請見：</a:t>
            </a:r>
            <a:r>
              <a:rPr kumimoji="1" lang="en-US" altLang="zh-TW" sz="1400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sz="1400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通用</a:t>
            </a:r>
            <a:r>
              <a:rPr kumimoji="1" lang="en-US" altLang="zh-TW" sz="1400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zh-TW" altLang="en-US" sz="1400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素材建議</a:t>
            </a:r>
            <a:r>
              <a:rPr kumimoji="1" lang="en-US" altLang="zh-TW" sz="1400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kumimoji="1" lang="en" altLang="zh-TW" sz="1400" dirty="0">
                <a:solidFill>
                  <a:schemeClr val="accent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pptx</a:t>
            </a:r>
            <a:endParaRPr kumimoji="1" lang="zh-TW" altLang="en-US" sz="1400" dirty="0">
              <a:solidFill>
                <a:schemeClr val="accent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911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E9FE1C1-96E3-1B40-9732-659DA968C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74BAEC-0102-5C4F-A2BD-6EB1F6EB7D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65C8B2-B60D-AF40-9A02-AEFAD7D3B8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0BCC3D0-FE87-3C45-93C4-E093A86696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45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1EFA8D1-505D-4696-B160-E48CC93E2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55B80653-AA78-4AC7-A9EB-3714FEAEAF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3BA42E5B-2E94-484D-A67E-8086CFFD86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66A03B-3459-944F-BB0F-B6DFE0778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7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81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7555F5D-5FE9-FD4D-BE14-EF95EFE9B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15A36B-4FC7-DE40-8305-DA68F15730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4946B5-9451-3E4F-9BD5-560C0FAA7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8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76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2739F65-BD9A-41C5-8FF0-27F3DE051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EE4A0C4D-589F-4EDC-97A7-94C1D808DD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FA7A33E5-F8BB-49CC-BCB3-FB4888B9A1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1594D8-17C3-4C21-8680-6BB81CB05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en-US" altLang="zh-TW"/>
              <a:t>P.</a:t>
            </a:r>
            <a:fld id="{BC606C9A-0C63-F641-9BEC-AE7395D86B2C}" type="slidenum">
              <a:rPr kumimoji="1" lang="zh-TW" altLang="en-US" smtClean="0"/>
              <a:pPr/>
              <a:t>9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5181358"/>
      </p:ext>
    </p:extLst>
  </p:cSld>
  <p:clrMapOvr>
    <a:masterClrMapping/>
  </p:clrMapOvr>
</p:sld>
</file>

<file path=ppt/theme/theme1.xml><?xml version="1.0" encoding="utf-8"?>
<a:theme xmlns:a="http://schemas.openxmlformats.org/drawingml/2006/main" name="首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內容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空白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章節頁_章節1(導論)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章節頁_章節2(文獻探討)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節頁_章節3(研究方法)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節頁_章節4(結果與討論)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章節頁_章節5(結論)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章節頁_章節6(參考文獻)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章節頁_章節7(附錄)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章節頁_章節N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379</Words>
  <Application>Microsoft Office PowerPoint</Application>
  <PresentationFormat>寬螢幕</PresentationFormat>
  <Paragraphs>79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11</vt:i4>
      </vt:variant>
      <vt:variant>
        <vt:lpstr>投影片標題</vt:lpstr>
      </vt:variant>
      <vt:variant>
        <vt:i4>21</vt:i4>
      </vt:variant>
    </vt:vector>
  </HeadingPairs>
  <TitlesOfParts>
    <vt:vector size="40" baseType="lpstr">
      <vt:lpstr>Microsoft JhengHei</vt:lpstr>
      <vt:lpstr>Arial</vt:lpstr>
      <vt:lpstr>Calibri</vt:lpstr>
      <vt:lpstr>Mulish</vt:lpstr>
      <vt:lpstr>Mulish ExtraBold</vt:lpstr>
      <vt:lpstr>Mulish ExtraLight</vt:lpstr>
      <vt:lpstr>Mulish Light</vt:lpstr>
      <vt:lpstr>Mulish SemiBold</vt:lpstr>
      <vt:lpstr>首頁</vt:lpstr>
      <vt:lpstr>章節頁_章節1(導論)</vt:lpstr>
      <vt:lpstr>章節頁_章節2(文獻探討)</vt:lpstr>
      <vt:lpstr>章節頁_章節3(研究方法)</vt:lpstr>
      <vt:lpstr>章節頁_章節4(結果與討論)</vt:lpstr>
      <vt:lpstr>章節頁_章節5(結論)</vt:lpstr>
      <vt:lpstr>章節頁_章節6(參考文獻)</vt:lpstr>
      <vt:lpstr>章節頁_章節7(附錄)</vt:lpstr>
      <vt:lpstr>章節頁_章節N</vt:lpstr>
      <vt:lpstr>內容頁</vt:lpstr>
      <vt:lpstr>空白頁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謝謝聆聽!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cg</cp:lastModifiedBy>
  <cp:revision>58</cp:revision>
  <dcterms:created xsi:type="dcterms:W3CDTF">2021-11-03T01:57:43Z</dcterms:created>
  <dcterms:modified xsi:type="dcterms:W3CDTF">2022-10-18T05:08:08Z</dcterms:modified>
</cp:coreProperties>
</file>