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8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168E-6FC2-4ED6-85FF-385C80FFBCE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D39C-50A7-45AB-948A-B9518669B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8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大家好，今天要用故事七步驟說一個關於我的故事。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80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我是一位實習中的醫學生，希望介紹經導管主動脈瓣膜置換手術 </a:t>
            </a:r>
            <a:r>
              <a:rPr lang="en-US" altLang="zh-TW" dirty="0"/>
              <a:t>TAVI </a:t>
            </a:r>
            <a:r>
              <a:rPr lang="zh-TW" altLang="en-US" dirty="0"/>
              <a:t>，讓病人了解進行手術的益處及風險。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3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2EEFC-296E-B51E-B0E3-83DC09C9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8FD300-9A16-864A-8666-37447F35F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61F9477-8B82-D82F-9B25-B0D2FAE60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許多年老病人印象停留在傳統開胸手術，聽不進近年的</a:t>
            </a:r>
            <a:r>
              <a:rPr lang="en-US" altLang="zh-TW" dirty="0"/>
              <a:t>TAVI</a:t>
            </a:r>
            <a:r>
              <a:rPr lang="zh-TW" altLang="en-US" dirty="0"/>
              <a:t>手術細節，無法客觀決定是否選擇執行手術。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3DF2DD-EB8E-AC69-C9B1-E8576064D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2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786BF-0A4E-CC82-7B4F-34E06D43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D4A27D9-6614-8B33-D6BF-900154BD3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EF1D83-A783-2A3F-9B2A-F1758ED1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我試圖使用</a:t>
            </a:r>
            <a:r>
              <a:rPr lang="en-US" altLang="zh-TW" dirty="0"/>
              <a:t>CT</a:t>
            </a:r>
            <a:r>
              <a:rPr lang="zh-TW" altLang="en-US" dirty="0"/>
              <a:t>影像、</a:t>
            </a:r>
            <a:r>
              <a:rPr lang="en-US" altLang="zh-TW" dirty="0"/>
              <a:t>3D</a:t>
            </a:r>
            <a:r>
              <a:rPr lang="zh-TW" altLang="en-US" dirty="0"/>
              <a:t>列印心臟等方法跟病患進一步詳細介紹</a:t>
            </a:r>
            <a:r>
              <a:rPr lang="en-US" altLang="zh-TW" dirty="0"/>
              <a:t>TAVI</a:t>
            </a:r>
            <a:r>
              <a:rPr lang="zh-TW" altLang="en-US" dirty="0"/>
              <a:t>手術。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749C8-85EF-EE3D-6E61-3E6745F53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7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E144B-E661-DF3F-239E-BEA47F8A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2E84CEC-0136-00F4-3429-BC41127BE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876D08-29DD-8F01-B651-65C056E01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然而部分病人可以接受，部分病人卻因為害怕心臟模型而更不願聽術前說明。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4D8219-684F-D419-859B-A9E630402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95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53AD0-C7F6-A517-52A6-3941DC57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A3BE173-9A47-4669-18C6-3B41C75DA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FDB5AF4-2F8B-5855-B0A0-F8337D9B4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某一天，我看到原本害怕動手術的病人因為聽到認識的人狀況好轉，而下定決心進行手術。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E3AFC-0CB2-66E7-EE1F-B036D04C6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23C09-2553-B272-24CD-4EE8AFBC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A440FD-5BBD-A44C-0D3A-1EA93D5DD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3FBE545-51CC-EB0C-7D34-A44E7FA35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因此我決定拜託曾經動過</a:t>
            </a:r>
            <a:r>
              <a:rPr lang="en-US" altLang="zh-TW" dirty="0"/>
              <a:t>TAVI</a:t>
            </a:r>
            <a:r>
              <a:rPr lang="zh-TW" altLang="en-US" dirty="0"/>
              <a:t>手術的前病患，請他跟病人們打好關係，之後進行手術講解時我再提起這位前病患的案例。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C0DC-D122-7BDF-DCE2-805BB65E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3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891DF-99CE-BFCE-159F-31CF77C3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7A088D-024A-65DD-635F-7BDF19F86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C7CDA1-6A4E-C4A0-C837-868CF3822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用此方式我成功讓負責的病人聽進術前說明，更多情況危急的病人也選擇動手術。</a:t>
            </a:r>
            <a:endParaRPr lang="en-US" altLang="zh-TW" dirty="0"/>
          </a:p>
          <a:p>
            <a:r>
              <a:rPr lang="zh-TW" altLang="en-US"/>
              <a:t>以上就是我的自我介紹，謝謝大家。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B57F0-1C07-6DAA-4879-E6B7DC0F3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11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50340-078E-2D72-34C2-AC714B27E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62F1F5-9901-C386-E4E6-991BEAC55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58A2-D466-E645-F8CA-340A260C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A512A0-2649-B571-4A64-1759C6DA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7831A-BA73-427C-7E5E-30A29E2E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F2E59-5E08-601D-619D-AD412B20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3005D8-2090-753E-276A-DDD4B4150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95710-3D48-D908-A338-760128D1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F9E62-3985-B171-F4EF-EF45BFE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3033A-D6DE-B3D5-AE60-4BC3E4F3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17C6DE-30D7-8FAF-DD6D-74F6398C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4E6F7-15F6-7361-8E24-13FB7EF2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1D3B6-C8E5-CE39-26FE-E1F5B52B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F4374-3F9C-92CA-9BA6-EBEFBD5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9D4D8-E1AA-9A0B-2F92-744006A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1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E4EE2-3E00-75B3-8A4B-EE85013D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3FBA7-B413-BAA0-DC96-C3D19180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DCDE64-4362-5095-13C5-4EF57EF1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39477-ACF6-08C1-B0CB-177F524B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AEA97E-7E5D-9AB0-7FC9-2CE89C0F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9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C5D1D-80AE-A29E-2FDE-94A0DB17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A66C83-FDD5-9CDE-99B3-249403E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8C6259-A554-9FF0-5523-8048DF97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155AB-7123-0368-7142-38EA172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9E328-EF90-82DA-D18A-B14BD221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1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C73D-05F6-0A7A-A8B4-D6DCD016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88D9D-D33A-E449-577A-4D8A6BE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A7FF1-DDA1-00BD-25EA-609FC3932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817E7E-0E87-469B-0DCF-EA27AB88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74E3E-FFA3-8707-8E20-BA3CC11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CE5A4-D979-8D2F-CF80-60D1E7EA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F9F23-6B59-3C4F-7A58-7C0EF639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C28FFD-6F27-39EF-1447-91057746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96D99-BAC7-C9F0-8C4B-58FFE9719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13C68-A3AB-283F-9EC9-CEAFB3C9B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3E08A-7E2D-2791-F581-03733E29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2B92D7-59C9-4F35-9F2D-259F3FF5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E56D8C-859F-ABD0-83AB-4DE8AEF3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E26ED-74F1-4E13-17B5-62219D34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B5444-ADB4-A891-CA40-C14302DE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02FA87-69E1-1D65-BD5F-8F06528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8C0A57-8AE7-F31F-7BEE-486E130C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524F1D-2D05-756F-DDFD-EA912C9E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43679F-7425-87F8-128C-C066E4E4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7A4A5E-6F9A-E94C-900F-D13DF688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D3BD86-3923-EE87-29E5-7E7F253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09D2D-1BFD-94C5-E03E-AE56B613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F25CC-8CA6-459A-CE95-B4EFECF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D6DB08-2A4C-4E48-97C8-19C11668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325FE7-686E-C070-73BF-ACD0F0E2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6672A-F914-2C22-1320-BF229F57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04D466-2088-2F4D-E4AF-0A33A2DE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1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7695B-E4CB-52F7-C9C0-14DF2F43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A7EF6A-6FC2-230A-5834-CB8E2F17E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DEF92-ECE4-E13D-F55B-82049621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6BACB-65FD-87C6-3AF0-5A76BB0A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49842A-E509-0182-44D0-9E7572A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EF9A3-1B1A-B85E-989C-86DC1725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C0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7D7392-E588-176D-4BE6-AD90141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6F355-8FBF-D19E-9BBE-F8C623BD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695C7-B10B-C3E4-B68F-2FF091D0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EBC56-2691-317C-D235-24F43C1B4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43EF41-70C5-C763-8368-E69BD235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77BC57D-1308-302E-72AC-42972B26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968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自我介紹</a:t>
            </a:r>
            <a:br>
              <a:rPr lang="en-US" altLang="zh-TW" sz="4000" dirty="0">
                <a:solidFill>
                  <a:schemeClr val="bg1"/>
                </a:solidFill>
              </a:rPr>
            </a:br>
            <a:r>
              <a:rPr lang="en-US" altLang="zh-TW" sz="4000" dirty="0">
                <a:solidFill>
                  <a:schemeClr val="bg1"/>
                </a:solidFill>
              </a:rPr>
              <a:t>(</a:t>
            </a:r>
            <a:r>
              <a:rPr lang="en-US" altLang="zh-TW" sz="4000" dirty="0" err="1">
                <a:solidFill>
                  <a:schemeClr val="bg1"/>
                </a:solidFill>
              </a:rPr>
              <a:t>nizima</a:t>
            </a:r>
            <a:r>
              <a:rPr lang="zh-TW" altLang="en-US" sz="4000" dirty="0">
                <a:solidFill>
                  <a:schemeClr val="bg1"/>
                </a:solidFill>
              </a:rPr>
              <a:t> </a:t>
            </a:r>
            <a:r>
              <a:rPr lang="en-US" altLang="zh-TW" sz="4000" dirty="0">
                <a:solidFill>
                  <a:schemeClr val="bg1"/>
                </a:solidFill>
              </a:rPr>
              <a:t>Live)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4920E20-B31B-C269-1315-D5820722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1.</a:t>
            </a:r>
            <a:r>
              <a:rPr lang="zh-TW" altLang="en-US" dirty="0">
                <a:solidFill>
                  <a:schemeClr val="bg1"/>
                </a:solidFill>
              </a:rPr>
              <a:t> 目標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DB2C57-0A98-226D-9C8E-52F891D0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D0653-4445-74CC-45A4-84BB6EEF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AF6D946-6510-434C-E50F-E943B46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2.</a:t>
            </a:r>
            <a:r>
              <a:rPr lang="zh-TW" altLang="en-US" dirty="0">
                <a:solidFill>
                  <a:schemeClr val="bg1"/>
                </a:solidFill>
              </a:rPr>
              <a:t> 阻礙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F8C2F5-00B0-0701-723A-22B1A298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005C-C03C-3140-47E5-A8993BBB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F6952E-9B14-1F2C-740B-94158325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3.</a:t>
            </a:r>
            <a:r>
              <a:rPr lang="zh-TW" altLang="en-US" dirty="0">
                <a:solidFill>
                  <a:schemeClr val="bg1"/>
                </a:solidFill>
              </a:rPr>
              <a:t> 努力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0B7905-523D-E2CD-CF1F-F2ACC360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A0B9D-B958-8D53-15C0-674AB327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0355565-4BEE-C7FD-8F4E-688BBF5B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4.</a:t>
            </a:r>
            <a:r>
              <a:rPr lang="zh-TW" altLang="en-US" dirty="0">
                <a:solidFill>
                  <a:schemeClr val="bg1"/>
                </a:solidFill>
              </a:rPr>
              <a:t> 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90F278-58CE-CAD6-D3EB-645335B9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F0C5-537E-3745-AB19-9AC53E360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6AEE114-3F1D-ECA6-F2E4-3375B97A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5.</a:t>
            </a:r>
            <a:r>
              <a:rPr lang="zh-TW" altLang="en-US" dirty="0">
                <a:solidFill>
                  <a:schemeClr val="bg1"/>
                </a:solidFill>
              </a:rPr>
              <a:t> 意外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8735F59-95FA-ACC5-5FFF-BF69151D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B27D-9230-383E-2028-92F6BDFC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93D1E7-8F25-5A47-402D-4B993F0C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6.</a:t>
            </a:r>
            <a:r>
              <a:rPr lang="zh-TW" altLang="en-US" dirty="0">
                <a:solidFill>
                  <a:schemeClr val="bg1"/>
                </a:solidFill>
              </a:rPr>
              <a:t> 轉彎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EBCAB94-10E0-E74E-D087-1C128E59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DBA6-5233-0AF7-2D38-75782887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7A2F91E-BDA0-6056-1B22-CC52A849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7.</a:t>
            </a:r>
            <a:r>
              <a:rPr lang="zh-TW" altLang="en-US" dirty="0">
                <a:solidFill>
                  <a:schemeClr val="bg1"/>
                </a:solidFill>
              </a:rPr>
              <a:t> 結局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20D503-3A7C-B111-7275-F74A308D2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23250"/>
            <a:ext cx="4969625" cy="49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242</Words>
  <Application>Microsoft Office PowerPoint</Application>
  <PresentationFormat>寬螢幕</PresentationFormat>
  <Paragraphs>25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自我介紹 (nizima Live)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亞權 顏</dc:creator>
  <cp:lastModifiedBy>亞權 顏</cp:lastModifiedBy>
  <cp:revision>3</cp:revision>
  <dcterms:created xsi:type="dcterms:W3CDTF">2024-10-23T21:28:11Z</dcterms:created>
  <dcterms:modified xsi:type="dcterms:W3CDTF">2024-11-05T02:08:42Z</dcterms:modified>
</cp:coreProperties>
</file>