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9" r:id="rId4"/>
  </p:sldMasterIdLst>
  <p:notesMasterIdLst>
    <p:notesMasterId r:id="rId15"/>
  </p:notesMasterIdLst>
  <p:sldIdLst>
    <p:sldId id="256" r:id="rId5"/>
    <p:sldId id="258" r:id="rId6"/>
    <p:sldId id="257" r:id="rId7"/>
    <p:sldId id="263" r:id="rId8"/>
    <p:sldId id="260" r:id="rId9"/>
    <p:sldId id="261" r:id="rId10"/>
    <p:sldId id="264" r:id="rId11"/>
    <p:sldId id="266" r:id="rId12"/>
    <p:sldId id="265" r:id="rId13"/>
    <p:sldId id="262" r:id="rId1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6"/>
      <p:bold r:id="rId17"/>
    </p:embeddedFont>
    <p:embeddedFont>
      <p:font typeface="Mulish" panose="02020500000000000000" charset="0"/>
      <p:regular r:id="rId18"/>
      <p:bold r:id="rId19"/>
      <p:italic r:id="rId20"/>
      <p:boldItalic r:id="rId21"/>
    </p:embeddedFont>
    <p:embeddedFont>
      <p:font typeface="Mulish ExtraLight" panose="0202050000000000000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PFvv37qkhwORA0ihnHNMykGV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72d9d8a8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672d9d8a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2d9d8a8b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672d9d8a8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438FABD0-4847-E246-4491-72936A34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0B2FCE2F-7F88-5372-0F08-EE1C78F2A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999E924D-BE27-B5E5-F0F1-836C19277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581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EAF2205E-4DC0-E1F1-DF27-D353EA16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B65801DB-160F-AFE5-BEB2-A26954E94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693D5B0A-B13C-38C1-1889-CA0D4DB85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920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996A556-9ACC-4772-6909-E4AFE206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>
            <a:extLst>
              <a:ext uri="{FF2B5EF4-FFF2-40B4-BE49-F238E27FC236}">
                <a16:creationId xmlns:a16="http://schemas.microsoft.com/office/drawing/2014/main" id="{0077694B-8103-3582-C4EE-8D00BB016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>
            <a:extLst>
              <a:ext uri="{FF2B5EF4-FFF2-40B4-BE49-F238E27FC236}">
                <a16:creationId xmlns:a16="http://schemas.microsoft.com/office/drawing/2014/main" id="{84A325AF-852F-B8F7-1ECC-7D5E24479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36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0181C6D-3406-FD38-65D8-FAFD41F3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5967C992-96A5-96B0-AA3D-4E321A18D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FF7BEB97-ABD6-8B44-754E-F8BF7CC7E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7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英標題">
  <p:cSld name="首頁_中英標題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2672d9d8a8b_0_149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672d9d8a8b_0_149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672d9d8a8b_0_149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672d9d8a8b_0_149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">
  <p:cSld name="內容頁_滿版圖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3"/>
          <p:cNvSpPr>
            <a:spLocks noGrp="1"/>
          </p:cNvSpPr>
          <p:nvPr>
            <p:ph type="pic" idx="2"/>
          </p:nvPr>
        </p:nvSpPr>
        <p:spPr>
          <a:xfrm>
            <a:off x="0" y="0"/>
            <a:ext cx="9002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內容頁_滿版圖片＋英文標題">
  <p:cSld name="1_內容頁_滿版圖片＋英文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4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ctrTitle"/>
          </p:nvPr>
        </p:nvSpPr>
        <p:spPr>
          <a:xfrm>
            <a:off x="715019" y="270478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英文標題">
  <p:cSld name="內容頁_僅英文標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空白頁">
  <p:cSld name="內容頁_空白頁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英文標題＋文字">
  <p:cSld name="內容頁_英文標題＋文字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a9b39b422_0_10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ea9b39b422_0_10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2ea9b39b422_0_10"/>
          <p:cNvSpPr txBox="1">
            <a:spLocks noGrp="1"/>
          </p:cNvSpPr>
          <p:nvPr>
            <p:ph type="body" idx="2"/>
          </p:nvPr>
        </p:nvSpPr>
        <p:spPr>
          <a:xfrm>
            <a:off x="715566" y="1184141"/>
            <a:ext cx="7577100" cy="30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2ea9b39b422_0_1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文標題">
  <p:cSld name="章節2_中文標題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英文標題">
  <p:cSld name="章節2_英文標題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文標題">
  <p:cSld name="首頁_中文標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72d9d8a8b_0_154"/>
          <p:cNvSpPr txBox="1">
            <a:spLocks noGrp="1"/>
          </p:cNvSpPr>
          <p:nvPr>
            <p:ph type="ctrTitle"/>
          </p:nvPr>
        </p:nvSpPr>
        <p:spPr>
          <a:xfrm>
            <a:off x="725332" y="1606129"/>
            <a:ext cx="47673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2672d9d8a8b_0_154"/>
          <p:cNvSpPr txBox="1">
            <a:spLocks noGrp="1"/>
          </p:cNvSpPr>
          <p:nvPr>
            <p:ph type="body" idx="1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2672d9d8a8b_0_154"/>
          <p:cNvSpPr txBox="1">
            <a:spLocks noGrp="1"/>
          </p:cNvSpPr>
          <p:nvPr>
            <p:ph type="body" idx="2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英文標題">
  <p:cSld name="首頁_英文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672d9d8a8b_0_158"/>
          <p:cNvSpPr txBox="1">
            <a:spLocks noGrp="1"/>
          </p:cNvSpPr>
          <p:nvPr>
            <p:ph type="body" idx="1"/>
          </p:nvPr>
        </p:nvSpPr>
        <p:spPr>
          <a:xfrm>
            <a:off x="725332" y="1621650"/>
            <a:ext cx="4767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2672d9d8a8b_0_158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2672d9d8a8b_0_158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1_中英標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672d9d8a8b_0_344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2672d9d8a8b_0_344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g2672d9d8a8b_0_344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g2672d9d8a8b_0_34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1_中文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672d9d8a8b_0_34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2672d9d8a8b_0_34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" name="Google Shape;30;g2672d9d8a8b_0_349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1_英文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672d9d8a8b_0_353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g2672d9d8a8b_0_35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g2672d9d8a8b_0_353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中文標題＋文字">
  <p:cSld name="內容頁_中文標題＋文字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＋中文標題">
  <p:cSld name="內容頁_滿版圖片＋中文標題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1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1"/>
          <p:cNvSpPr txBox="1">
            <a:spLocks noGrp="1"/>
          </p:cNvSpPr>
          <p:nvPr>
            <p:ph type="ctrTitle"/>
          </p:nvPr>
        </p:nvSpPr>
        <p:spPr>
          <a:xfrm>
            <a:off x="715019" y="269254"/>
            <a:ext cx="7841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icrosoft JhengHei"/>
              <a:buNone/>
              <a:defRPr sz="2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中文標題">
  <p:cSld name="內容頁_僅中文標題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672d9d8a8b_0_341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1" name="Google Shape;21;g2672d9d8a8b_0_341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ython4u/anaconda%E4%BB%8B%E7%B4%B9%E5%8F%8A%E5%AE%89%E8%A3%9D%E6%95%99%E5%AD%B8-f7dae6454ab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@anannannan0102/pytorch-%E6%83%B3%E7%94%A8gpu%E8%B7%91ml%E7%92%B0%E5%A2%83%E5%8D%BB%E8%A3%9D%E4%B8%8D%E5%A5%BD-%E7%9C%8B%E5%AE%8C%E9%80%99%E7%AF%87%E5%B8%B6%E4%BD%A0%E9%81%BF%E9%96%8B%E5%90%84%E7%A8%AE%E9%9B%B7-3bf259fc7396" TargetMode="External"/><Relationship Id="rId5" Type="http://schemas.openxmlformats.org/officeDocument/2006/relationships/hyperlink" Target="https://pytorch.org/get-started/previous-versions/" TargetMode="External"/><Relationship Id="rId4" Type="http://schemas.openxmlformats.org/officeDocument/2006/relationships/hyperlink" Target="https://download.pytorch.org/whl/cu11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27402;&#37325;&#27284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2d9d8a8b_0_120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/>
              <a:t>主動脈瓣膜物件偵測</a:t>
            </a:r>
            <a:endParaRPr/>
          </a:p>
        </p:txBody>
      </p:sp>
      <p:sp>
        <p:nvSpPr>
          <p:cNvPr id="111" name="Google Shape;111;g2672d9d8a8b_0_120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r>
              <a:rPr lang="zh-TW"/>
              <a:t>01 - YOLO環境創建</a:t>
            </a:r>
            <a:endParaRPr/>
          </a:p>
        </p:txBody>
      </p:sp>
      <p:sp>
        <p:nvSpPr>
          <p:cNvPr id="112" name="Google Shape;112;g2672d9d8a8b_0_120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卓亞璇</a:t>
            </a:r>
            <a:endParaRPr/>
          </a:p>
        </p:txBody>
      </p:sp>
      <p:sp>
        <p:nvSpPr>
          <p:cNvPr id="113" name="Google Shape;113;g2672d9d8a8b_0_120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ctrTitle"/>
          </p:nvPr>
        </p:nvSpPr>
        <p:spPr>
          <a:xfrm>
            <a:off x="499110" y="1512844"/>
            <a:ext cx="3434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 b="1">
                <a:solidFill>
                  <a:schemeClr val="lt1"/>
                </a:solidFill>
              </a:rPr>
              <a:t>END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59" name="Google Shape;159;p4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2d9d8a8b_0_134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27" name="Google Shape;127;g2672d9d8a8b_0_134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28" name="Google Shape;128;g2672d9d8a8b_0_134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環境創建</a:t>
            </a:r>
            <a:endParaRPr lang="en-US" altLang="zh-TW" dirty="0"/>
          </a:p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下載權重檔</a:t>
            </a:r>
            <a:endParaRPr dirty="0"/>
          </a:p>
        </p:txBody>
      </p:sp>
      <p:sp>
        <p:nvSpPr>
          <p:cNvPr id="129" name="Google Shape;129;g2672d9d8a8b_0_13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zh-TW" altLang="en-US" dirty="0"/>
              <a:t>環境創建</a:t>
            </a:r>
            <a:br>
              <a:rPr lang="en-US" altLang="zh-TW" dirty="0"/>
            </a:br>
            <a:endParaRPr dirty="0"/>
          </a:p>
        </p:txBody>
      </p:sp>
      <p:sp>
        <p:nvSpPr>
          <p:cNvPr id="119" name="Google Shape;119;g2672d9d8a8b_0_12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6D20DB8-7965-342B-0DD2-502AEDA6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70AFC805-725E-B206-B7BF-BEB4458E81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環境創建 </a:t>
            </a:r>
            <a:r>
              <a:rPr lang="en-US" altLang="zh-TW" dirty="0"/>
              <a:t>–</a:t>
            </a:r>
            <a:r>
              <a:rPr lang="zh-TW" altLang="en-US" dirty="0"/>
              <a:t> 建立資料夾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1FF03572-4969-90FB-CE29-83E38AD3E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78139FA1-0467-99C8-8023-B9D4180BC2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zh-TW" altLang="en-US" sz="1800" dirty="0"/>
              <a:t>建立 </a:t>
            </a:r>
            <a:r>
              <a:rPr lang="en-US" altLang="zh-TW" sz="1800" dirty="0"/>
              <a:t>D:/yolo</a:t>
            </a:r>
            <a:r>
              <a:rPr lang="zh-TW" altLang="en-US" sz="1800" dirty="0"/>
              <a:t> 資料夾</a:t>
            </a:r>
            <a:endParaRPr lang="en-US" altLang="zh-TW" sz="1800" dirty="0"/>
          </a:p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zh-TW" altLang="en-US" sz="1800" dirty="0"/>
              <a:t>在底下建立 </a:t>
            </a:r>
            <a:r>
              <a:rPr lang="en-US" altLang="zh-TW" sz="1800" dirty="0"/>
              <a:t>datasets </a:t>
            </a:r>
            <a:r>
              <a:rPr lang="zh-TW" altLang="en-US" sz="1800" dirty="0"/>
              <a:t>與 </a:t>
            </a:r>
            <a:r>
              <a:rPr lang="en-US" altLang="zh-TW" sz="1800" dirty="0"/>
              <a:t>weights</a:t>
            </a:r>
            <a:r>
              <a:rPr lang="zh-TW" altLang="en-US" sz="1800" dirty="0"/>
              <a:t> 資料夾</a:t>
            </a: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EC7AECBE-697C-91E6-6D1F-CD55250367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0E7184-200B-6892-20B9-733A8360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4" y="2196774"/>
            <a:ext cx="3896677" cy="205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6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ctrTitle"/>
          </p:nvPr>
        </p:nvSpPr>
        <p:spPr>
          <a:xfrm>
            <a:off x="715018" y="618701"/>
            <a:ext cx="8089227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dirty="0"/>
              <a:t>環境創建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安裝</a:t>
            </a:r>
            <a:r>
              <a:rPr lang="en-US" altLang="zh-TW" dirty="0"/>
              <a:t> Anaconda </a:t>
            </a:r>
            <a:r>
              <a:rPr lang="zh-TW" altLang="en-US" dirty="0"/>
              <a:t>並建立虛擬環境</a:t>
            </a: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Char char="•"/>
            </a:pPr>
            <a:r>
              <a:rPr lang="zh-TW" sz="1800" dirty="0"/>
              <a:t>安裝 </a:t>
            </a:r>
            <a:r>
              <a:rPr lang="zh-TW" sz="1800" u="sng" dirty="0">
                <a:solidFill>
                  <a:schemeClr val="hlink"/>
                </a:solidFill>
                <a:hlinkClick r:id="rId3"/>
              </a:rPr>
              <a:t>Anaconda</a:t>
            </a:r>
            <a:r>
              <a:rPr lang="zh-TW" sz="1800" dirty="0"/>
              <a:t> 或 miniconda</a:t>
            </a:r>
            <a:endParaRPr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打開 Anaconda 指令窗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D: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cd yolo</a:t>
            </a:r>
            <a:endParaRPr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conda create -n yolo_38 python=3.8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activate yolo_38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800" dirty="0"/>
              <a:t>創建一個 YOLO 環境即可適用於 YOLOv8 ~ YOLO11 版本</a:t>
            </a:r>
            <a:endParaRPr sz="1800"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zh-TW" dirty="0"/>
              <a:t>環境創建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安裝 </a:t>
            </a:r>
            <a:r>
              <a:rPr lang="en-US" altLang="zh-TW" dirty="0" err="1"/>
              <a:t>cuda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pytorch</a:t>
            </a:r>
            <a:endParaRPr dirty="0"/>
          </a:p>
        </p:txBody>
      </p:sp>
      <p:sp>
        <p:nvSpPr>
          <p:cNvPr id="151" name="Google Shape;151;g32db8301baa_0_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dirty="0"/>
          </a:p>
        </p:txBody>
      </p:sp>
      <p:sp>
        <p:nvSpPr>
          <p:cNvPr id="152" name="Google Shape;152;g32db8301baa_0_6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安裝 </a:t>
            </a:r>
            <a:r>
              <a:rPr lang="en-US" altLang="zh-TW" sz="1800" dirty="0">
                <a:hlinkClick r:id="rId3"/>
              </a:rPr>
              <a:t>CUDA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install </a:t>
            </a:r>
            <a:r>
              <a:rPr lang="en-US" altLang="zh-TW" sz="1800" dirty="0" err="1"/>
              <a:t>pytorch</a:t>
            </a:r>
            <a:r>
              <a:rPr lang="en-US" altLang="zh-TW" sz="1800" dirty="0"/>
              <a:t>==2.1.0 </a:t>
            </a:r>
            <a:r>
              <a:rPr lang="en-US" altLang="zh-TW" sz="1800" dirty="0" err="1"/>
              <a:t>torchvision</a:t>
            </a:r>
            <a:r>
              <a:rPr lang="en-US" altLang="zh-TW" sz="1800" dirty="0"/>
              <a:t>==0.16.0 </a:t>
            </a:r>
            <a:r>
              <a:rPr lang="en-US" altLang="zh-TW" sz="1800" dirty="0" err="1"/>
              <a:t>torchaudio</a:t>
            </a:r>
            <a:r>
              <a:rPr lang="en-US" altLang="zh-TW" sz="1800" dirty="0"/>
              <a:t>==2.1.0 </a:t>
            </a:r>
            <a:r>
              <a:rPr lang="en-US" altLang="zh-TW" sz="1800" dirty="0" err="1"/>
              <a:t>pytorch-cuda</a:t>
            </a:r>
            <a:r>
              <a:rPr lang="en-US" altLang="zh-TW" sz="1800" dirty="0"/>
              <a:t>=11.8 -c </a:t>
            </a:r>
            <a:r>
              <a:rPr lang="en-US" altLang="zh-TW" sz="1800" dirty="0" err="1"/>
              <a:t>pytorch</a:t>
            </a:r>
            <a:r>
              <a:rPr lang="en-US" altLang="zh-TW" sz="1800" dirty="0"/>
              <a:t> -c </a:t>
            </a:r>
            <a:r>
              <a:rPr lang="en-US" altLang="zh-TW" sz="1800" dirty="0" err="1"/>
              <a:t>nvidia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（或者 </a:t>
            </a:r>
            <a:r>
              <a:rPr lang="zh-TW" sz="1800" dirty="0"/>
              <a:t>pip install torch==2.1.0 torchvision==0.16.0 torchaudio==2.1.0 --index-url </a:t>
            </a:r>
            <a:r>
              <a:rPr lang="zh-TW" sz="1800" u="sng" dirty="0">
                <a:solidFill>
                  <a:schemeClr val="hlink"/>
                </a:solidFill>
                <a:hlinkClick r:id="rId4"/>
              </a:rPr>
              <a:t>https://download.pytorch.org/whl/cu118</a:t>
            </a:r>
            <a:r>
              <a:rPr lang="zh-TW" altLang="en-US" sz="1800" u="sng" dirty="0">
                <a:solidFill>
                  <a:schemeClr val="hlink"/>
                </a:solidFill>
              </a:rPr>
              <a:t>）</a:t>
            </a:r>
            <a:endParaRPr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（</a:t>
            </a:r>
            <a:r>
              <a:rPr lang="zh-TW" altLang="en-US" sz="1800" dirty="0"/>
              <a:t>到 </a:t>
            </a:r>
            <a:r>
              <a:rPr lang="en-US" altLang="zh-TW" sz="1800" u="sng" dirty="0" err="1">
                <a:solidFill>
                  <a:schemeClr val="hlink"/>
                </a:solidFill>
                <a:hlinkClick r:id="rId5"/>
              </a:rPr>
              <a:t>Pytorch</a:t>
            </a:r>
            <a:r>
              <a:rPr lang="en-US" altLang="zh-TW" sz="1800" u="sng" dirty="0">
                <a:solidFill>
                  <a:schemeClr val="hlink"/>
                </a:solidFill>
                <a:hlinkClick r:id="rId5"/>
              </a:rPr>
              <a:t> </a:t>
            </a:r>
            <a:r>
              <a:rPr lang="zh-TW" altLang="en-US" sz="1800" u="sng" dirty="0">
                <a:solidFill>
                  <a:schemeClr val="hlink"/>
                </a:solidFill>
                <a:hlinkClick r:id="rId5"/>
              </a:rPr>
              <a:t>網站</a:t>
            </a:r>
            <a:r>
              <a:rPr lang="zh-TW" altLang="en-US" sz="1800" dirty="0"/>
              <a:t> 找對應版本的 </a:t>
            </a:r>
            <a:r>
              <a:rPr lang="en-US" altLang="zh-TW" sz="1800" dirty="0"/>
              <a:t>torch</a:t>
            </a:r>
            <a:r>
              <a:rPr lang="zh-TW" altLang="en-US" sz="1800" dirty="0"/>
              <a:t>，以上適用於 </a:t>
            </a:r>
            <a:r>
              <a:rPr lang="en-US" altLang="zh-TW" sz="1800" dirty="0"/>
              <a:t>2080Ti</a:t>
            </a:r>
            <a:r>
              <a:rPr lang="zh-TW" altLang="en-US" sz="1800" dirty="0"/>
              <a:t>）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>
                <a:hlinkClick r:id="rId6"/>
              </a:rPr>
              <a:t>參考資料</a:t>
            </a:r>
            <a:endParaRPr lang="zh-TW" altLang="en-US" sz="1800" dirty="0"/>
          </a:p>
        </p:txBody>
      </p:sp>
      <p:sp>
        <p:nvSpPr>
          <p:cNvPr id="153" name="Google Shape;153;g32db8301baa_0_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C9FDA38D-7446-0407-D94C-B06898D6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0CD6ABAD-73BF-9446-62F6-C4FF0A811E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zh-TW" dirty="0"/>
              <a:t>環境創建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安裝 </a:t>
            </a:r>
            <a:r>
              <a:rPr lang="en-US" altLang="zh-TW" sz="3200" dirty="0" err="1"/>
              <a:t>ultralytics</a:t>
            </a:r>
            <a:r>
              <a:rPr lang="zh-TW" altLang="en-US" sz="3200" dirty="0"/>
              <a:t> 套件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7BD61E94-0340-D63C-3319-44516CEAC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0A875795-B75D-D603-57DC-C03049C41B3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en-US" altLang="zh-TW" sz="1800" dirty="0"/>
              <a:t>pip install </a:t>
            </a:r>
            <a:r>
              <a:rPr lang="en-US" altLang="zh-TW" sz="1800" dirty="0" err="1"/>
              <a:t>ultralytics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zh-TW" altLang="en-US"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D8ABDD2E-6306-BA2B-C4BB-9B7DAE43DF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5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F9A5E78-CE9C-834D-8348-FA7E96CF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>
            <a:extLst>
              <a:ext uri="{FF2B5EF4-FFF2-40B4-BE49-F238E27FC236}">
                <a16:creationId xmlns:a16="http://schemas.microsoft.com/office/drawing/2014/main" id="{D92985D6-EBFF-1348-F202-AEAD7C2E22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zh-TW" altLang="en-US" dirty="0"/>
              <a:t>下載權重檔</a:t>
            </a:r>
            <a:endParaRPr dirty="0"/>
          </a:p>
        </p:txBody>
      </p:sp>
      <p:sp>
        <p:nvSpPr>
          <p:cNvPr id="119" name="Google Shape;119;g2672d9d8a8b_0_127">
            <a:extLst>
              <a:ext uri="{FF2B5EF4-FFF2-40B4-BE49-F238E27FC236}">
                <a16:creationId xmlns:a16="http://schemas.microsoft.com/office/drawing/2014/main" id="{9116A529-74ED-6E06-6942-09333CD0D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>
            <a:extLst>
              <a:ext uri="{FF2B5EF4-FFF2-40B4-BE49-F238E27FC236}">
                <a16:creationId xmlns:a16="http://schemas.microsoft.com/office/drawing/2014/main" id="{083E3D08-4182-BF03-E9DE-56200FA24A0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>
            <a:extLst>
              <a:ext uri="{FF2B5EF4-FFF2-40B4-BE49-F238E27FC236}">
                <a16:creationId xmlns:a16="http://schemas.microsoft.com/office/drawing/2014/main" id="{CB2A9F30-8DDD-45C7-B5B6-3ED892B4E3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C15981-3693-45DB-3B47-71CB66A7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8" y="593890"/>
            <a:ext cx="840952" cy="6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99E30CB-8C3C-B48A-01C5-A6C51CC7A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411E43C7-6965-48FD-6426-6EB66EBD44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下載權重檔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9AD32337-1C2A-930B-64E1-BEFEC42B9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9337620F-9896-E118-E55C-92D299A8A2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zh-TW" sz="1800" dirty="0"/>
              <a:t>至 </a:t>
            </a:r>
            <a:r>
              <a:rPr lang="zh-TW" altLang="zh-TW" sz="1800" dirty="0">
                <a:hlinkClick r:id="rId3" action="ppaction://hlinkfile"/>
              </a:rPr>
              <a:t>\\140.124.182.140\digital_library_2\圖學實驗室_畢業交接光碟_112\交接光碟_111598092_卓亞璇\70_程式碼_資料\</a:t>
            </a:r>
            <a:r>
              <a:rPr lang="en-US" altLang="zh-TW" sz="1800" dirty="0">
                <a:hlinkClick r:id="rId3" action="ppaction://hlinkfile"/>
              </a:rPr>
              <a:t>1_</a:t>
            </a:r>
            <a:r>
              <a:rPr lang="zh-TW" altLang="zh-TW" sz="1800" dirty="0">
                <a:hlinkClick r:id="rId3" action="ppaction://hlinkfile"/>
              </a:rPr>
              <a:t>YOLO</a:t>
            </a:r>
            <a:r>
              <a:rPr lang="en-US" altLang="zh-TW" sz="1800" dirty="0">
                <a:hlinkClick r:id="rId3" action="ppaction://hlinkfile"/>
              </a:rPr>
              <a:t>\</a:t>
            </a:r>
            <a:r>
              <a:rPr lang="zh-TW" altLang="en-US" sz="1800" dirty="0">
                <a:hlinkClick r:id="rId3" action="ppaction://hlinkfile"/>
              </a:rPr>
              <a:t>權重檔</a:t>
            </a:r>
            <a:r>
              <a:rPr lang="zh-TW" altLang="en-US" sz="1800" dirty="0"/>
              <a:t> 下載 </a:t>
            </a:r>
            <a:r>
              <a:rPr lang="en-US" altLang="zh-TW" sz="1800" dirty="0"/>
              <a:t>weights.zip</a:t>
            </a:r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en-US" sz="1800" dirty="0"/>
              <a:t>將權重檔放至 </a:t>
            </a:r>
            <a:r>
              <a:rPr lang="en-US" altLang="zh-TW" sz="1800" dirty="0"/>
              <a:t>weights</a:t>
            </a:r>
            <a:r>
              <a:rPr lang="zh-TW" altLang="en-US" sz="1800" dirty="0"/>
              <a:t> 資料夾底下</a:t>
            </a:r>
            <a:endParaRPr lang="en-US" altLang="zh-TW"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A372324B-0FF8-763E-EB87-3B1DF0FAC2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154995F-786D-8EEE-E389-7FE14532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543"/>
          <a:stretch/>
        </p:blipFill>
        <p:spPr>
          <a:xfrm>
            <a:off x="1264105" y="2666150"/>
            <a:ext cx="3896677" cy="18974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7FDD042-D834-2814-248B-1985349AC949}"/>
              </a:ext>
            </a:extLst>
          </p:cNvPr>
          <p:cNvSpPr/>
          <p:nvPr/>
        </p:nvSpPr>
        <p:spPr>
          <a:xfrm>
            <a:off x="1346433" y="3993160"/>
            <a:ext cx="1019262" cy="2960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91235"/>
      </p:ext>
    </p:extLst>
  </p:cSld>
  <p:clrMapOvr>
    <a:masterClrMapping/>
  </p:clrMapOvr>
</p:sld>
</file>

<file path=ppt/theme/theme1.xml><?xml version="1.0" encoding="utf-8"?>
<a:theme xmlns:a="http://schemas.openxmlformats.org/drawingml/2006/main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319</Words>
  <Application>Microsoft Office PowerPoint</Application>
  <PresentationFormat>如螢幕大小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Mulish ExtraLight</vt:lpstr>
      <vt:lpstr>Mulish</vt:lpstr>
      <vt:lpstr>Calibri</vt:lpstr>
      <vt:lpstr>首頁</vt:lpstr>
      <vt:lpstr>章節頁_章節1</vt:lpstr>
      <vt:lpstr>內容頁</vt:lpstr>
      <vt:lpstr>章節頁_章節2</vt:lpstr>
      <vt:lpstr>主動脈瓣膜物件偵測</vt:lpstr>
      <vt:lpstr>目錄</vt:lpstr>
      <vt:lpstr>環境創建 </vt:lpstr>
      <vt:lpstr>環境創建 – 建立資料夾</vt:lpstr>
      <vt:lpstr>環境創建 – 安裝 Anaconda 並建立虛擬環境</vt:lpstr>
      <vt:lpstr>環境創建 – 安裝 cuda 與 pytorch</vt:lpstr>
      <vt:lpstr>環境創建 – 安裝 ultralytics 套件</vt:lpstr>
      <vt:lpstr>下載權重檔</vt:lpstr>
      <vt:lpstr>下載權重檔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亞權 顏</cp:lastModifiedBy>
  <cp:revision>6</cp:revision>
  <dcterms:modified xsi:type="dcterms:W3CDTF">2025-02-09T19:15:45Z</dcterms:modified>
</cp:coreProperties>
</file>