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  <p:sldMasterId id="2147483656" r:id="rId3"/>
    <p:sldMasterId id="2147483665" r:id="rId4"/>
    <p:sldMasterId id="2147483669" r:id="rId5"/>
  </p:sldMasterIdLst>
  <p:notesMasterIdLst>
    <p:notesMasterId r:id="rId18"/>
  </p:notesMasterIdLst>
  <p:sldIdLst>
    <p:sldId id="256" r:id="rId6"/>
    <p:sldId id="258" r:id="rId7"/>
    <p:sldId id="257" r:id="rId8"/>
    <p:sldId id="260" r:id="rId9"/>
    <p:sldId id="261" r:id="rId10"/>
    <p:sldId id="259" r:id="rId11"/>
    <p:sldId id="263" r:id="rId12"/>
    <p:sldId id="264" r:id="rId13"/>
    <p:sldId id="265" r:id="rId14"/>
    <p:sldId id="266" r:id="rId15"/>
    <p:sldId id="267" r:id="rId16"/>
    <p:sldId id="262" r:id="rId17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9"/>
      <p:bold r:id="rId20"/>
    </p:embeddedFont>
    <p:embeddedFont>
      <p:font typeface="Mulish" panose="02020500000000000000" charset="0"/>
      <p:regular r:id="rId21"/>
      <p:bold r:id="rId22"/>
      <p:italic r:id="rId23"/>
      <p:boldItalic r:id="rId24"/>
    </p:embeddedFont>
    <p:embeddedFont>
      <p:font typeface="Mulish ExtraLight" panose="02020500000000000000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0/SW9uji4K4XgO7Fo/1g7Gice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8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72d9d8a8b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2672d9d8a8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4B56D2E6-5A09-41F8-4175-B0EDA7E5E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>
            <a:extLst>
              <a:ext uri="{FF2B5EF4-FFF2-40B4-BE49-F238E27FC236}">
                <a16:creationId xmlns:a16="http://schemas.microsoft.com/office/drawing/2014/main" id="{3FBA6ED1-4453-086A-CE2C-A26862D925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5:notes">
            <a:extLst>
              <a:ext uri="{FF2B5EF4-FFF2-40B4-BE49-F238E27FC236}">
                <a16:creationId xmlns:a16="http://schemas.microsoft.com/office/drawing/2014/main" id="{26BDC65E-C9E3-4F52-8F58-009E531285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040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01F42B29-D13E-3724-389F-258296CAE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>
            <a:extLst>
              <a:ext uri="{FF2B5EF4-FFF2-40B4-BE49-F238E27FC236}">
                <a16:creationId xmlns:a16="http://schemas.microsoft.com/office/drawing/2014/main" id="{B90CA177-DB1B-8C16-3223-F6A437BE7F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5:notes">
            <a:extLst>
              <a:ext uri="{FF2B5EF4-FFF2-40B4-BE49-F238E27FC236}">
                <a16:creationId xmlns:a16="http://schemas.microsoft.com/office/drawing/2014/main" id="{FA1D6928-BFC8-7E7F-7D71-815F2382F6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70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2d9d8a8b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2672d9d8a8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72d9d8a8b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72d9d8a8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b8301b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32db8301b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72d9d8a8b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2672d9d8a8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ED6A6ABD-14F0-8825-30D8-767C85BFF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>
            <a:extLst>
              <a:ext uri="{FF2B5EF4-FFF2-40B4-BE49-F238E27FC236}">
                <a16:creationId xmlns:a16="http://schemas.microsoft.com/office/drawing/2014/main" id="{ABEB389F-AB3C-9927-F49B-B15A92D64E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5:notes">
            <a:extLst>
              <a:ext uri="{FF2B5EF4-FFF2-40B4-BE49-F238E27FC236}">
                <a16:creationId xmlns:a16="http://schemas.microsoft.com/office/drawing/2014/main" id="{B3A7D9AD-A910-4075-497D-E290961F18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425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593CC1AE-ABB1-05E4-98D3-BE2C2A7B8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>
            <a:extLst>
              <a:ext uri="{FF2B5EF4-FFF2-40B4-BE49-F238E27FC236}">
                <a16:creationId xmlns:a16="http://schemas.microsoft.com/office/drawing/2014/main" id="{5EEC62E6-8184-34C0-ABA4-F0F69B2713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5:notes">
            <a:extLst>
              <a:ext uri="{FF2B5EF4-FFF2-40B4-BE49-F238E27FC236}">
                <a16:creationId xmlns:a16="http://schemas.microsoft.com/office/drawing/2014/main" id="{F694126D-91F3-335A-5E56-03BE0DB29A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9924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93356AC5-B0AC-323A-1477-CCB60E71F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b8301baa_0_6:notes">
            <a:extLst>
              <a:ext uri="{FF2B5EF4-FFF2-40B4-BE49-F238E27FC236}">
                <a16:creationId xmlns:a16="http://schemas.microsoft.com/office/drawing/2014/main" id="{4872A639-564B-1017-FDD8-BF35F4EAFE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32db8301baa_0_6:notes">
            <a:extLst>
              <a:ext uri="{FF2B5EF4-FFF2-40B4-BE49-F238E27FC236}">
                <a16:creationId xmlns:a16="http://schemas.microsoft.com/office/drawing/2014/main" id="{6DCFADDC-2FEA-67AD-818E-97B04861F6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464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首頁_中英標題">
  <p:cSld name="首頁_中英標題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2672d9d8a8b_0_149"/>
          <p:cNvSpPr txBox="1">
            <a:spLocks noGrp="1"/>
          </p:cNvSpPr>
          <p:nvPr>
            <p:ph type="ctrTitle"/>
          </p:nvPr>
        </p:nvSpPr>
        <p:spPr>
          <a:xfrm>
            <a:off x="725332" y="1705871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2672d9d8a8b_0_149"/>
          <p:cNvSpPr txBox="1">
            <a:spLocks noGrp="1"/>
          </p:cNvSpPr>
          <p:nvPr>
            <p:ph type="body" idx="1"/>
          </p:nvPr>
        </p:nvSpPr>
        <p:spPr>
          <a:xfrm>
            <a:off x="725332" y="2255322"/>
            <a:ext cx="76434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g2672d9d8a8b_0_149"/>
          <p:cNvSpPr txBox="1">
            <a:spLocks noGrp="1"/>
          </p:cNvSpPr>
          <p:nvPr>
            <p:ph type="body" idx="2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2672d9d8a8b_0_149"/>
          <p:cNvSpPr txBox="1">
            <a:spLocks noGrp="1"/>
          </p:cNvSpPr>
          <p:nvPr>
            <p:ph type="body" idx="3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滿版圖片">
  <p:cSld name="內容頁_滿版圖片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3"/>
          <p:cNvSpPr>
            <a:spLocks noGrp="1"/>
          </p:cNvSpPr>
          <p:nvPr>
            <p:ph type="pic" idx="2"/>
          </p:nvPr>
        </p:nvSpPr>
        <p:spPr>
          <a:xfrm>
            <a:off x="0" y="0"/>
            <a:ext cx="9002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3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內容頁_滿版圖片＋英文標題">
  <p:cSld name="1_內容頁_滿版圖片＋英文標題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4"/>
          <p:cNvSpPr>
            <a:spLocks noGrp="1"/>
          </p:cNvSpPr>
          <p:nvPr>
            <p:ph type="pic" idx="2"/>
          </p:nvPr>
        </p:nvSpPr>
        <p:spPr>
          <a:xfrm>
            <a:off x="0" y="891988"/>
            <a:ext cx="9001800" cy="42516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64"/>
          <p:cNvSpPr/>
          <p:nvPr/>
        </p:nvSpPr>
        <p:spPr>
          <a:xfrm>
            <a:off x="1" y="0"/>
            <a:ext cx="8997900" cy="891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4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ctrTitle"/>
          </p:nvPr>
        </p:nvSpPr>
        <p:spPr>
          <a:xfrm>
            <a:off x="715019" y="270478"/>
            <a:ext cx="6622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ulish"/>
              <a:buNone/>
              <a:defRPr sz="26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僅英文標題">
  <p:cSld name="內容頁_僅英文標題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5"/>
          <p:cNvSpPr txBox="1">
            <a:spLocks noGrp="1"/>
          </p:cNvSpPr>
          <p:nvPr>
            <p:ph type="ctrTitle"/>
          </p:nvPr>
        </p:nvSpPr>
        <p:spPr>
          <a:xfrm>
            <a:off x="715019" y="546514"/>
            <a:ext cx="6622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ulish"/>
              <a:buNone/>
              <a:defRPr sz="2600" b="1" i="0" u="none" strike="noStrike" cap="non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空白頁">
  <p:cSld name="內容頁_空白頁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6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66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英文標題＋文字">
  <p:cSld name="內容頁_英文標題＋文字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a9b39b422_0_10"/>
          <p:cNvSpPr txBox="1">
            <a:spLocks noGrp="1"/>
          </p:cNvSpPr>
          <p:nvPr>
            <p:ph type="ctrTitle"/>
          </p:nvPr>
        </p:nvSpPr>
        <p:spPr>
          <a:xfrm>
            <a:off x="715019" y="546514"/>
            <a:ext cx="6622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ulish"/>
              <a:buNone/>
              <a:defRPr sz="2600" b="1" i="0" u="none" strike="noStrike" cap="non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2ea9b39b422_0_10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g2ea9b39b422_0_10"/>
          <p:cNvSpPr txBox="1">
            <a:spLocks noGrp="1"/>
          </p:cNvSpPr>
          <p:nvPr>
            <p:ph type="body" idx="2"/>
          </p:nvPr>
        </p:nvSpPr>
        <p:spPr>
          <a:xfrm>
            <a:off x="715566" y="1184141"/>
            <a:ext cx="7577100" cy="30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g2ea9b39b422_0_10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中英標題">
  <p:cSld name="章節2_中英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72d9d8a8b_0_391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g2672d9d8a8b_0_391"/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g2672d9d8a8b_0_391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g2672d9d8a8b_0_391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中文標題">
  <p:cSld name="章節2_中文標題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72d9d8a8b_0_396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g2672d9d8a8b_0_396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g2672d9d8a8b_0_396"/>
          <p:cNvSpPr txBox="1">
            <a:spLocks noGrp="1"/>
          </p:cNvSpPr>
          <p:nvPr>
            <p:ph type="ctrTitle"/>
          </p:nvPr>
        </p:nvSpPr>
        <p:spPr>
          <a:xfrm>
            <a:off x="725091" y="1681064"/>
            <a:ext cx="47673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英文標題">
  <p:cSld name="章節2_英文標題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72d9d8a8b_0_400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2672d9d8a8b_0_400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5" name="Google Shape;85;g2672d9d8a8b_0_400"/>
          <p:cNvSpPr txBox="1">
            <a:spLocks noGrp="1"/>
          </p:cNvSpPr>
          <p:nvPr>
            <p:ph type="body" idx="2"/>
          </p:nvPr>
        </p:nvSpPr>
        <p:spPr>
          <a:xfrm>
            <a:off x="725332" y="1684567"/>
            <a:ext cx="47673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2_中英標題">
  <p:cSld name="章節2_中英標題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7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首頁_中文標題">
  <p:cSld name="首頁_中文標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672d9d8a8b_0_154"/>
          <p:cNvSpPr txBox="1">
            <a:spLocks noGrp="1"/>
          </p:cNvSpPr>
          <p:nvPr>
            <p:ph type="ctrTitle"/>
          </p:nvPr>
        </p:nvSpPr>
        <p:spPr>
          <a:xfrm>
            <a:off x="725332" y="1606129"/>
            <a:ext cx="4767300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2672d9d8a8b_0_154"/>
          <p:cNvSpPr txBox="1">
            <a:spLocks noGrp="1"/>
          </p:cNvSpPr>
          <p:nvPr>
            <p:ph type="body" idx="1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2672d9d8a8b_0_154"/>
          <p:cNvSpPr txBox="1">
            <a:spLocks noGrp="1"/>
          </p:cNvSpPr>
          <p:nvPr>
            <p:ph type="body" idx="2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2_中文標題">
  <p:cSld name="章節2_中文標題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8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58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1" name="Google Shape;101;p58"/>
          <p:cNvSpPr txBox="1">
            <a:spLocks noGrp="1"/>
          </p:cNvSpPr>
          <p:nvPr>
            <p:ph type="ctrTitle"/>
          </p:nvPr>
        </p:nvSpPr>
        <p:spPr>
          <a:xfrm>
            <a:off x="725091" y="1681064"/>
            <a:ext cx="47673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2_英文標題">
  <p:cSld name="章節2_英文標題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59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5" name="Google Shape;105;p59"/>
          <p:cNvSpPr txBox="1">
            <a:spLocks noGrp="1"/>
          </p:cNvSpPr>
          <p:nvPr>
            <p:ph type="body" idx="2"/>
          </p:nvPr>
        </p:nvSpPr>
        <p:spPr>
          <a:xfrm>
            <a:off x="725332" y="1684567"/>
            <a:ext cx="47673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首頁_英文標題">
  <p:cSld name="首頁_英文標題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672d9d8a8b_0_158"/>
          <p:cNvSpPr txBox="1">
            <a:spLocks noGrp="1"/>
          </p:cNvSpPr>
          <p:nvPr>
            <p:ph type="body" idx="1"/>
          </p:nvPr>
        </p:nvSpPr>
        <p:spPr>
          <a:xfrm>
            <a:off x="725332" y="1621650"/>
            <a:ext cx="47673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g2672d9d8a8b_0_158"/>
          <p:cNvSpPr txBox="1">
            <a:spLocks noGrp="1"/>
          </p:cNvSpPr>
          <p:nvPr>
            <p:ph type="body" idx="2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g2672d9d8a8b_0_158"/>
          <p:cNvSpPr txBox="1">
            <a:spLocks noGrp="1"/>
          </p:cNvSpPr>
          <p:nvPr>
            <p:ph type="body" idx="3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中英標題">
  <p:cSld name="章節1_中英標題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672d9d8a8b_0_344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2672d9d8a8b_0_344"/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g2672d9d8a8b_0_344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g2672d9d8a8b_0_344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中文標題">
  <p:cSld name="章節1_中文標題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672d9d8a8b_0_349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2672d9d8a8b_0_349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" name="Google Shape;30;g2672d9d8a8b_0_349"/>
          <p:cNvSpPr txBox="1">
            <a:spLocks noGrp="1"/>
          </p:cNvSpPr>
          <p:nvPr>
            <p:ph type="ctrTitle"/>
          </p:nvPr>
        </p:nvSpPr>
        <p:spPr>
          <a:xfrm>
            <a:off x="725091" y="1681064"/>
            <a:ext cx="47673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英文標題">
  <p:cSld name="章節1_英文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672d9d8a8b_0_353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g2672d9d8a8b_0_353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" name="Google Shape;34;g2672d9d8a8b_0_353"/>
          <p:cNvSpPr txBox="1">
            <a:spLocks noGrp="1"/>
          </p:cNvSpPr>
          <p:nvPr>
            <p:ph type="body" idx="2"/>
          </p:nvPr>
        </p:nvSpPr>
        <p:spPr>
          <a:xfrm>
            <a:off x="725332" y="1684567"/>
            <a:ext cx="47673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中文標題＋文字">
  <p:cSld name="內容頁_中文標題＋文字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滿版圖片＋中文標題">
  <p:cSld name="內容頁_滿版圖片＋中文標題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>
            <a:spLocks noGrp="1"/>
          </p:cNvSpPr>
          <p:nvPr>
            <p:ph type="pic" idx="2"/>
          </p:nvPr>
        </p:nvSpPr>
        <p:spPr>
          <a:xfrm>
            <a:off x="0" y="891988"/>
            <a:ext cx="9001800" cy="42516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1"/>
          <p:cNvSpPr/>
          <p:nvPr/>
        </p:nvSpPr>
        <p:spPr>
          <a:xfrm>
            <a:off x="1" y="0"/>
            <a:ext cx="8997900" cy="891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1"/>
          <p:cNvSpPr txBox="1">
            <a:spLocks noGrp="1"/>
          </p:cNvSpPr>
          <p:nvPr>
            <p:ph type="ctrTitle"/>
          </p:nvPr>
        </p:nvSpPr>
        <p:spPr>
          <a:xfrm>
            <a:off x="715019" y="269254"/>
            <a:ext cx="7841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icrosoft JhengHei"/>
              <a:buNone/>
              <a:defRPr sz="2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僅中文標題">
  <p:cSld name="內容頁_僅中文標題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jp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672d9d8a8b_0_341"/>
          <p:cNvSpPr txBox="1"/>
          <p:nvPr/>
        </p:nvSpPr>
        <p:spPr>
          <a:xfrm>
            <a:off x="725091" y="538051"/>
            <a:ext cx="2636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0" i="0" u="none" strike="noStrike" cap="non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01</a:t>
            </a:r>
            <a:endParaRPr sz="4400" b="0" i="0" u="none" strike="noStrike" cap="non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21" name="Google Shape;21;g2672d9d8a8b_0_341"/>
          <p:cNvSpPr txBox="1"/>
          <p:nvPr/>
        </p:nvSpPr>
        <p:spPr>
          <a:xfrm>
            <a:off x="931712" y="4634583"/>
            <a:ext cx="55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TW" sz="9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01</a:t>
            </a:r>
            <a:endParaRPr sz="900" b="1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72d9d8a8b_0_388"/>
          <p:cNvSpPr txBox="1"/>
          <p:nvPr/>
        </p:nvSpPr>
        <p:spPr>
          <a:xfrm>
            <a:off x="725091" y="538051"/>
            <a:ext cx="2636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0" i="0" u="none" strike="noStrike" cap="non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02</a:t>
            </a:r>
            <a:endParaRPr sz="4400" b="0" i="0" u="none" strike="noStrike" cap="non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72" name="Google Shape;72;g2672d9d8a8b_0_388"/>
          <p:cNvSpPr txBox="1"/>
          <p:nvPr/>
        </p:nvSpPr>
        <p:spPr>
          <a:xfrm>
            <a:off x="931712" y="4634583"/>
            <a:ext cx="55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TW" sz="9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02</a:t>
            </a:r>
            <a:endParaRPr sz="900" b="1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140.124.182.140\digital_library_2\&#22294;&#23416;&#23526;&#39511;&#23460;_&#30050;&#26989;&#20132;&#25509;&#20809;&#30879;_112\&#20132;&#25509;&#20809;&#30879;_111598092_&#21331;&#20126;&#29831;\70_&#31243;&#24335;&#30908;_&#36039;&#26009;\1_YOLO\&#36039;&#26009;&#38598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140.124.182.140\digital_library_2\&#22294;&#23416;&#23526;&#39511;&#23460;_&#30050;&#26989;&#20132;&#25509;&#20809;&#30879;_112\&#20132;&#25509;&#20809;&#30879;_111598092_&#21331;&#20126;&#29831;\70_&#31243;&#24335;&#30908;_&#36039;&#26009;\1_YOLO\&#36039;&#26009;&#38598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\\140.124.182.140\digital_library_2\&#22294;&#23416;&#23526;&#39511;&#23460;_&#30050;&#26989;&#20132;&#25509;&#20809;&#30879;_112\&#20132;&#25509;&#20809;&#30879;_111598092_&#21331;&#20126;&#29831;\70_&#31243;&#24335;&#30908;_&#36039;&#26009;\1_YOLO\&#31243;&#24335;&#30908;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72d9d8a8b_0_120"/>
          <p:cNvSpPr txBox="1">
            <a:spLocks noGrp="1"/>
          </p:cNvSpPr>
          <p:nvPr>
            <p:ph type="ctrTitle"/>
          </p:nvPr>
        </p:nvSpPr>
        <p:spPr>
          <a:xfrm>
            <a:off x="725332" y="1705871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</a:pPr>
            <a:r>
              <a:rPr lang="zh-TW"/>
              <a:t>主動脈瓣膜物件偵測</a:t>
            </a:r>
            <a:endParaRPr/>
          </a:p>
        </p:txBody>
      </p:sp>
      <p:sp>
        <p:nvSpPr>
          <p:cNvPr id="111" name="Google Shape;111;g2672d9d8a8b_0_120"/>
          <p:cNvSpPr txBox="1">
            <a:spLocks noGrp="1"/>
          </p:cNvSpPr>
          <p:nvPr>
            <p:ph type="body" idx="1"/>
          </p:nvPr>
        </p:nvSpPr>
        <p:spPr>
          <a:xfrm>
            <a:off x="725332" y="2255322"/>
            <a:ext cx="76434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sh"/>
              <a:buNone/>
            </a:pPr>
            <a:r>
              <a:rPr lang="zh-TW"/>
              <a:t>02 - 資料集下載與製作教學</a:t>
            </a:r>
            <a:endParaRPr/>
          </a:p>
        </p:txBody>
      </p:sp>
      <p:sp>
        <p:nvSpPr>
          <p:cNvPr id="112" name="Google Shape;112;g2672d9d8a8b_0_120"/>
          <p:cNvSpPr txBox="1">
            <a:spLocks noGrp="1"/>
          </p:cNvSpPr>
          <p:nvPr>
            <p:ph type="body" idx="2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zh-TW"/>
              <a:t>卓亞璇</a:t>
            </a:r>
            <a:endParaRPr/>
          </a:p>
        </p:txBody>
      </p:sp>
      <p:sp>
        <p:nvSpPr>
          <p:cNvPr id="113" name="Google Shape;113;g2672d9d8a8b_0_120"/>
          <p:cNvSpPr txBox="1">
            <a:spLocks noGrp="1"/>
          </p:cNvSpPr>
          <p:nvPr>
            <p:ph type="body" idx="3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zh-TW"/>
              <a:t>國立臺北科技大學資訊工程系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BCE1FEC1-7C0F-428F-98C0-6A144B08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>
            <a:extLst>
              <a:ext uri="{FF2B5EF4-FFF2-40B4-BE49-F238E27FC236}">
                <a16:creationId xmlns:a16="http://schemas.microsoft.com/office/drawing/2014/main" id="{29D3A683-4F28-3311-DBAB-4466C8379D0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8" y="618701"/>
            <a:ext cx="7107715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en-US" dirty="0"/>
              <a:t>依照 </a:t>
            </a:r>
            <a:r>
              <a:rPr lang="en-US" altLang="zh-TW" dirty="0"/>
              <a:t>csv </a:t>
            </a:r>
            <a:r>
              <a:rPr lang="zh-TW" altLang="en-US" dirty="0"/>
              <a:t>檔案製作資料集</a:t>
            </a:r>
            <a:endParaRPr dirty="0"/>
          </a:p>
        </p:txBody>
      </p:sp>
      <p:sp>
        <p:nvSpPr>
          <p:cNvPr id="143" name="Google Shape;143;p5">
            <a:extLst>
              <a:ext uri="{FF2B5EF4-FFF2-40B4-BE49-F238E27FC236}">
                <a16:creationId xmlns:a16="http://schemas.microsoft.com/office/drawing/2014/main" id="{2E598C5E-375F-0B23-10FF-CD4DF056D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44" name="Google Shape;144;p5">
            <a:extLst>
              <a:ext uri="{FF2B5EF4-FFF2-40B4-BE49-F238E27FC236}">
                <a16:creationId xmlns:a16="http://schemas.microsoft.com/office/drawing/2014/main" id="{EDA75CE3-3AE2-67C9-CF06-B6773D1F25A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altLang="zh-TW" sz="1800" dirty="0"/>
              <a:t>pip install scikit-learn</a:t>
            </a:r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altLang="zh-TW" sz="1800" dirty="0"/>
              <a:t>python k_cross_create.py</a:t>
            </a:r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/>
              <a:t>製作好的 </a:t>
            </a:r>
            <a:r>
              <a:rPr lang="en-US" altLang="zh-TW" sz="1800" dirty="0"/>
              <a:t>split_1 </a:t>
            </a:r>
            <a:r>
              <a:rPr lang="zh-TW" altLang="en-US" sz="1800" dirty="0"/>
              <a:t>至 </a:t>
            </a:r>
            <a:r>
              <a:rPr lang="en-US" altLang="zh-TW" sz="1800" dirty="0"/>
              <a:t>split_5</a:t>
            </a:r>
            <a:r>
              <a:rPr lang="zh-TW" altLang="en-US" sz="1800" dirty="0"/>
              <a:t> 資料集如右圖</a:t>
            </a: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endParaRPr lang="en-US" altLang="zh-TW" sz="1800" dirty="0"/>
          </a:p>
        </p:txBody>
      </p:sp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2198AFDF-9BD5-17B7-EF11-24ABF1B377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10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CA3375-8D23-0D4E-5AAF-5FC3AF4C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039"/>
          <a:stretch/>
        </p:blipFill>
        <p:spPr>
          <a:xfrm>
            <a:off x="5869233" y="1035939"/>
            <a:ext cx="2423433" cy="32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A4A2AA09-1D72-4AB7-BDD5-1A6BC0B77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>
            <a:extLst>
              <a:ext uri="{FF2B5EF4-FFF2-40B4-BE49-F238E27FC236}">
                <a16:creationId xmlns:a16="http://schemas.microsoft.com/office/drawing/2014/main" id="{3BACD62E-4360-1F2E-1441-21788F36236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8" y="618701"/>
            <a:ext cx="7107715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en-US" altLang="zh-TW" dirty="0"/>
              <a:t>(</a:t>
            </a:r>
            <a:r>
              <a:rPr lang="zh-TW" altLang="en-US" dirty="0"/>
              <a:t>補充</a:t>
            </a:r>
            <a:r>
              <a:rPr lang="en-US" altLang="zh-TW" dirty="0"/>
              <a:t>)</a:t>
            </a:r>
            <a:r>
              <a:rPr lang="zh-TW" altLang="en-US" dirty="0"/>
              <a:t> 重新製作 </a:t>
            </a:r>
            <a:r>
              <a:rPr lang="en-US" altLang="zh-TW" dirty="0"/>
              <a:t>csv </a:t>
            </a:r>
            <a:r>
              <a:rPr lang="zh-TW" altLang="en-US" dirty="0"/>
              <a:t>檔案</a:t>
            </a:r>
            <a:endParaRPr dirty="0"/>
          </a:p>
        </p:txBody>
      </p:sp>
      <p:sp>
        <p:nvSpPr>
          <p:cNvPr id="143" name="Google Shape;143;p5">
            <a:extLst>
              <a:ext uri="{FF2B5EF4-FFF2-40B4-BE49-F238E27FC236}">
                <a16:creationId xmlns:a16="http://schemas.microsoft.com/office/drawing/2014/main" id="{D26D1622-A38F-39AD-FB98-EB23D587C5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44" name="Google Shape;144;p5">
            <a:extLst>
              <a:ext uri="{FF2B5EF4-FFF2-40B4-BE49-F238E27FC236}">
                <a16:creationId xmlns:a16="http://schemas.microsoft.com/office/drawing/2014/main" id="{96FB717E-BECC-892C-FC32-41B00BE8DF0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/>
              <a:t>將 </a:t>
            </a:r>
            <a:r>
              <a:rPr lang="en-US" altLang="zh-TW" sz="1800" dirty="0"/>
              <a:t>main </a:t>
            </a:r>
            <a:r>
              <a:rPr lang="zh-TW" altLang="en-US" sz="1800" dirty="0"/>
              <a:t>中的此部分註解移除</a:t>
            </a: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endParaRPr lang="en-US" altLang="zh-TW" sz="1800" dirty="0"/>
          </a:p>
        </p:txBody>
      </p:sp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FC88357C-36F4-3C70-A233-1891D2D15A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5F44A61-5571-ECAC-227D-0A2DFE868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11" y="1869990"/>
            <a:ext cx="5614079" cy="14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5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5"/>
          <p:cNvSpPr txBox="1">
            <a:spLocks noGrp="1"/>
          </p:cNvSpPr>
          <p:nvPr>
            <p:ph type="ctrTitle"/>
          </p:nvPr>
        </p:nvSpPr>
        <p:spPr>
          <a:xfrm>
            <a:off x="499110" y="1512844"/>
            <a:ext cx="34347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3000" b="1">
                <a:solidFill>
                  <a:schemeClr val="lt1"/>
                </a:solidFill>
              </a:rPr>
              <a:t>END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65" name="Google Shape;165;p4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72d9d8a8b_0_134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127" name="Google Shape;127;g2672d9d8a8b_0_134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28" name="Google Shape;128;g2672d9d8a8b_0_134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zh-TW" dirty="0"/>
              <a:t>資料集下載</a:t>
            </a:r>
            <a:endParaRPr dirty="0"/>
          </a:p>
          <a:p>
            <a:pPr marL="5207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zh-TW" dirty="0"/>
              <a:t>資料集製作教學</a:t>
            </a:r>
            <a:endParaRPr dirty="0"/>
          </a:p>
        </p:txBody>
      </p:sp>
      <p:sp>
        <p:nvSpPr>
          <p:cNvPr id="129" name="Google Shape;129;g2672d9d8a8b_0_134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72d9d8a8b_0_127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</a:pPr>
            <a:r>
              <a:rPr lang="zh-TW" altLang="en-US" dirty="0"/>
              <a:t>資料集下載</a:t>
            </a:r>
            <a:endParaRPr dirty="0"/>
          </a:p>
        </p:txBody>
      </p:sp>
      <p:sp>
        <p:nvSpPr>
          <p:cNvPr id="119" name="Google Shape;119;g2672d9d8a8b_0_127"/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sh"/>
              <a:buNone/>
            </a:pPr>
            <a:endParaRPr/>
          </a:p>
        </p:txBody>
      </p:sp>
      <p:sp>
        <p:nvSpPr>
          <p:cNvPr id="120" name="Google Shape;120;g2672d9d8a8b_0_127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/>
          </a:p>
        </p:txBody>
      </p:sp>
      <p:sp>
        <p:nvSpPr>
          <p:cNvPr id="121" name="Google Shape;121;g2672d9d8a8b_0_127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/>
              <a:t>資料集下載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sz="1800" dirty="0"/>
              <a:t>至 </a:t>
            </a:r>
            <a:r>
              <a:rPr lang="zh-TW" sz="1800" dirty="0">
                <a:hlinkClick r:id="rId3" action="ppaction://hlinkfile"/>
              </a:rPr>
              <a:t>\\140.124.182.140\digital_library_2\圖學實驗室_畢業交接光碟_112\交接光碟_111598092_卓亞璇\70_程式碼_資料\</a:t>
            </a:r>
            <a:r>
              <a:rPr lang="en-US" altLang="zh-TW" sz="1800" dirty="0">
                <a:hlinkClick r:id="rId3" action="ppaction://hlinkfile"/>
              </a:rPr>
              <a:t>1_</a:t>
            </a:r>
            <a:r>
              <a:rPr lang="zh-TW" sz="1800" dirty="0">
                <a:hlinkClick r:id="rId3" action="ppaction://hlinkfile"/>
              </a:rPr>
              <a:t>YOLO\資料集</a:t>
            </a:r>
            <a:r>
              <a:rPr lang="zh-TW" altLang="en-US" sz="1800" dirty="0"/>
              <a:t> </a:t>
            </a:r>
            <a:r>
              <a:rPr lang="zh-TW" sz="1800" dirty="0"/>
              <a:t>下載 </a:t>
            </a:r>
            <a:r>
              <a:rPr lang="en-US" altLang="zh-TW" sz="1800" dirty="0"/>
              <a:t>split_1</a:t>
            </a:r>
            <a:r>
              <a:rPr lang="zh-TW" sz="1800" dirty="0"/>
              <a:t>.zip</a:t>
            </a:r>
            <a:r>
              <a:rPr lang="en-US" altLang="zh-TW" sz="1800" dirty="0"/>
              <a:t> ~ split_5.zip</a:t>
            </a:r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/>
              <a:t>在 </a:t>
            </a:r>
            <a:r>
              <a:rPr lang="en-US" altLang="zh-TW" sz="1800" dirty="0"/>
              <a:t>datasets </a:t>
            </a:r>
            <a:r>
              <a:rPr lang="zh-TW" altLang="en-US" sz="1800" dirty="0"/>
              <a:t>底下創建資料夾 </a:t>
            </a:r>
            <a:r>
              <a:rPr lang="en-US" altLang="zh-TW" sz="1800" dirty="0"/>
              <a:t>AorticValve_5fold</a:t>
            </a:r>
          </a:p>
          <a:p>
            <a:pPr marL="520700" indent="-330200">
              <a:lnSpc>
                <a:spcPct val="100000"/>
              </a:lnSpc>
              <a:buSzPts val="1800"/>
              <a:buFont typeface="Arial"/>
              <a:buChar char="•"/>
            </a:pPr>
            <a:r>
              <a:rPr lang="zh-TW" altLang="en-US" sz="1800" dirty="0"/>
              <a:t>將 </a:t>
            </a:r>
            <a:r>
              <a:rPr lang="en-US" altLang="zh-TW" sz="1800" dirty="0"/>
              <a:t>split_1</a:t>
            </a:r>
            <a:r>
              <a:rPr lang="zh-TW" altLang="zh-TW" sz="1800" dirty="0"/>
              <a:t>.zip</a:t>
            </a:r>
            <a:r>
              <a:rPr lang="en-US" altLang="zh-TW" sz="1800" dirty="0"/>
              <a:t> ~ split_5.zip</a:t>
            </a:r>
            <a:r>
              <a:rPr lang="zh-TW" altLang="en-US" sz="1800" dirty="0"/>
              <a:t> 解壓縮至 </a:t>
            </a:r>
            <a:r>
              <a:rPr lang="en-US" altLang="zh-TW" sz="1800" dirty="0"/>
              <a:t>AorticValve_5fold</a:t>
            </a:r>
            <a:r>
              <a:rPr lang="zh-TW" altLang="en-US" sz="1800" dirty="0"/>
              <a:t> 資料夾</a:t>
            </a:r>
            <a:endParaRPr lang="en-US" altLang="zh-TW" sz="1800" dirty="0"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db8301baa_0_6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/>
              <a:t>資料集下載</a:t>
            </a:r>
            <a:endParaRPr/>
          </a:p>
        </p:txBody>
      </p:sp>
      <p:sp>
        <p:nvSpPr>
          <p:cNvPr id="151" name="Google Shape;151;g32db8301baa_0_6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52" name="Google Shape;152;g32db8301baa_0_6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sz="1800" dirty="0"/>
              <a:t>解壓縮後</a:t>
            </a:r>
            <a:r>
              <a:rPr lang="zh-TW" altLang="en-US" sz="1800" dirty="0"/>
              <a:t> </a:t>
            </a:r>
            <a:r>
              <a:rPr lang="en-US" altLang="zh-TW" sz="1800" dirty="0"/>
              <a:t>AorticValve_5fold</a:t>
            </a:r>
            <a:r>
              <a:rPr lang="zh-TW" altLang="en-US" sz="1800" dirty="0"/>
              <a:t> 資料夾內</a:t>
            </a:r>
            <a:r>
              <a:rPr lang="zh-TW" sz="1800" dirty="0"/>
              <a:t>將如下</a:t>
            </a:r>
            <a:endParaRPr sz="1800" dirty="0"/>
          </a:p>
        </p:txBody>
      </p:sp>
      <p:sp>
        <p:nvSpPr>
          <p:cNvPr id="153" name="Google Shape;153;g32db8301baa_0_6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5</a:t>
            </a:fld>
            <a:endParaRPr/>
          </a:p>
        </p:txBody>
      </p:sp>
      <p:pic>
        <p:nvPicPr>
          <p:cNvPr id="154" name="Google Shape;154;g32db8301ba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486" y="1728420"/>
            <a:ext cx="4431030" cy="28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2db8301baa_0_6"/>
          <p:cNvPicPr preferRelativeResize="0"/>
          <p:nvPr/>
        </p:nvPicPr>
        <p:blipFill rotWithShape="1">
          <a:blip r:embed="rId4">
            <a:alphaModFix/>
          </a:blip>
          <a:srcRect r="32836"/>
          <a:stretch/>
        </p:blipFill>
        <p:spPr>
          <a:xfrm>
            <a:off x="2492175" y="1728420"/>
            <a:ext cx="3389724" cy="2264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6" name="Google Shape;156;g32db8301baa_0_6"/>
          <p:cNvPicPr preferRelativeResize="0"/>
          <p:nvPr/>
        </p:nvPicPr>
        <p:blipFill rotWithShape="1">
          <a:blip r:embed="rId5">
            <a:alphaModFix/>
          </a:blip>
          <a:srcRect t="7407" r="23994"/>
          <a:stretch/>
        </p:blipFill>
        <p:spPr>
          <a:xfrm>
            <a:off x="4394575" y="1728420"/>
            <a:ext cx="3835950" cy="1512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7" name="Google Shape;157;g32db8301baa_0_6"/>
          <p:cNvSpPr/>
          <p:nvPr/>
        </p:nvSpPr>
        <p:spPr>
          <a:xfrm>
            <a:off x="1257625" y="2280370"/>
            <a:ext cx="927600" cy="350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Google Shape;158;g32db8301baa_0_6"/>
          <p:cNvCxnSpPr>
            <a:stCxn id="157" idx="0"/>
          </p:cNvCxnSpPr>
          <p:nvPr/>
        </p:nvCxnSpPr>
        <p:spPr>
          <a:xfrm rot="10800000" flipH="1">
            <a:off x="1721425" y="1728370"/>
            <a:ext cx="757500" cy="55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g32db8301baa_0_6"/>
          <p:cNvCxnSpPr>
            <a:cxnSpLocks/>
            <a:stCxn id="157" idx="2"/>
          </p:cNvCxnSpPr>
          <p:nvPr/>
        </p:nvCxnSpPr>
        <p:spPr>
          <a:xfrm>
            <a:off x="1721425" y="2630470"/>
            <a:ext cx="770750" cy="13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57;g32db8301baa_0_6">
            <a:extLst>
              <a:ext uri="{FF2B5EF4-FFF2-40B4-BE49-F238E27FC236}">
                <a16:creationId xmlns:a16="http://schemas.microsoft.com/office/drawing/2014/main" id="{1496681E-0633-740A-CCB0-FD9C9EF797C3}"/>
              </a:ext>
            </a:extLst>
          </p:cNvPr>
          <p:cNvSpPr/>
          <p:nvPr/>
        </p:nvSpPr>
        <p:spPr>
          <a:xfrm>
            <a:off x="2572163" y="2543149"/>
            <a:ext cx="770750" cy="29652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158;g32db8301baa_0_6">
            <a:extLst>
              <a:ext uri="{FF2B5EF4-FFF2-40B4-BE49-F238E27FC236}">
                <a16:creationId xmlns:a16="http://schemas.microsoft.com/office/drawing/2014/main" id="{23C6849C-6B5C-7FB4-131D-1302613FA92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957538" y="1728370"/>
            <a:ext cx="1423787" cy="8147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159;g32db8301baa_0_6">
            <a:extLst>
              <a:ext uri="{FF2B5EF4-FFF2-40B4-BE49-F238E27FC236}">
                <a16:creationId xmlns:a16="http://schemas.microsoft.com/office/drawing/2014/main" id="{E886AD65-5219-78F7-EF38-DAD08F3386E7}"/>
              </a:ext>
            </a:extLst>
          </p:cNvPr>
          <p:cNvCxnSpPr>
            <a:cxnSpLocks/>
          </p:cNvCxnSpPr>
          <p:nvPr/>
        </p:nvCxnSpPr>
        <p:spPr>
          <a:xfrm>
            <a:off x="2955975" y="2848073"/>
            <a:ext cx="1438600" cy="3924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72d9d8a8b_0_141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</a:pPr>
            <a:r>
              <a:rPr lang="zh-TW" altLang="en-US" dirty="0"/>
              <a:t>資料集製作教學</a:t>
            </a:r>
          </a:p>
        </p:txBody>
      </p:sp>
      <p:sp>
        <p:nvSpPr>
          <p:cNvPr id="135" name="Google Shape;135;g2672d9d8a8b_0_141"/>
          <p:cNvSpPr txBox="1">
            <a:spLocks noGrp="1"/>
          </p:cNvSpPr>
          <p:nvPr>
            <p:ph type="body" idx="1"/>
          </p:nvPr>
        </p:nvSpPr>
        <p:spPr>
          <a:xfrm>
            <a:off x="725332" y="2428775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sp>
        <p:nvSpPr>
          <p:cNvPr id="136" name="Google Shape;136;g2672d9d8a8b_0_141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37" name="Google Shape;137;g2672d9d8a8b_0_141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E06031D6-402E-4F1A-99F5-D7A7969A0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>
            <a:extLst>
              <a:ext uri="{FF2B5EF4-FFF2-40B4-BE49-F238E27FC236}">
                <a16:creationId xmlns:a16="http://schemas.microsoft.com/office/drawing/2014/main" id="{C61FCA71-871E-6A92-4C16-227D2D6B4DE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en-US" dirty="0"/>
              <a:t>原始</a:t>
            </a:r>
            <a:r>
              <a:rPr lang="zh-TW" dirty="0"/>
              <a:t>資料集下載</a:t>
            </a:r>
            <a:endParaRPr dirty="0"/>
          </a:p>
        </p:txBody>
      </p:sp>
      <p:sp>
        <p:nvSpPr>
          <p:cNvPr id="143" name="Google Shape;143;p5">
            <a:extLst>
              <a:ext uri="{FF2B5EF4-FFF2-40B4-BE49-F238E27FC236}">
                <a16:creationId xmlns:a16="http://schemas.microsoft.com/office/drawing/2014/main" id="{06E273A9-22FE-6D7A-D623-A0D76F6DEF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44" name="Google Shape;144;p5">
            <a:extLst>
              <a:ext uri="{FF2B5EF4-FFF2-40B4-BE49-F238E27FC236}">
                <a16:creationId xmlns:a16="http://schemas.microsoft.com/office/drawing/2014/main" id="{256B403F-AB29-CBEB-3C46-6A2C5383CB1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sz="1800" dirty="0"/>
              <a:t>至 </a:t>
            </a:r>
            <a:r>
              <a:rPr lang="zh-TW" sz="1800" dirty="0">
                <a:hlinkClick r:id="rId3" action="ppaction://hlinkfile"/>
              </a:rPr>
              <a:t>\\140.124.182.140\digital_library_2\圖學實驗室_畢業交接光碟_112\交接光碟_111598092_卓亞璇\70_程式碼_資料\</a:t>
            </a:r>
            <a:r>
              <a:rPr lang="en-US" altLang="zh-TW" sz="1800" dirty="0">
                <a:hlinkClick r:id="rId3" action="ppaction://hlinkfile"/>
              </a:rPr>
              <a:t>1_</a:t>
            </a:r>
            <a:r>
              <a:rPr lang="zh-TW" sz="1800" dirty="0">
                <a:hlinkClick r:id="rId3" action="ppaction://hlinkfile"/>
              </a:rPr>
              <a:t>YOLO\資料集</a:t>
            </a:r>
            <a:r>
              <a:rPr lang="zh-TW" altLang="en-US" sz="1800" dirty="0"/>
              <a:t> </a:t>
            </a:r>
            <a:r>
              <a:rPr lang="zh-TW" sz="1800" dirty="0"/>
              <a:t>下載 </a:t>
            </a:r>
            <a:r>
              <a:rPr lang="en-US" altLang="zh-TW" sz="1800" dirty="0"/>
              <a:t>mwhs45_mmwhs38.zip</a:t>
            </a:r>
            <a:r>
              <a:rPr lang="zh-TW" altLang="en-US" sz="1800" dirty="0"/>
              <a:t> 與 </a:t>
            </a:r>
            <a:r>
              <a:rPr lang="en-US" altLang="zh-TW" sz="1800" dirty="0"/>
              <a:t>dataset_folds.csv</a:t>
            </a:r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/>
              <a:t>另外創建一個資料夾 </a:t>
            </a:r>
            <a:r>
              <a:rPr lang="en-US" altLang="zh-TW" sz="1800" dirty="0"/>
              <a:t>create_5fold</a:t>
            </a:r>
          </a:p>
          <a:p>
            <a:pPr marL="520700" indent="-330200">
              <a:lnSpc>
                <a:spcPct val="100000"/>
              </a:lnSpc>
              <a:buSzPts val="1800"/>
              <a:buFont typeface="Arial"/>
              <a:buChar char="•"/>
            </a:pPr>
            <a:r>
              <a:rPr lang="zh-TW" altLang="en-US" sz="1800" dirty="0"/>
              <a:t>將 </a:t>
            </a:r>
            <a:r>
              <a:rPr lang="en-US" altLang="zh-TW" sz="1800" dirty="0"/>
              <a:t>mwhs45_mmwhs38.zip </a:t>
            </a:r>
            <a:r>
              <a:rPr lang="zh-TW" altLang="en-US" sz="1800" dirty="0"/>
              <a:t>解壓縮至 </a:t>
            </a:r>
            <a:r>
              <a:rPr lang="en-US" altLang="zh-TW" sz="1800" dirty="0"/>
              <a:t>create_5fold </a:t>
            </a:r>
            <a:r>
              <a:rPr lang="zh-TW" altLang="en-US" sz="1800" dirty="0"/>
              <a:t>資料夾</a:t>
            </a:r>
            <a:endParaRPr lang="en-US" altLang="zh-TW" sz="1800" dirty="0"/>
          </a:p>
          <a:p>
            <a:pPr marL="520700" indent="-330200">
              <a:lnSpc>
                <a:spcPct val="100000"/>
              </a:lnSpc>
              <a:buSzPts val="1800"/>
              <a:buFont typeface="Arial"/>
              <a:buChar char="•"/>
            </a:pPr>
            <a:r>
              <a:rPr lang="zh-TW" altLang="en-US" sz="1800" dirty="0"/>
              <a:t>將 </a:t>
            </a:r>
            <a:r>
              <a:rPr lang="en-US" altLang="zh-TW" sz="1800" dirty="0"/>
              <a:t>dataset_folds.csv</a:t>
            </a:r>
            <a:r>
              <a:rPr lang="zh-TW" altLang="en-US" sz="1800" dirty="0"/>
              <a:t> 放至 </a:t>
            </a:r>
            <a:r>
              <a:rPr lang="en-US" altLang="zh-TW" sz="1800" dirty="0"/>
              <a:t>create_5fold </a:t>
            </a:r>
            <a:r>
              <a:rPr lang="zh-TW" altLang="en-US" sz="1800" dirty="0"/>
              <a:t>資料夾</a:t>
            </a:r>
            <a:endParaRPr lang="en-US" altLang="zh-TW" sz="1800" dirty="0"/>
          </a:p>
        </p:txBody>
      </p:sp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18E85AEE-A33F-228F-90EE-7AA6C188A57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1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CCC3F09C-3CBF-9AA7-0D31-4994C08B7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>
            <a:extLst>
              <a:ext uri="{FF2B5EF4-FFF2-40B4-BE49-F238E27FC236}">
                <a16:creationId xmlns:a16="http://schemas.microsoft.com/office/drawing/2014/main" id="{06740F84-DC46-19D0-81AC-0C8C3DA1AA9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en-US" dirty="0"/>
              <a:t>程式碼</a:t>
            </a:r>
            <a:r>
              <a:rPr lang="zh-TW" dirty="0"/>
              <a:t>下載</a:t>
            </a:r>
            <a:endParaRPr dirty="0"/>
          </a:p>
        </p:txBody>
      </p:sp>
      <p:sp>
        <p:nvSpPr>
          <p:cNvPr id="143" name="Google Shape;143;p5">
            <a:extLst>
              <a:ext uri="{FF2B5EF4-FFF2-40B4-BE49-F238E27FC236}">
                <a16:creationId xmlns:a16="http://schemas.microsoft.com/office/drawing/2014/main" id="{FC72B484-A328-6741-E8A1-EB39EEBD31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44" name="Google Shape;144;p5">
            <a:extLst>
              <a:ext uri="{FF2B5EF4-FFF2-40B4-BE49-F238E27FC236}">
                <a16:creationId xmlns:a16="http://schemas.microsoft.com/office/drawing/2014/main" id="{0B524425-6D9F-0C28-5F30-69B7F6BC861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sz="1800" dirty="0"/>
              <a:t>至 </a:t>
            </a:r>
            <a:r>
              <a:rPr lang="en-US" altLang="zh-TW" sz="1800" dirty="0">
                <a:hlinkClick r:id="rId3" action="ppaction://hlinkfile"/>
              </a:rPr>
              <a:t>\\140.124.182.140\digital_library_2\</a:t>
            </a:r>
            <a:r>
              <a:rPr lang="zh-TW" altLang="en-US" sz="1800" dirty="0">
                <a:hlinkClick r:id="rId3" action="ppaction://hlinkfile"/>
              </a:rPr>
              <a:t>圖學實驗室</a:t>
            </a:r>
            <a:r>
              <a:rPr lang="en-US" altLang="zh-TW" sz="1800" dirty="0">
                <a:hlinkClick r:id="rId3" action="ppaction://hlinkfile"/>
              </a:rPr>
              <a:t>_</a:t>
            </a:r>
            <a:r>
              <a:rPr lang="zh-TW" altLang="en-US" sz="1800" dirty="0">
                <a:hlinkClick r:id="rId3" action="ppaction://hlinkfile"/>
              </a:rPr>
              <a:t>畢業交接光碟</a:t>
            </a:r>
            <a:r>
              <a:rPr lang="en-US" altLang="zh-TW" sz="1800" dirty="0">
                <a:hlinkClick r:id="rId3" action="ppaction://hlinkfile"/>
              </a:rPr>
              <a:t>_112\</a:t>
            </a:r>
            <a:r>
              <a:rPr lang="zh-TW" altLang="en-US" sz="1800" dirty="0">
                <a:hlinkClick r:id="rId3" action="ppaction://hlinkfile"/>
              </a:rPr>
              <a:t>交接光碟</a:t>
            </a:r>
            <a:r>
              <a:rPr lang="en-US" altLang="zh-TW" sz="1800" dirty="0">
                <a:hlinkClick r:id="rId3" action="ppaction://hlinkfile"/>
              </a:rPr>
              <a:t>_111598092_</a:t>
            </a:r>
            <a:r>
              <a:rPr lang="zh-TW" altLang="en-US" sz="1800" dirty="0">
                <a:hlinkClick r:id="rId3" action="ppaction://hlinkfile"/>
              </a:rPr>
              <a:t>卓亞璇</a:t>
            </a:r>
            <a:r>
              <a:rPr lang="en-US" altLang="zh-TW" sz="1800" dirty="0">
                <a:hlinkClick r:id="rId3" action="ppaction://hlinkfile"/>
              </a:rPr>
              <a:t>\70_</a:t>
            </a:r>
            <a:r>
              <a:rPr lang="zh-TW" altLang="en-US" sz="1800" dirty="0">
                <a:hlinkClick r:id="rId3" action="ppaction://hlinkfile"/>
              </a:rPr>
              <a:t>程式碼</a:t>
            </a:r>
            <a:r>
              <a:rPr lang="en-US" altLang="zh-TW" sz="1800" dirty="0">
                <a:hlinkClick r:id="rId3" action="ppaction://hlinkfile"/>
              </a:rPr>
              <a:t>_</a:t>
            </a:r>
            <a:r>
              <a:rPr lang="zh-TW" altLang="en-US" sz="1800" dirty="0">
                <a:hlinkClick r:id="rId3" action="ppaction://hlinkfile"/>
              </a:rPr>
              <a:t>資料</a:t>
            </a:r>
            <a:r>
              <a:rPr lang="en-US" altLang="zh-TW" sz="1800" dirty="0">
                <a:hlinkClick r:id="rId3" action="ppaction://hlinkfile"/>
              </a:rPr>
              <a:t>\1_YOLO\</a:t>
            </a:r>
            <a:r>
              <a:rPr lang="zh-TW" altLang="en-US" sz="1800" dirty="0">
                <a:hlinkClick r:id="rId3" action="ppaction://hlinkfile"/>
              </a:rPr>
              <a:t>程式碼</a:t>
            </a:r>
            <a:r>
              <a:rPr lang="zh-TW" altLang="en-US" sz="1800" dirty="0"/>
              <a:t> </a:t>
            </a:r>
            <a:r>
              <a:rPr lang="zh-TW" sz="1800" dirty="0"/>
              <a:t>下載 </a:t>
            </a:r>
            <a:r>
              <a:rPr lang="en-US" altLang="zh-TW" sz="1800" dirty="0"/>
              <a:t>k_cross_create.py</a:t>
            </a:r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/>
              <a:t>將 </a:t>
            </a:r>
            <a:r>
              <a:rPr lang="en-US" altLang="zh-TW" sz="1800" dirty="0"/>
              <a:t>k_cross_create.py</a:t>
            </a:r>
            <a:r>
              <a:rPr lang="zh-TW" altLang="en-US" sz="1800" dirty="0"/>
              <a:t>放至 </a:t>
            </a:r>
            <a:r>
              <a:rPr lang="en-US" altLang="zh-TW" sz="1800" dirty="0"/>
              <a:t>create_5fold </a:t>
            </a:r>
            <a:r>
              <a:rPr lang="zh-TW" altLang="en-US" sz="1800" dirty="0"/>
              <a:t>資料夾</a:t>
            </a: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endParaRPr lang="en-US" altLang="zh-TW" sz="1800" dirty="0"/>
          </a:p>
        </p:txBody>
      </p:sp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711C19A9-F3C8-54B9-95AD-D72821E02C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023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1C3B0290-05B0-FE72-B03D-EC135E9B7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12B560A-D1A1-B549-B49F-5718F2AE23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735"/>
          <a:stretch/>
        </p:blipFill>
        <p:spPr>
          <a:xfrm>
            <a:off x="931711" y="1844715"/>
            <a:ext cx="3355023" cy="1805363"/>
          </a:xfrm>
          <a:prstGeom prst="rect">
            <a:avLst/>
          </a:prstGeom>
        </p:spPr>
      </p:pic>
      <p:sp>
        <p:nvSpPr>
          <p:cNvPr id="150" name="Google Shape;150;g32db8301baa_0_6">
            <a:extLst>
              <a:ext uri="{FF2B5EF4-FFF2-40B4-BE49-F238E27FC236}">
                <a16:creationId xmlns:a16="http://schemas.microsoft.com/office/drawing/2014/main" id="{D7812550-757B-20CC-C1BE-0CD25D31A4D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en-US" dirty="0"/>
              <a:t>資料夾結構</a:t>
            </a:r>
            <a:endParaRPr dirty="0"/>
          </a:p>
        </p:txBody>
      </p:sp>
      <p:sp>
        <p:nvSpPr>
          <p:cNvPr id="151" name="Google Shape;151;g32db8301baa_0_6">
            <a:extLst>
              <a:ext uri="{FF2B5EF4-FFF2-40B4-BE49-F238E27FC236}">
                <a16:creationId xmlns:a16="http://schemas.microsoft.com/office/drawing/2014/main" id="{08F1E345-CF2B-8642-56A5-3F34FBE9C3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52" name="Google Shape;152;g32db8301baa_0_6">
            <a:extLst>
              <a:ext uri="{FF2B5EF4-FFF2-40B4-BE49-F238E27FC236}">
                <a16:creationId xmlns:a16="http://schemas.microsoft.com/office/drawing/2014/main" id="{A2CE8667-B557-04F5-48F6-A7906E6DE01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altLang="zh-TW" sz="1800" dirty="0"/>
              <a:t>create_5fold</a:t>
            </a:r>
            <a:r>
              <a:rPr lang="zh-TW" altLang="en-US" sz="1800" dirty="0"/>
              <a:t> 資料夾內</a:t>
            </a:r>
            <a:r>
              <a:rPr lang="zh-TW" sz="1800" dirty="0"/>
              <a:t>將如下</a:t>
            </a:r>
            <a:endParaRPr sz="1800" dirty="0"/>
          </a:p>
        </p:txBody>
      </p:sp>
      <p:sp>
        <p:nvSpPr>
          <p:cNvPr id="153" name="Google Shape;153;g32db8301baa_0_6">
            <a:extLst>
              <a:ext uri="{FF2B5EF4-FFF2-40B4-BE49-F238E27FC236}">
                <a16:creationId xmlns:a16="http://schemas.microsoft.com/office/drawing/2014/main" id="{BA8CED33-3CDC-0E71-D799-6AC6B16A4B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157" name="Google Shape;157;g32db8301baa_0_6">
            <a:extLst>
              <a:ext uri="{FF2B5EF4-FFF2-40B4-BE49-F238E27FC236}">
                <a16:creationId xmlns:a16="http://schemas.microsoft.com/office/drawing/2014/main" id="{A6CE01B9-2148-3CE3-CB8B-0EC94B1EA6E8}"/>
              </a:ext>
            </a:extLst>
          </p:cNvPr>
          <p:cNvSpPr/>
          <p:nvPr/>
        </p:nvSpPr>
        <p:spPr>
          <a:xfrm>
            <a:off x="931711" y="2630470"/>
            <a:ext cx="1685654" cy="2913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Google Shape;158;g32db8301baa_0_6">
            <a:extLst>
              <a:ext uri="{FF2B5EF4-FFF2-40B4-BE49-F238E27FC236}">
                <a16:creationId xmlns:a16="http://schemas.microsoft.com/office/drawing/2014/main" id="{4B4F4593-4A16-B0B7-BC0E-9118EEB4E9DB}"/>
              </a:ext>
            </a:extLst>
          </p:cNvPr>
          <p:cNvCxnSpPr>
            <a:cxnSpLocks/>
            <a:stCxn id="157" idx="0"/>
          </p:cNvCxnSpPr>
          <p:nvPr/>
        </p:nvCxnSpPr>
        <p:spPr>
          <a:xfrm flipV="1">
            <a:off x="1774538" y="1755943"/>
            <a:ext cx="1690703" cy="8745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g32db8301baa_0_6">
            <a:extLst>
              <a:ext uri="{FF2B5EF4-FFF2-40B4-BE49-F238E27FC236}">
                <a16:creationId xmlns:a16="http://schemas.microsoft.com/office/drawing/2014/main" id="{59B243C6-1177-FD3D-7010-7D5BA598782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1774538" y="2921850"/>
            <a:ext cx="1690703" cy="6307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C8A5640B-BBCC-AC0D-D65D-20363FD99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241" y="1755943"/>
            <a:ext cx="3328640" cy="18053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0617501"/>
      </p:ext>
    </p:extLst>
  </p:cSld>
  <p:clrMapOvr>
    <a:masterClrMapping/>
  </p:clrMapOvr>
</p:sld>
</file>

<file path=ppt/theme/theme1.xml><?xml version="1.0" encoding="utf-8"?>
<a:theme xmlns:a="http://schemas.openxmlformats.org/drawingml/2006/main" name="首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章節頁_章節1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內容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章節頁_章節2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章節頁_章節2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381</Words>
  <Application>Microsoft Office PowerPoint</Application>
  <PresentationFormat>如螢幕大小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Microsoft JhengHei</vt:lpstr>
      <vt:lpstr>Mulish</vt:lpstr>
      <vt:lpstr>Arial</vt:lpstr>
      <vt:lpstr>Mulish ExtraLight</vt:lpstr>
      <vt:lpstr>Calibri</vt:lpstr>
      <vt:lpstr>首頁</vt:lpstr>
      <vt:lpstr>章節頁_章節1</vt:lpstr>
      <vt:lpstr>內容頁</vt:lpstr>
      <vt:lpstr>章節頁_章節2</vt:lpstr>
      <vt:lpstr>章節頁_章節2</vt:lpstr>
      <vt:lpstr>主動脈瓣膜物件偵測</vt:lpstr>
      <vt:lpstr>目錄</vt:lpstr>
      <vt:lpstr>資料集下載</vt:lpstr>
      <vt:lpstr>資料集下載</vt:lpstr>
      <vt:lpstr>資料集下載</vt:lpstr>
      <vt:lpstr>資料集製作教學</vt:lpstr>
      <vt:lpstr>原始資料集下載</vt:lpstr>
      <vt:lpstr>程式碼下載</vt:lpstr>
      <vt:lpstr>資料夾結構</vt:lpstr>
      <vt:lpstr>依照 csv 檔案製作資料集</vt:lpstr>
      <vt:lpstr>(補充) 重新製作 csv 檔案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亞權 顏</cp:lastModifiedBy>
  <cp:revision>4</cp:revision>
  <dcterms:modified xsi:type="dcterms:W3CDTF">2025-02-09T18:15:08Z</dcterms:modified>
</cp:coreProperties>
</file>