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  <p:sldMasterId id="2147483656" r:id="rId3"/>
    <p:sldMasterId id="2147483665" r:id="rId4"/>
    <p:sldMasterId id="2147483669" r:id="rId5"/>
  </p:sldMasterIdLst>
  <p:notesMasterIdLst>
    <p:notesMasterId r:id="rId15"/>
  </p:notesMasterIdLst>
  <p:sldIdLst>
    <p:sldId id="256" r:id="rId6"/>
    <p:sldId id="258" r:id="rId7"/>
    <p:sldId id="257" r:id="rId8"/>
    <p:sldId id="260" r:id="rId9"/>
    <p:sldId id="268" r:id="rId10"/>
    <p:sldId id="259" r:id="rId11"/>
    <p:sldId id="263" r:id="rId12"/>
    <p:sldId id="264" r:id="rId13"/>
    <p:sldId id="262" r:id="rId14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6"/>
      <p:bold r:id="rId17"/>
    </p:embeddedFont>
    <p:embeddedFont>
      <p:font typeface="Mulish" panose="02020500000000000000" charset="0"/>
      <p:regular r:id="rId18"/>
      <p:bold r:id="rId19"/>
      <p:italic r:id="rId20"/>
      <p:boldItalic r:id="rId21"/>
    </p:embeddedFont>
    <p:embeddedFont>
      <p:font typeface="Mulish ExtraLight" panose="02020500000000000000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0/SW9uji4K4XgO7Fo/1g7Gice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8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72d9d8a8b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2672d9d8a8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2d9d8a8b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2672d9d8a8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72d9d8a8b_0_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72d9d8a8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CD4100A2-5B9F-E49F-943A-E5446D883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>
            <a:extLst>
              <a:ext uri="{FF2B5EF4-FFF2-40B4-BE49-F238E27FC236}">
                <a16:creationId xmlns:a16="http://schemas.microsoft.com/office/drawing/2014/main" id="{62EDB524-5068-B23A-22AE-D3BC5D7D39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5:notes">
            <a:extLst>
              <a:ext uri="{FF2B5EF4-FFF2-40B4-BE49-F238E27FC236}">
                <a16:creationId xmlns:a16="http://schemas.microsoft.com/office/drawing/2014/main" id="{A74AA790-D9DD-47D1-A98A-D4BAFC4B25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0186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72d9d8a8b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2672d9d8a8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ED6A6ABD-14F0-8825-30D8-767C85BFF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>
            <a:extLst>
              <a:ext uri="{FF2B5EF4-FFF2-40B4-BE49-F238E27FC236}">
                <a16:creationId xmlns:a16="http://schemas.microsoft.com/office/drawing/2014/main" id="{ABEB389F-AB3C-9927-F49B-B15A92D64E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5:notes">
            <a:extLst>
              <a:ext uri="{FF2B5EF4-FFF2-40B4-BE49-F238E27FC236}">
                <a16:creationId xmlns:a16="http://schemas.microsoft.com/office/drawing/2014/main" id="{B3A7D9AD-A910-4075-497D-E290961F18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425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593CC1AE-ABB1-05E4-98D3-BE2C2A7B8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>
            <a:extLst>
              <a:ext uri="{FF2B5EF4-FFF2-40B4-BE49-F238E27FC236}">
                <a16:creationId xmlns:a16="http://schemas.microsoft.com/office/drawing/2014/main" id="{5EEC62E6-8184-34C0-ABA4-F0F69B2713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5:notes">
            <a:extLst>
              <a:ext uri="{FF2B5EF4-FFF2-40B4-BE49-F238E27FC236}">
                <a16:creationId xmlns:a16="http://schemas.microsoft.com/office/drawing/2014/main" id="{F694126D-91F3-335A-5E56-03BE0DB29A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9924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首頁_中英標題">
  <p:cSld name="首頁_中英標題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2672d9d8a8b_0_149"/>
          <p:cNvSpPr txBox="1">
            <a:spLocks noGrp="1"/>
          </p:cNvSpPr>
          <p:nvPr>
            <p:ph type="ctrTitle"/>
          </p:nvPr>
        </p:nvSpPr>
        <p:spPr>
          <a:xfrm>
            <a:off x="725332" y="1705871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2672d9d8a8b_0_149"/>
          <p:cNvSpPr txBox="1">
            <a:spLocks noGrp="1"/>
          </p:cNvSpPr>
          <p:nvPr>
            <p:ph type="body" idx="1"/>
          </p:nvPr>
        </p:nvSpPr>
        <p:spPr>
          <a:xfrm>
            <a:off x="725332" y="2255322"/>
            <a:ext cx="76434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g2672d9d8a8b_0_149"/>
          <p:cNvSpPr txBox="1">
            <a:spLocks noGrp="1"/>
          </p:cNvSpPr>
          <p:nvPr>
            <p:ph type="body" idx="2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2672d9d8a8b_0_149"/>
          <p:cNvSpPr txBox="1">
            <a:spLocks noGrp="1"/>
          </p:cNvSpPr>
          <p:nvPr>
            <p:ph type="body" idx="3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滿版圖片">
  <p:cSld name="內容頁_滿版圖片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3"/>
          <p:cNvSpPr>
            <a:spLocks noGrp="1"/>
          </p:cNvSpPr>
          <p:nvPr>
            <p:ph type="pic" idx="2"/>
          </p:nvPr>
        </p:nvSpPr>
        <p:spPr>
          <a:xfrm>
            <a:off x="0" y="0"/>
            <a:ext cx="9002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3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內容頁_滿版圖片＋英文標題">
  <p:cSld name="1_內容頁_滿版圖片＋英文標題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4"/>
          <p:cNvSpPr>
            <a:spLocks noGrp="1"/>
          </p:cNvSpPr>
          <p:nvPr>
            <p:ph type="pic" idx="2"/>
          </p:nvPr>
        </p:nvSpPr>
        <p:spPr>
          <a:xfrm>
            <a:off x="0" y="891988"/>
            <a:ext cx="9001800" cy="42516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64"/>
          <p:cNvSpPr/>
          <p:nvPr/>
        </p:nvSpPr>
        <p:spPr>
          <a:xfrm>
            <a:off x="1" y="0"/>
            <a:ext cx="8997900" cy="891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4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ctrTitle"/>
          </p:nvPr>
        </p:nvSpPr>
        <p:spPr>
          <a:xfrm>
            <a:off x="715019" y="270478"/>
            <a:ext cx="6622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ulish"/>
              <a:buNone/>
              <a:defRPr sz="26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僅英文標題">
  <p:cSld name="內容頁_僅英文標題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5"/>
          <p:cNvSpPr txBox="1">
            <a:spLocks noGrp="1"/>
          </p:cNvSpPr>
          <p:nvPr>
            <p:ph type="ctrTitle"/>
          </p:nvPr>
        </p:nvSpPr>
        <p:spPr>
          <a:xfrm>
            <a:off x="715019" y="546514"/>
            <a:ext cx="6622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ulish"/>
              <a:buNone/>
              <a:defRPr sz="2600" b="1" i="0" u="none" strike="noStrike" cap="non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空白頁">
  <p:cSld name="內容頁_空白頁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6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66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英文標題＋文字">
  <p:cSld name="內容頁_英文標題＋文字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a9b39b422_0_10"/>
          <p:cNvSpPr txBox="1">
            <a:spLocks noGrp="1"/>
          </p:cNvSpPr>
          <p:nvPr>
            <p:ph type="ctrTitle"/>
          </p:nvPr>
        </p:nvSpPr>
        <p:spPr>
          <a:xfrm>
            <a:off x="715019" y="546514"/>
            <a:ext cx="66225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Mulish"/>
              <a:buNone/>
              <a:defRPr sz="2600" b="1" i="0" u="none" strike="noStrike" cap="none">
                <a:solidFill>
                  <a:schemeClr val="accent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2ea9b39b422_0_10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g2ea9b39b422_0_10"/>
          <p:cNvSpPr txBox="1">
            <a:spLocks noGrp="1"/>
          </p:cNvSpPr>
          <p:nvPr>
            <p:ph type="body" idx="2"/>
          </p:nvPr>
        </p:nvSpPr>
        <p:spPr>
          <a:xfrm>
            <a:off x="715566" y="1184141"/>
            <a:ext cx="7577100" cy="30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g2ea9b39b422_0_10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中英標題">
  <p:cSld name="章節2_中英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72d9d8a8b_0_391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g2672d9d8a8b_0_391"/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g2672d9d8a8b_0_391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g2672d9d8a8b_0_391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中文標題">
  <p:cSld name="章節2_中文標題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72d9d8a8b_0_396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g2672d9d8a8b_0_396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" name="Google Shape;81;g2672d9d8a8b_0_396"/>
          <p:cNvSpPr txBox="1">
            <a:spLocks noGrp="1"/>
          </p:cNvSpPr>
          <p:nvPr>
            <p:ph type="ctrTitle"/>
          </p:nvPr>
        </p:nvSpPr>
        <p:spPr>
          <a:xfrm>
            <a:off x="725091" y="1681064"/>
            <a:ext cx="47673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英文標題">
  <p:cSld name="章節2_英文標題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72d9d8a8b_0_400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2672d9d8a8b_0_400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5" name="Google Shape;85;g2672d9d8a8b_0_400"/>
          <p:cNvSpPr txBox="1">
            <a:spLocks noGrp="1"/>
          </p:cNvSpPr>
          <p:nvPr>
            <p:ph type="body" idx="2"/>
          </p:nvPr>
        </p:nvSpPr>
        <p:spPr>
          <a:xfrm>
            <a:off x="725332" y="1684567"/>
            <a:ext cx="47673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2_中英標題">
  <p:cSld name="章節2_中英標題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7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首頁_中文標題">
  <p:cSld name="首頁_中文標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672d9d8a8b_0_154"/>
          <p:cNvSpPr txBox="1">
            <a:spLocks noGrp="1"/>
          </p:cNvSpPr>
          <p:nvPr>
            <p:ph type="ctrTitle"/>
          </p:nvPr>
        </p:nvSpPr>
        <p:spPr>
          <a:xfrm>
            <a:off x="725332" y="1606129"/>
            <a:ext cx="4767300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2672d9d8a8b_0_154"/>
          <p:cNvSpPr txBox="1">
            <a:spLocks noGrp="1"/>
          </p:cNvSpPr>
          <p:nvPr>
            <p:ph type="body" idx="1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g2672d9d8a8b_0_154"/>
          <p:cNvSpPr txBox="1">
            <a:spLocks noGrp="1"/>
          </p:cNvSpPr>
          <p:nvPr>
            <p:ph type="body" idx="2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2_中文標題">
  <p:cSld name="章節2_中文標題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8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58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1" name="Google Shape;101;p58"/>
          <p:cNvSpPr txBox="1">
            <a:spLocks noGrp="1"/>
          </p:cNvSpPr>
          <p:nvPr>
            <p:ph type="ctrTitle"/>
          </p:nvPr>
        </p:nvSpPr>
        <p:spPr>
          <a:xfrm>
            <a:off x="725091" y="1681064"/>
            <a:ext cx="47673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2_英文標題">
  <p:cSld name="章節2_英文標題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59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ulish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5" name="Google Shape;105;p59"/>
          <p:cNvSpPr txBox="1">
            <a:spLocks noGrp="1"/>
          </p:cNvSpPr>
          <p:nvPr>
            <p:ph type="body" idx="2"/>
          </p:nvPr>
        </p:nvSpPr>
        <p:spPr>
          <a:xfrm>
            <a:off x="725332" y="1684567"/>
            <a:ext cx="47673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首頁_英文標題">
  <p:cSld name="首頁_英文標題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672d9d8a8b_0_158"/>
          <p:cNvSpPr txBox="1">
            <a:spLocks noGrp="1"/>
          </p:cNvSpPr>
          <p:nvPr>
            <p:ph type="body" idx="1"/>
          </p:nvPr>
        </p:nvSpPr>
        <p:spPr>
          <a:xfrm>
            <a:off x="725332" y="1621650"/>
            <a:ext cx="47673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g2672d9d8a8b_0_158"/>
          <p:cNvSpPr txBox="1">
            <a:spLocks noGrp="1"/>
          </p:cNvSpPr>
          <p:nvPr>
            <p:ph type="body" idx="2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g2672d9d8a8b_0_158"/>
          <p:cNvSpPr txBox="1">
            <a:spLocks noGrp="1"/>
          </p:cNvSpPr>
          <p:nvPr>
            <p:ph type="body" idx="3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中英標題">
  <p:cSld name="章節1_中英標題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672d9d8a8b_0_344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g2672d9d8a8b_0_344"/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g2672d9d8a8b_0_344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g2672d9d8a8b_0_344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中文標題">
  <p:cSld name="章節1_中文標題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672d9d8a8b_0_349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g2672d9d8a8b_0_349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0" name="Google Shape;30;g2672d9d8a8b_0_349"/>
          <p:cNvSpPr txBox="1">
            <a:spLocks noGrp="1"/>
          </p:cNvSpPr>
          <p:nvPr>
            <p:ph type="ctrTitle"/>
          </p:nvPr>
        </p:nvSpPr>
        <p:spPr>
          <a:xfrm>
            <a:off x="725091" y="1681064"/>
            <a:ext cx="4767300" cy="21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1_英文標題">
  <p:cSld name="章節1_英文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672d9d8a8b_0_353"/>
          <p:cNvSpPr txBox="1">
            <a:spLocks noGrp="1"/>
          </p:cNvSpPr>
          <p:nvPr>
            <p:ph type="body" idx="1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g2672d9d8a8b_0_353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4" name="Google Shape;34;g2672d9d8a8b_0_353"/>
          <p:cNvSpPr txBox="1">
            <a:spLocks noGrp="1"/>
          </p:cNvSpPr>
          <p:nvPr>
            <p:ph type="body" idx="2"/>
          </p:nvPr>
        </p:nvSpPr>
        <p:spPr>
          <a:xfrm>
            <a:off x="725332" y="1684567"/>
            <a:ext cx="4767300" cy="1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中文標題＋文字">
  <p:cSld name="內容頁_中文標題＋文字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3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2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滿版圖片＋中文標題">
  <p:cSld name="內容頁_滿版圖片＋中文標題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>
            <a:spLocks noGrp="1"/>
          </p:cNvSpPr>
          <p:nvPr>
            <p:ph type="pic" idx="2"/>
          </p:nvPr>
        </p:nvSpPr>
        <p:spPr>
          <a:xfrm>
            <a:off x="0" y="891988"/>
            <a:ext cx="9001800" cy="42516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1"/>
          <p:cNvSpPr/>
          <p:nvPr/>
        </p:nvSpPr>
        <p:spPr>
          <a:xfrm>
            <a:off x="1" y="0"/>
            <a:ext cx="8997900" cy="8919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1"/>
          <p:cNvSpPr txBox="1">
            <a:spLocks noGrp="1"/>
          </p:cNvSpPr>
          <p:nvPr>
            <p:ph type="ctrTitle"/>
          </p:nvPr>
        </p:nvSpPr>
        <p:spPr>
          <a:xfrm>
            <a:off x="715019" y="269254"/>
            <a:ext cx="7841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icrosoft JhengHei"/>
              <a:buNone/>
              <a:defRPr sz="27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頁_僅中文標題">
  <p:cSld name="內容頁_僅中文標題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  <a:defRPr sz="3200" b="1" i="0" u="none" strike="noStrike" cap="none">
                <a:solidFill>
                  <a:schemeClr val="accent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P.</a:t>
            </a: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jp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672d9d8a8b_0_341"/>
          <p:cNvSpPr txBox="1"/>
          <p:nvPr/>
        </p:nvSpPr>
        <p:spPr>
          <a:xfrm>
            <a:off x="725091" y="538051"/>
            <a:ext cx="2636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0" i="0" u="none" strike="noStrike" cap="non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01</a:t>
            </a:r>
            <a:endParaRPr sz="4400" b="0" i="0" u="none" strike="noStrike" cap="non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21" name="Google Shape;21;g2672d9d8a8b_0_341"/>
          <p:cNvSpPr txBox="1"/>
          <p:nvPr/>
        </p:nvSpPr>
        <p:spPr>
          <a:xfrm>
            <a:off x="931712" y="4634583"/>
            <a:ext cx="55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TW" sz="9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01</a:t>
            </a:r>
            <a:endParaRPr sz="900" b="1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72d9d8a8b_0_388"/>
          <p:cNvSpPr txBox="1"/>
          <p:nvPr/>
        </p:nvSpPr>
        <p:spPr>
          <a:xfrm>
            <a:off x="725091" y="538051"/>
            <a:ext cx="26367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zh-TW" sz="4400" b="0" i="0" u="none" strike="noStrike" cap="none">
                <a:solidFill>
                  <a:schemeClr val="lt1"/>
                </a:solidFill>
                <a:latin typeface="Mulish ExtraLight"/>
                <a:ea typeface="Mulish ExtraLight"/>
                <a:cs typeface="Mulish ExtraLight"/>
                <a:sym typeface="Mulish ExtraLight"/>
              </a:rPr>
              <a:t>02</a:t>
            </a:r>
            <a:endParaRPr sz="4400" b="0" i="0" u="none" strike="noStrike" cap="none">
              <a:solidFill>
                <a:schemeClr val="lt1"/>
              </a:solidFill>
              <a:latin typeface="Mulish ExtraLight"/>
              <a:ea typeface="Mulish ExtraLight"/>
              <a:cs typeface="Mulish ExtraLight"/>
              <a:sym typeface="Mulish ExtraLight"/>
            </a:endParaRPr>
          </a:p>
        </p:txBody>
      </p:sp>
      <p:sp>
        <p:nvSpPr>
          <p:cNvPr id="72" name="Google Shape;72;g2672d9d8a8b_0_388"/>
          <p:cNvSpPr txBox="1"/>
          <p:nvPr/>
        </p:nvSpPr>
        <p:spPr>
          <a:xfrm>
            <a:off x="931712" y="4634583"/>
            <a:ext cx="5532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zh-TW" sz="900" b="1" i="0" u="none" strike="noStrike" cap="non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章節 02</a:t>
            </a:r>
            <a:endParaRPr sz="900" b="1" i="0" u="none" strike="noStrike" cap="non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\\140.124.182.140\digital_library_2\&#22294;&#23416;&#23526;&#39511;&#23460;_&#30050;&#26989;&#20132;&#25509;&#20809;&#30879;_112\&#20132;&#25509;&#20809;&#30879;_111598092_&#21331;&#20126;&#29831;\70_&#31243;&#24335;&#30908;_&#36039;&#26009;\1_YOLO\&#31243;&#24335;&#30908;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\\140.124.182.140\digital_library_2\&#22294;&#23416;&#23526;&#39511;&#23460;_&#30050;&#26989;&#20132;&#25509;&#20809;&#30879;_112\&#20132;&#25509;&#20809;&#30879;_111598092_&#21331;&#20126;&#29831;\70_&#31243;&#24335;&#30908;_&#36039;&#26009;\1_YOLO\&#27402;&#37325;&#27284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\\140.124.182.140\digital_library_2\&#22294;&#23416;&#23526;&#39511;&#23460;_&#30050;&#26989;&#20132;&#25509;&#20809;&#30879;_112\&#20132;&#25509;&#20809;&#30879;_111598092_&#21331;&#20126;&#29831;\70_&#31243;&#24335;&#30908;_&#36039;&#26009;\1_YOLO\&#31243;&#24335;&#30908;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72d9d8a8b_0_120"/>
          <p:cNvSpPr txBox="1">
            <a:spLocks noGrp="1"/>
          </p:cNvSpPr>
          <p:nvPr>
            <p:ph type="ctrTitle"/>
          </p:nvPr>
        </p:nvSpPr>
        <p:spPr>
          <a:xfrm>
            <a:off x="725332" y="1705871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</a:pPr>
            <a:r>
              <a:rPr lang="zh-TW"/>
              <a:t>主動脈瓣膜物件偵測</a:t>
            </a:r>
            <a:endParaRPr/>
          </a:p>
        </p:txBody>
      </p:sp>
      <p:sp>
        <p:nvSpPr>
          <p:cNvPr id="111" name="Google Shape;111;g2672d9d8a8b_0_120"/>
          <p:cNvSpPr txBox="1">
            <a:spLocks noGrp="1"/>
          </p:cNvSpPr>
          <p:nvPr>
            <p:ph type="body" idx="1"/>
          </p:nvPr>
        </p:nvSpPr>
        <p:spPr>
          <a:xfrm>
            <a:off x="725332" y="2255322"/>
            <a:ext cx="76434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sh"/>
              <a:buNone/>
            </a:pPr>
            <a:r>
              <a:rPr lang="zh-TW" dirty="0"/>
              <a:t>0</a:t>
            </a:r>
            <a:r>
              <a:rPr lang="en-US" altLang="zh-TW" dirty="0"/>
              <a:t>3</a:t>
            </a:r>
            <a:r>
              <a:rPr lang="zh-TW" dirty="0"/>
              <a:t> </a:t>
            </a:r>
            <a:r>
              <a:rPr lang="en-US" altLang="zh-TW" dirty="0"/>
              <a:t>–</a:t>
            </a:r>
            <a:r>
              <a:rPr lang="zh-TW" dirty="0"/>
              <a:t> </a:t>
            </a:r>
            <a:r>
              <a:rPr lang="en-US" altLang="zh-TW" dirty="0"/>
              <a:t>YOLO</a:t>
            </a:r>
            <a:r>
              <a:rPr lang="zh-TW" altLang="en-US" dirty="0"/>
              <a:t> 訓練與推論</a:t>
            </a:r>
            <a:endParaRPr dirty="0"/>
          </a:p>
        </p:txBody>
      </p:sp>
      <p:sp>
        <p:nvSpPr>
          <p:cNvPr id="112" name="Google Shape;112;g2672d9d8a8b_0_120"/>
          <p:cNvSpPr txBox="1">
            <a:spLocks noGrp="1"/>
          </p:cNvSpPr>
          <p:nvPr>
            <p:ph type="body" idx="2"/>
          </p:nvPr>
        </p:nvSpPr>
        <p:spPr>
          <a:xfrm>
            <a:off x="725331" y="3429000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zh-TW"/>
              <a:t>卓亞璇</a:t>
            </a:r>
            <a:endParaRPr/>
          </a:p>
        </p:txBody>
      </p:sp>
      <p:sp>
        <p:nvSpPr>
          <p:cNvPr id="113" name="Google Shape;113;g2672d9d8a8b_0_120"/>
          <p:cNvSpPr txBox="1">
            <a:spLocks noGrp="1"/>
          </p:cNvSpPr>
          <p:nvPr>
            <p:ph type="body" idx="3"/>
          </p:nvPr>
        </p:nvSpPr>
        <p:spPr>
          <a:xfrm>
            <a:off x="725331" y="3768755"/>
            <a:ext cx="49875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zh-TW"/>
              <a:t>國立臺北科技大學資訊工程系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72d9d8a8b_0_134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127" name="Google Shape;127;g2672d9d8a8b_0_134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28" name="Google Shape;128;g2672d9d8a8b_0_134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zh-TW" altLang="en-US" dirty="0"/>
              <a:t>訓練</a:t>
            </a:r>
            <a:endParaRPr lang="en-US" altLang="zh-TW" dirty="0"/>
          </a:p>
          <a:p>
            <a:pPr marL="520700" lvl="0" indent="-3429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zh-TW" altLang="en-US" dirty="0"/>
              <a:t>推論</a:t>
            </a:r>
            <a:endParaRPr dirty="0"/>
          </a:p>
        </p:txBody>
      </p:sp>
      <p:sp>
        <p:nvSpPr>
          <p:cNvPr id="129" name="Google Shape;129;g2672d9d8a8b_0_134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72d9d8a8b_0_127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</a:pPr>
            <a:r>
              <a:rPr lang="zh-TW" altLang="en-US" dirty="0"/>
              <a:t>訓練</a:t>
            </a:r>
            <a:endParaRPr dirty="0"/>
          </a:p>
        </p:txBody>
      </p:sp>
      <p:sp>
        <p:nvSpPr>
          <p:cNvPr id="119" name="Google Shape;119;g2672d9d8a8b_0_127"/>
          <p:cNvSpPr txBox="1">
            <a:spLocks noGrp="1"/>
          </p:cNvSpPr>
          <p:nvPr>
            <p:ph type="body" idx="1"/>
          </p:nvPr>
        </p:nvSpPr>
        <p:spPr>
          <a:xfrm>
            <a:off x="725332" y="2343406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sh"/>
              <a:buNone/>
            </a:pPr>
            <a:endParaRPr/>
          </a:p>
        </p:txBody>
      </p:sp>
      <p:sp>
        <p:nvSpPr>
          <p:cNvPr id="120" name="Google Shape;120;g2672d9d8a8b_0_127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endParaRPr/>
          </a:p>
        </p:txBody>
      </p:sp>
      <p:sp>
        <p:nvSpPr>
          <p:cNvPr id="121" name="Google Shape;121;g2672d9d8a8b_0_127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en-US" dirty="0"/>
              <a:t>程式碼下載</a:t>
            </a:r>
            <a:endParaRPr dirty="0"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sz="1800" dirty="0"/>
              <a:t>至 </a:t>
            </a:r>
            <a:r>
              <a:rPr lang="en-US" altLang="zh-TW" sz="1800" dirty="0">
                <a:hlinkClick r:id="rId3" action="ppaction://hlinkfile"/>
              </a:rPr>
              <a:t>\\140.124.182.140\digital_library_2\</a:t>
            </a:r>
            <a:r>
              <a:rPr lang="zh-TW" altLang="en-US" sz="1800" dirty="0">
                <a:hlinkClick r:id="rId3" action="ppaction://hlinkfile"/>
              </a:rPr>
              <a:t>圖學實驗室</a:t>
            </a:r>
            <a:r>
              <a:rPr lang="en-US" altLang="zh-TW" sz="1800" dirty="0">
                <a:hlinkClick r:id="rId3" action="ppaction://hlinkfile"/>
              </a:rPr>
              <a:t>_</a:t>
            </a:r>
            <a:r>
              <a:rPr lang="zh-TW" altLang="en-US" sz="1800" dirty="0">
                <a:hlinkClick r:id="rId3" action="ppaction://hlinkfile"/>
              </a:rPr>
              <a:t>畢業交接光碟</a:t>
            </a:r>
            <a:r>
              <a:rPr lang="en-US" altLang="zh-TW" sz="1800" dirty="0">
                <a:hlinkClick r:id="rId3" action="ppaction://hlinkfile"/>
              </a:rPr>
              <a:t>_112\</a:t>
            </a:r>
            <a:r>
              <a:rPr lang="zh-TW" altLang="en-US" sz="1800" dirty="0">
                <a:hlinkClick r:id="rId3" action="ppaction://hlinkfile"/>
              </a:rPr>
              <a:t>交接光碟</a:t>
            </a:r>
            <a:r>
              <a:rPr lang="en-US" altLang="zh-TW" sz="1800" dirty="0">
                <a:hlinkClick r:id="rId3" action="ppaction://hlinkfile"/>
              </a:rPr>
              <a:t>_111598092_</a:t>
            </a:r>
            <a:r>
              <a:rPr lang="zh-TW" altLang="en-US" sz="1800" dirty="0">
                <a:hlinkClick r:id="rId3" action="ppaction://hlinkfile"/>
              </a:rPr>
              <a:t>卓亞璇</a:t>
            </a:r>
            <a:r>
              <a:rPr lang="en-US" altLang="zh-TW" sz="1800" dirty="0">
                <a:hlinkClick r:id="rId3" action="ppaction://hlinkfile"/>
              </a:rPr>
              <a:t>\70_</a:t>
            </a:r>
            <a:r>
              <a:rPr lang="zh-TW" altLang="en-US" sz="1800" dirty="0">
                <a:hlinkClick r:id="rId3" action="ppaction://hlinkfile"/>
              </a:rPr>
              <a:t>程式碼</a:t>
            </a:r>
            <a:r>
              <a:rPr lang="en-US" altLang="zh-TW" sz="1800" dirty="0">
                <a:hlinkClick r:id="rId3" action="ppaction://hlinkfile"/>
              </a:rPr>
              <a:t>_</a:t>
            </a:r>
            <a:r>
              <a:rPr lang="zh-TW" altLang="en-US" sz="1800" dirty="0">
                <a:hlinkClick r:id="rId3" action="ppaction://hlinkfile"/>
              </a:rPr>
              <a:t>資料</a:t>
            </a:r>
            <a:r>
              <a:rPr lang="en-US" altLang="zh-TW" sz="1800" dirty="0">
                <a:hlinkClick r:id="rId3" action="ppaction://hlinkfile"/>
              </a:rPr>
              <a:t>\1_YOLO\</a:t>
            </a:r>
            <a:r>
              <a:rPr lang="zh-TW" altLang="en-US" sz="1800" dirty="0">
                <a:hlinkClick r:id="rId3" action="ppaction://hlinkfile"/>
              </a:rPr>
              <a:t>程式碼</a:t>
            </a:r>
            <a:r>
              <a:rPr lang="zh-TW" altLang="en-US" sz="1800" dirty="0"/>
              <a:t> </a:t>
            </a:r>
            <a:r>
              <a:rPr lang="zh-TW" sz="1800" dirty="0"/>
              <a:t>下載 </a:t>
            </a:r>
            <a:r>
              <a:rPr lang="en-US" altLang="zh-TW" sz="1800" dirty="0"/>
              <a:t>yolo_k_cross_run.py</a:t>
            </a:r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/>
              <a:t>將 </a:t>
            </a:r>
            <a:r>
              <a:rPr lang="en-US" altLang="zh-TW" sz="1800" dirty="0"/>
              <a:t>yolo_k_cross_run.py</a:t>
            </a:r>
            <a:r>
              <a:rPr lang="zh-TW" altLang="en-US" sz="1800" dirty="0"/>
              <a:t> 放至 </a:t>
            </a:r>
            <a:r>
              <a:rPr lang="en-US" altLang="zh-TW" sz="1800" dirty="0"/>
              <a:t>D:/yolo</a:t>
            </a:r>
            <a:r>
              <a:rPr lang="zh-TW" altLang="en-US" sz="1800" dirty="0"/>
              <a:t> 資料夾</a:t>
            </a:r>
            <a:endParaRPr lang="en-US" altLang="zh-TW" sz="1800" dirty="0"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DC9ED3E5-3744-F1C9-AEE6-729B1DC8B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>
            <a:extLst>
              <a:ext uri="{FF2B5EF4-FFF2-40B4-BE49-F238E27FC236}">
                <a16:creationId xmlns:a16="http://schemas.microsoft.com/office/drawing/2014/main" id="{1CBB72B7-BE67-45AE-5CB5-B56E85ABD3B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en-US" dirty="0"/>
              <a:t>執行程式碼</a:t>
            </a:r>
            <a:endParaRPr dirty="0"/>
          </a:p>
        </p:txBody>
      </p:sp>
      <p:sp>
        <p:nvSpPr>
          <p:cNvPr id="143" name="Google Shape;143;p5">
            <a:extLst>
              <a:ext uri="{FF2B5EF4-FFF2-40B4-BE49-F238E27FC236}">
                <a16:creationId xmlns:a16="http://schemas.microsoft.com/office/drawing/2014/main" id="{A7CA45FD-1B60-8FF3-676E-DC92614BE1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44" name="Google Shape;144;p5">
            <a:extLst>
              <a:ext uri="{FF2B5EF4-FFF2-40B4-BE49-F238E27FC236}">
                <a16:creationId xmlns:a16="http://schemas.microsoft.com/office/drawing/2014/main" id="{4E4225E6-2A89-583F-4345-002A240526B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/>
              <a:t>打開 </a:t>
            </a:r>
            <a:r>
              <a:rPr lang="en-US" altLang="zh-TW" sz="1800" dirty="0"/>
              <a:t>Anaconda </a:t>
            </a:r>
            <a:r>
              <a:rPr lang="zh-TW" altLang="en-US" sz="1800" dirty="0"/>
              <a:t>環境</a:t>
            </a:r>
            <a:endParaRPr lang="en-US" altLang="zh-TW" sz="1800" dirty="0"/>
          </a:p>
          <a:p>
            <a:pPr marL="520700" indent="-330200">
              <a:lnSpc>
                <a:spcPct val="100000"/>
              </a:lnSpc>
              <a:buSzPts val="1800"/>
              <a:buFont typeface="Arial"/>
              <a:buChar char="•"/>
            </a:pPr>
            <a:r>
              <a:rPr lang="en-US" altLang="zh-TW" sz="1800" dirty="0"/>
              <a:t>activate yolo_38</a:t>
            </a:r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altLang="zh-TW" sz="1800" dirty="0"/>
              <a:t>D:</a:t>
            </a:r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altLang="zh-TW" sz="1800" dirty="0"/>
              <a:t>cd yolo</a:t>
            </a:r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altLang="zh-TW" sz="1800" dirty="0"/>
              <a:t>python yolo_k_cross_run.py </a:t>
            </a:r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endParaRPr lang="en-US" altLang="zh-TW" sz="1800" dirty="0"/>
          </a:p>
        </p:txBody>
      </p:sp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449F65F0-D88E-FC48-4EF3-191E702963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29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72d9d8a8b_0_141"/>
          <p:cNvSpPr txBox="1">
            <a:spLocks noGrp="1"/>
          </p:cNvSpPr>
          <p:nvPr>
            <p:ph type="ctrTitle"/>
          </p:nvPr>
        </p:nvSpPr>
        <p:spPr>
          <a:xfrm>
            <a:off x="725332" y="1814327"/>
            <a:ext cx="7643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icrosoft JhengHei"/>
              <a:buNone/>
            </a:pPr>
            <a:r>
              <a:rPr lang="zh-TW" altLang="en-US" dirty="0"/>
              <a:t>推論</a:t>
            </a:r>
          </a:p>
        </p:txBody>
      </p:sp>
      <p:sp>
        <p:nvSpPr>
          <p:cNvPr id="135" name="Google Shape;135;g2672d9d8a8b_0_141"/>
          <p:cNvSpPr txBox="1">
            <a:spLocks noGrp="1"/>
          </p:cNvSpPr>
          <p:nvPr>
            <p:ph type="body" idx="1"/>
          </p:nvPr>
        </p:nvSpPr>
        <p:spPr>
          <a:xfrm>
            <a:off x="725332" y="2428775"/>
            <a:ext cx="7643400" cy="14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1800"/>
          </a:p>
        </p:txBody>
      </p:sp>
      <p:sp>
        <p:nvSpPr>
          <p:cNvPr id="136" name="Google Shape;136;g2672d9d8a8b_0_141"/>
          <p:cNvSpPr txBox="1">
            <a:spLocks noGrp="1"/>
          </p:cNvSpPr>
          <p:nvPr>
            <p:ph type="body" idx="2"/>
          </p:nvPr>
        </p:nvSpPr>
        <p:spPr>
          <a:xfrm>
            <a:off x="1381915" y="4655528"/>
            <a:ext cx="73221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marR="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37" name="Google Shape;137;g2672d9d8a8b_0_141"/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E06031D6-402E-4F1A-99F5-D7A7969A0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>
            <a:extLst>
              <a:ext uri="{FF2B5EF4-FFF2-40B4-BE49-F238E27FC236}">
                <a16:creationId xmlns:a16="http://schemas.microsoft.com/office/drawing/2014/main" id="{C61FCA71-871E-6A92-4C16-227D2D6B4DE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en-US" dirty="0"/>
              <a:t>權重檔</a:t>
            </a:r>
            <a:r>
              <a:rPr lang="zh-TW" dirty="0"/>
              <a:t>下載</a:t>
            </a:r>
            <a:endParaRPr dirty="0"/>
          </a:p>
        </p:txBody>
      </p:sp>
      <p:sp>
        <p:nvSpPr>
          <p:cNvPr id="143" name="Google Shape;143;p5">
            <a:extLst>
              <a:ext uri="{FF2B5EF4-FFF2-40B4-BE49-F238E27FC236}">
                <a16:creationId xmlns:a16="http://schemas.microsoft.com/office/drawing/2014/main" id="{06E273A9-22FE-6D7A-D623-A0D76F6DEF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44" name="Google Shape;144;p5">
            <a:extLst>
              <a:ext uri="{FF2B5EF4-FFF2-40B4-BE49-F238E27FC236}">
                <a16:creationId xmlns:a16="http://schemas.microsoft.com/office/drawing/2014/main" id="{256B403F-AB29-CBEB-3C46-6A2C5383CB1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sz="1800" dirty="0"/>
              <a:t>至 </a:t>
            </a:r>
            <a:r>
              <a:rPr lang="en-US" altLang="zh-TW" sz="1800" dirty="0">
                <a:hlinkClick r:id="rId3" action="ppaction://hlinkfile"/>
              </a:rPr>
              <a:t>\\140.124.182.140\digital_library_2\</a:t>
            </a:r>
            <a:r>
              <a:rPr lang="zh-TW" altLang="en-US" sz="1800" dirty="0">
                <a:hlinkClick r:id="rId3" action="ppaction://hlinkfile"/>
              </a:rPr>
              <a:t>圖學實驗室</a:t>
            </a:r>
            <a:r>
              <a:rPr lang="en-US" altLang="zh-TW" sz="1800" dirty="0">
                <a:hlinkClick r:id="rId3" action="ppaction://hlinkfile"/>
              </a:rPr>
              <a:t>_</a:t>
            </a:r>
            <a:r>
              <a:rPr lang="zh-TW" altLang="en-US" sz="1800" dirty="0">
                <a:hlinkClick r:id="rId3" action="ppaction://hlinkfile"/>
              </a:rPr>
              <a:t>畢業交接光碟</a:t>
            </a:r>
            <a:r>
              <a:rPr lang="en-US" altLang="zh-TW" sz="1800" dirty="0">
                <a:hlinkClick r:id="rId3" action="ppaction://hlinkfile"/>
              </a:rPr>
              <a:t>_112\</a:t>
            </a:r>
            <a:r>
              <a:rPr lang="zh-TW" altLang="en-US" sz="1800" dirty="0">
                <a:hlinkClick r:id="rId3" action="ppaction://hlinkfile"/>
              </a:rPr>
              <a:t>交接光碟</a:t>
            </a:r>
            <a:r>
              <a:rPr lang="en-US" altLang="zh-TW" sz="1800" dirty="0">
                <a:hlinkClick r:id="rId3" action="ppaction://hlinkfile"/>
              </a:rPr>
              <a:t>_111598092_</a:t>
            </a:r>
            <a:r>
              <a:rPr lang="zh-TW" altLang="en-US" sz="1800" dirty="0">
                <a:hlinkClick r:id="rId3" action="ppaction://hlinkfile"/>
              </a:rPr>
              <a:t>卓亞璇</a:t>
            </a:r>
            <a:r>
              <a:rPr lang="en-US" altLang="zh-TW" sz="1800" dirty="0">
                <a:hlinkClick r:id="rId3" action="ppaction://hlinkfile"/>
              </a:rPr>
              <a:t>\70_</a:t>
            </a:r>
            <a:r>
              <a:rPr lang="zh-TW" altLang="en-US" sz="1800" dirty="0">
                <a:hlinkClick r:id="rId3" action="ppaction://hlinkfile"/>
              </a:rPr>
              <a:t>程式碼</a:t>
            </a:r>
            <a:r>
              <a:rPr lang="en-US" altLang="zh-TW" sz="1800" dirty="0">
                <a:hlinkClick r:id="rId3" action="ppaction://hlinkfile"/>
              </a:rPr>
              <a:t>_</a:t>
            </a:r>
            <a:r>
              <a:rPr lang="zh-TW" altLang="en-US" sz="1800" dirty="0">
                <a:hlinkClick r:id="rId3" action="ppaction://hlinkfile"/>
              </a:rPr>
              <a:t>資料</a:t>
            </a:r>
            <a:r>
              <a:rPr lang="en-US" altLang="zh-TW" sz="1800" dirty="0">
                <a:hlinkClick r:id="rId3" action="ppaction://hlinkfile"/>
              </a:rPr>
              <a:t>\1_YOLO\</a:t>
            </a:r>
            <a:r>
              <a:rPr lang="zh-TW" altLang="en-US" sz="1800" dirty="0">
                <a:hlinkClick r:id="rId3" action="ppaction://hlinkfile"/>
              </a:rPr>
              <a:t>權重檔</a:t>
            </a:r>
            <a:r>
              <a:rPr lang="zh-TW" altLang="en-US" sz="1800" dirty="0"/>
              <a:t> </a:t>
            </a:r>
            <a:r>
              <a:rPr lang="zh-TW" sz="1800" dirty="0"/>
              <a:t>下載</a:t>
            </a:r>
            <a:r>
              <a:rPr lang="en-US" altLang="zh-TW" sz="1800" dirty="0"/>
              <a:t> all_pt.zip</a:t>
            </a:r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/>
              <a:t>創建 </a:t>
            </a:r>
            <a:r>
              <a:rPr lang="en-US" altLang="zh-TW" sz="1800" dirty="0"/>
              <a:t>weights_100 </a:t>
            </a:r>
            <a:r>
              <a:rPr lang="zh-TW" altLang="en-US" sz="1800" dirty="0"/>
              <a:t>資料夾</a:t>
            </a:r>
            <a:endParaRPr lang="en-US" altLang="zh-TW" sz="1800" dirty="0"/>
          </a:p>
          <a:p>
            <a:pPr marL="520700" indent="-330200">
              <a:lnSpc>
                <a:spcPct val="100000"/>
              </a:lnSpc>
              <a:buSzPts val="1800"/>
              <a:buFont typeface="Arial"/>
              <a:buChar char="•"/>
            </a:pPr>
            <a:r>
              <a:rPr lang="zh-TW" altLang="en-US" sz="1800" dirty="0"/>
              <a:t>將 </a:t>
            </a:r>
            <a:r>
              <a:rPr lang="en-US" altLang="zh-TW" sz="1800" dirty="0"/>
              <a:t>all_pt.zip</a:t>
            </a:r>
            <a:r>
              <a:rPr lang="zh-TW" altLang="en-US" sz="1800" dirty="0"/>
              <a:t> 解壓縮至 </a:t>
            </a:r>
            <a:r>
              <a:rPr lang="en-US" altLang="zh-TW" sz="1800" dirty="0"/>
              <a:t>weights_100</a:t>
            </a:r>
            <a:r>
              <a:rPr lang="zh-TW" altLang="en-US" sz="1800" dirty="0"/>
              <a:t> 資料夾</a:t>
            </a:r>
            <a:endParaRPr lang="en-US" altLang="zh-TW" sz="1800" dirty="0"/>
          </a:p>
        </p:txBody>
      </p:sp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18E85AEE-A33F-228F-90EE-7AA6C188A57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17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CCC3F09C-3CBF-9AA7-0D31-4994C08B7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>
            <a:extLst>
              <a:ext uri="{FF2B5EF4-FFF2-40B4-BE49-F238E27FC236}">
                <a16:creationId xmlns:a16="http://schemas.microsoft.com/office/drawing/2014/main" id="{06740F84-DC46-19D0-81AC-0C8C3DA1AA9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5019" y="618701"/>
            <a:ext cx="65607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icrosoft JhengHei"/>
              <a:buNone/>
            </a:pPr>
            <a:r>
              <a:rPr lang="zh-TW" altLang="en-US" dirty="0"/>
              <a:t>程式碼</a:t>
            </a:r>
            <a:r>
              <a:rPr lang="zh-TW" dirty="0"/>
              <a:t>下載</a:t>
            </a:r>
            <a:endParaRPr dirty="0"/>
          </a:p>
        </p:txBody>
      </p:sp>
      <p:sp>
        <p:nvSpPr>
          <p:cNvPr id="143" name="Google Shape;143;p5">
            <a:extLst>
              <a:ext uri="{FF2B5EF4-FFF2-40B4-BE49-F238E27FC236}">
                <a16:creationId xmlns:a16="http://schemas.microsoft.com/office/drawing/2014/main" id="{FC72B484-A328-6741-E8A1-EB39EEBD31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711" y="4655528"/>
            <a:ext cx="77775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sp>
        <p:nvSpPr>
          <p:cNvPr id="144" name="Google Shape;144;p5">
            <a:extLst>
              <a:ext uri="{FF2B5EF4-FFF2-40B4-BE49-F238E27FC236}">
                <a16:creationId xmlns:a16="http://schemas.microsoft.com/office/drawing/2014/main" id="{0B524425-6D9F-0C28-5F30-69B7F6BC861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15566" y="1213947"/>
            <a:ext cx="7577100" cy="30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sz="1800" dirty="0"/>
              <a:t>至 </a:t>
            </a:r>
            <a:r>
              <a:rPr lang="en-US" altLang="zh-TW" sz="1800" dirty="0">
                <a:hlinkClick r:id="rId3" action="ppaction://hlinkfile"/>
              </a:rPr>
              <a:t>\\140.124.182.140\digital_library_2\</a:t>
            </a:r>
            <a:r>
              <a:rPr lang="zh-TW" altLang="en-US" sz="1800" dirty="0">
                <a:hlinkClick r:id="rId3" action="ppaction://hlinkfile"/>
              </a:rPr>
              <a:t>圖學實驗室</a:t>
            </a:r>
            <a:r>
              <a:rPr lang="en-US" altLang="zh-TW" sz="1800" dirty="0">
                <a:hlinkClick r:id="rId3" action="ppaction://hlinkfile"/>
              </a:rPr>
              <a:t>_</a:t>
            </a:r>
            <a:r>
              <a:rPr lang="zh-TW" altLang="en-US" sz="1800" dirty="0">
                <a:hlinkClick r:id="rId3" action="ppaction://hlinkfile"/>
              </a:rPr>
              <a:t>畢業交接光碟</a:t>
            </a:r>
            <a:r>
              <a:rPr lang="en-US" altLang="zh-TW" sz="1800" dirty="0">
                <a:hlinkClick r:id="rId3" action="ppaction://hlinkfile"/>
              </a:rPr>
              <a:t>_112\</a:t>
            </a:r>
            <a:r>
              <a:rPr lang="zh-TW" altLang="en-US" sz="1800" dirty="0">
                <a:hlinkClick r:id="rId3" action="ppaction://hlinkfile"/>
              </a:rPr>
              <a:t>交接光碟</a:t>
            </a:r>
            <a:r>
              <a:rPr lang="en-US" altLang="zh-TW" sz="1800" dirty="0">
                <a:hlinkClick r:id="rId3" action="ppaction://hlinkfile"/>
              </a:rPr>
              <a:t>_111598092_</a:t>
            </a:r>
            <a:r>
              <a:rPr lang="zh-TW" altLang="en-US" sz="1800" dirty="0">
                <a:hlinkClick r:id="rId3" action="ppaction://hlinkfile"/>
              </a:rPr>
              <a:t>卓亞璇</a:t>
            </a:r>
            <a:r>
              <a:rPr lang="en-US" altLang="zh-TW" sz="1800" dirty="0">
                <a:hlinkClick r:id="rId3" action="ppaction://hlinkfile"/>
              </a:rPr>
              <a:t>\70_</a:t>
            </a:r>
            <a:r>
              <a:rPr lang="zh-TW" altLang="en-US" sz="1800" dirty="0">
                <a:hlinkClick r:id="rId3" action="ppaction://hlinkfile"/>
              </a:rPr>
              <a:t>程式碼</a:t>
            </a:r>
            <a:r>
              <a:rPr lang="en-US" altLang="zh-TW" sz="1800" dirty="0">
                <a:hlinkClick r:id="rId3" action="ppaction://hlinkfile"/>
              </a:rPr>
              <a:t>_</a:t>
            </a:r>
            <a:r>
              <a:rPr lang="zh-TW" altLang="en-US" sz="1800" dirty="0">
                <a:hlinkClick r:id="rId3" action="ppaction://hlinkfile"/>
              </a:rPr>
              <a:t>資料</a:t>
            </a:r>
            <a:r>
              <a:rPr lang="en-US" altLang="zh-TW" sz="1800" dirty="0">
                <a:hlinkClick r:id="rId3" action="ppaction://hlinkfile"/>
              </a:rPr>
              <a:t>\1_YOLO\</a:t>
            </a:r>
            <a:r>
              <a:rPr lang="zh-TW" altLang="en-US" sz="1800" dirty="0">
                <a:hlinkClick r:id="rId3" action="ppaction://hlinkfile"/>
              </a:rPr>
              <a:t>程式碼</a:t>
            </a:r>
            <a:r>
              <a:rPr lang="zh-TW" altLang="en-US" sz="1800" dirty="0"/>
              <a:t> </a:t>
            </a:r>
            <a:r>
              <a:rPr lang="zh-TW" sz="1800" dirty="0"/>
              <a:t>下載 </a:t>
            </a:r>
            <a:r>
              <a:rPr lang="en-US" altLang="zh-TW" sz="1800" dirty="0"/>
              <a:t>val_run.py</a:t>
            </a:r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zh-TW" altLang="en-US" sz="1800" dirty="0"/>
              <a:t>將 </a:t>
            </a:r>
            <a:r>
              <a:rPr lang="en-US" altLang="zh-TW" sz="1800" dirty="0"/>
              <a:t>val_run.py</a:t>
            </a:r>
            <a:r>
              <a:rPr lang="zh-TW" altLang="en-US" sz="1800"/>
              <a:t> 放</a:t>
            </a:r>
            <a:r>
              <a:rPr lang="zh-TW" altLang="en-US" sz="1800" dirty="0"/>
              <a:t>至 </a:t>
            </a:r>
            <a:r>
              <a:rPr lang="en-US" altLang="zh-TW" sz="1800" dirty="0"/>
              <a:t>yolo </a:t>
            </a:r>
            <a:r>
              <a:rPr lang="zh-TW" altLang="en-US" sz="1800" dirty="0"/>
              <a:t>資料夾</a:t>
            </a:r>
            <a:endParaRPr lang="en-US" altLang="zh-TW" sz="1800" dirty="0"/>
          </a:p>
          <a:p>
            <a:pPr marL="520700" lvl="0" indent="-330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en-US" altLang="zh-TW" sz="1800" dirty="0"/>
              <a:t>python val_run.py</a:t>
            </a:r>
          </a:p>
        </p:txBody>
      </p:sp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711C19A9-F3C8-54B9-95AD-D72821E02C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08129" y="4647128"/>
            <a:ext cx="423600" cy="176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zh-TW"/>
              <a:t>P.</a:t>
            </a: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023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5"/>
          <p:cNvSpPr txBox="1">
            <a:spLocks noGrp="1"/>
          </p:cNvSpPr>
          <p:nvPr>
            <p:ph type="ctrTitle"/>
          </p:nvPr>
        </p:nvSpPr>
        <p:spPr>
          <a:xfrm>
            <a:off x="499110" y="1512844"/>
            <a:ext cx="3434700" cy="5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 sz="3000" b="1">
                <a:solidFill>
                  <a:schemeClr val="lt1"/>
                </a:solidFill>
              </a:rPr>
              <a:t>END</a:t>
            </a:r>
            <a:endParaRPr sz="3000" b="1">
              <a:solidFill>
                <a:schemeClr val="lt1"/>
              </a:solidFill>
            </a:endParaRPr>
          </a:p>
        </p:txBody>
      </p:sp>
      <p:sp>
        <p:nvSpPr>
          <p:cNvPr id="165" name="Google Shape;165;p4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首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章節頁_章節1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內容頁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章節頁_章節2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章節頁_章節2">
  <a:themeElements>
    <a:clrScheme name="新興智慧顯示科技應用">
      <a:dk1>
        <a:srgbClr val="000000"/>
      </a:dk1>
      <a:lt1>
        <a:srgbClr val="FFFFFF"/>
      </a:lt1>
      <a:dk2>
        <a:srgbClr val="5C5C5C"/>
      </a:dk2>
      <a:lt2>
        <a:srgbClr val="E7E6E6"/>
      </a:lt2>
      <a:accent1>
        <a:srgbClr val="7B67E6"/>
      </a:accent1>
      <a:accent2>
        <a:srgbClr val="432FA6"/>
      </a:accent2>
      <a:accent3>
        <a:srgbClr val="ED2C39"/>
      </a:accent3>
      <a:accent4>
        <a:srgbClr val="FFC000"/>
      </a:accent4>
      <a:accent5>
        <a:srgbClr val="429AEB"/>
      </a:accent5>
      <a:accent6>
        <a:srgbClr val="3CA43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272</Words>
  <Application>Microsoft Office PowerPoint</Application>
  <PresentationFormat>如螢幕大小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Microsoft JhengHei</vt:lpstr>
      <vt:lpstr>Arial</vt:lpstr>
      <vt:lpstr>Mulish</vt:lpstr>
      <vt:lpstr>Calibri</vt:lpstr>
      <vt:lpstr>Mulish ExtraLight</vt:lpstr>
      <vt:lpstr>首頁</vt:lpstr>
      <vt:lpstr>章節頁_章節1</vt:lpstr>
      <vt:lpstr>內容頁</vt:lpstr>
      <vt:lpstr>章節頁_章節2</vt:lpstr>
      <vt:lpstr>章節頁_章節2</vt:lpstr>
      <vt:lpstr>主動脈瓣膜物件偵測</vt:lpstr>
      <vt:lpstr>目錄</vt:lpstr>
      <vt:lpstr>訓練</vt:lpstr>
      <vt:lpstr>程式碼下載</vt:lpstr>
      <vt:lpstr>執行程式碼</vt:lpstr>
      <vt:lpstr>推論</vt:lpstr>
      <vt:lpstr>權重檔下載</vt:lpstr>
      <vt:lpstr>程式碼下載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卓雅璿</dc:creator>
  <cp:lastModifiedBy>亞權 顏</cp:lastModifiedBy>
  <cp:revision>7</cp:revision>
  <dcterms:modified xsi:type="dcterms:W3CDTF">2025-02-09T19:10:44Z</dcterms:modified>
</cp:coreProperties>
</file>