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56" r:id="rId3"/>
    <p:sldMasterId id="2147483669" r:id="rId4"/>
  </p:sldMasterIdLst>
  <p:notesMasterIdLst>
    <p:notesMasterId r:id="rId14"/>
  </p:notesMasterIdLst>
  <p:sldIdLst>
    <p:sldId id="256" r:id="rId5"/>
    <p:sldId id="258" r:id="rId6"/>
    <p:sldId id="257" r:id="rId7"/>
    <p:sldId id="260" r:id="rId8"/>
    <p:sldId id="266" r:id="rId9"/>
    <p:sldId id="265" r:id="rId10"/>
    <p:sldId id="267" r:id="rId11"/>
    <p:sldId id="268" r:id="rId12"/>
    <p:sldId id="262" r:id="rId13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5"/>
      <p:bold r:id="rId16"/>
    </p:embeddedFont>
    <p:embeddedFont>
      <p:font typeface="Mulish" panose="02020500000000000000" charset="0"/>
      <p:regular r:id="rId17"/>
      <p:bold r:id="rId18"/>
      <p:italic r:id="rId19"/>
      <p:boldItalic r:id="rId20"/>
    </p:embeddedFont>
    <p:embeddedFont>
      <p:font typeface="Mulish ExtraLight" panose="02020500000000000000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PFvv37qkhwORA0ihnHNMykGVN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5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72d9d8a8b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2672d9d8a8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2d9d8a8b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672d9d8a8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72d9d8a8b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72d9d8a8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3996A556-9ACC-4772-6909-E4AFE206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72d9d8a8b_0_127:notes">
            <a:extLst>
              <a:ext uri="{FF2B5EF4-FFF2-40B4-BE49-F238E27FC236}">
                <a16:creationId xmlns:a16="http://schemas.microsoft.com/office/drawing/2014/main" id="{0077694B-8103-3582-C4EE-8D00BB016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72d9d8a8b_0_127:notes">
            <a:extLst>
              <a:ext uri="{FF2B5EF4-FFF2-40B4-BE49-F238E27FC236}">
                <a16:creationId xmlns:a16="http://schemas.microsoft.com/office/drawing/2014/main" id="{84A325AF-852F-B8F7-1ECC-7D5E24479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336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D0181C6D-3406-FD38-65D8-FAFD41F36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b8301baa_0_6:notes">
            <a:extLst>
              <a:ext uri="{FF2B5EF4-FFF2-40B4-BE49-F238E27FC236}">
                <a16:creationId xmlns:a16="http://schemas.microsoft.com/office/drawing/2014/main" id="{5967C992-96A5-96B0-AA3D-4E321A18D8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32db8301baa_0_6:notes">
            <a:extLst>
              <a:ext uri="{FF2B5EF4-FFF2-40B4-BE49-F238E27FC236}">
                <a16:creationId xmlns:a16="http://schemas.microsoft.com/office/drawing/2014/main" id="{FF7BEB97-ABD6-8B44-754E-F8BF7CC7E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172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57876246-8FF6-15A8-67AD-A8D7C1E5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b8301baa_0_6:notes">
            <a:extLst>
              <a:ext uri="{FF2B5EF4-FFF2-40B4-BE49-F238E27FC236}">
                <a16:creationId xmlns:a16="http://schemas.microsoft.com/office/drawing/2014/main" id="{04321119-DD0C-952D-3705-F9FDE16A9B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32db8301baa_0_6:notes">
            <a:extLst>
              <a:ext uri="{FF2B5EF4-FFF2-40B4-BE49-F238E27FC236}">
                <a16:creationId xmlns:a16="http://schemas.microsoft.com/office/drawing/2014/main" id="{6363B628-9223-5C8B-10C4-DA5A05715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401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9208B20A-58E4-E356-8114-1432248F7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b8301baa_0_6:notes">
            <a:extLst>
              <a:ext uri="{FF2B5EF4-FFF2-40B4-BE49-F238E27FC236}">
                <a16:creationId xmlns:a16="http://schemas.microsoft.com/office/drawing/2014/main" id="{BDEFA039-FFB2-F11A-1570-C35AEA0F1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32db8301baa_0_6:notes">
            <a:extLst>
              <a:ext uri="{FF2B5EF4-FFF2-40B4-BE49-F238E27FC236}">
                <a16:creationId xmlns:a16="http://schemas.microsoft.com/office/drawing/2014/main" id="{E4918EC4-8616-02FF-B2E7-662654210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063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中英標題">
  <p:cSld name="首頁_中英標題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2672d9d8a8b_0_149"/>
          <p:cNvSpPr txBox="1">
            <a:spLocks noGrp="1"/>
          </p:cNvSpPr>
          <p:nvPr>
            <p:ph type="ctrTitle"/>
          </p:nvPr>
        </p:nvSpPr>
        <p:spPr>
          <a:xfrm>
            <a:off x="725332" y="1705871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672d9d8a8b_0_149"/>
          <p:cNvSpPr txBox="1">
            <a:spLocks noGrp="1"/>
          </p:cNvSpPr>
          <p:nvPr>
            <p:ph type="body" idx="1"/>
          </p:nvPr>
        </p:nvSpPr>
        <p:spPr>
          <a:xfrm>
            <a:off x="725332" y="2255322"/>
            <a:ext cx="76434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g2672d9d8a8b_0_149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2672d9d8a8b_0_149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滿版圖片">
  <p:cSld name="內容頁_滿版圖片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3"/>
          <p:cNvSpPr>
            <a:spLocks noGrp="1"/>
          </p:cNvSpPr>
          <p:nvPr>
            <p:ph type="pic" idx="2"/>
          </p:nvPr>
        </p:nvSpPr>
        <p:spPr>
          <a:xfrm>
            <a:off x="0" y="0"/>
            <a:ext cx="9002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3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內容頁_滿版圖片＋英文標題">
  <p:cSld name="1_內容頁_滿版圖片＋英文標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4"/>
          <p:cNvSpPr>
            <a:spLocks noGrp="1"/>
          </p:cNvSpPr>
          <p:nvPr>
            <p:ph type="pic" idx="2"/>
          </p:nvPr>
        </p:nvSpPr>
        <p:spPr>
          <a:xfrm>
            <a:off x="0" y="891988"/>
            <a:ext cx="9001800" cy="42516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4"/>
          <p:cNvSpPr/>
          <p:nvPr/>
        </p:nvSpPr>
        <p:spPr>
          <a:xfrm>
            <a:off x="1" y="0"/>
            <a:ext cx="8997900" cy="891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ctrTitle"/>
          </p:nvPr>
        </p:nvSpPr>
        <p:spPr>
          <a:xfrm>
            <a:off x="715019" y="270478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僅英文標題">
  <p:cSld name="內容頁_僅英文標題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5"/>
          <p:cNvSpPr txBox="1">
            <a:spLocks noGrp="1"/>
          </p:cNvSpPr>
          <p:nvPr>
            <p:ph type="ctrTitle"/>
          </p:nvPr>
        </p:nvSpPr>
        <p:spPr>
          <a:xfrm>
            <a:off x="715019" y="546514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空白頁">
  <p:cSld name="內容頁_空白頁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6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66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英文標題＋文字">
  <p:cSld name="內容頁_英文標題＋文字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a9b39b422_0_10"/>
          <p:cNvSpPr txBox="1">
            <a:spLocks noGrp="1"/>
          </p:cNvSpPr>
          <p:nvPr>
            <p:ph type="ctrTitle"/>
          </p:nvPr>
        </p:nvSpPr>
        <p:spPr>
          <a:xfrm>
            <a:off x="715019" y="546514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2ea9b39b422_0_10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g2ea9b39b422_0_10"/>
          <p:cNvSpPr txBox="1">
            <a:spLocks noGrp="1"/>
          </p:cNvSpPr>
          <p:nvPr>
            <p:ph type="body" idx="2"/>
          </p:nvPr>
        </p:nvSpPr>
        <p:spPr>
          <a:xfrm>
            <a:off x="715566" y="1184141"/>
            <a:ext cx="7577100" cy="30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g2ea9b39b422_0_10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2_中文標題">
  <p:cSld name="章節2_中文標題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8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58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1" name="Google Shape;101;p58"/>
          <p:cNvSpPr txBox="1">
            <a:spLocks noGrp="1"/>
          </p:cNvSpPr>
          <p:nvPr>
            <p:ph type="ctrTitle"/>
          </p:nvPr>
        </p:nvSpPr>
        <p:spPr>
          <a:xfrm>
            <a:off x="725091" y="1681064"/>
            <a:ext cx="47673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2_英文標題">
  <p:cSld name="章節2_英文標題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59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body" idx="2"/>
          </p:nvPr>
        </p:nvSpPr>
        <p:spPr>
          <a:xfrm>
            <a:off x="725332" y="1684567"/>
            <a:ext cx="47673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中文標題">
  <p:cSld name="首頁_中文標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672d9d8a8b_0_154"/>
          <p:cNvSpPr txBox="1">
            <a:spLocks noGrp="1"/>
          </p:cNvSpPr>
          <p:nvPr>
            <p:ph type="ctrTitle"/>
          </p:nvPr>
        </p:nvSpPr>
        <p:spPr>
          <a:xfrm>
            <a:off x="725332" y="1606129"/>
            <a:ext cx="47673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2672d9d8a8b_0_154"/>
          <p:cNvSpPr txBox="1">
            <a:spLocks noGrp="1"/>
          </p:cNvSpPr>
          <p:nvPr>
            <p:ph type="body" idx="1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2672d9d8a8b_0_154"/>
          <p:cNvSpPr txBox="1">
            <a:spLocks noGrp="1"/>
          </p:cNvSpPr>
          <p:nvPr>
            <p:ph type="body" idx="2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英文標題">
  <p:cSld name="首頁_英文標題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672d9d8a8b_0_158"/>
          <p:cNvSpPr txBox="1">
            <a:spLocks noGrp="1"/>
          </p:cNvSpPr>
          <p:nvPr>
            <p:ph type="body" idx="1"/>
          </p:nvPr>
        </p:nvSpPr>
        <p:spPr>
          <a:xfrm>
            <a:off x="725332" y="1621650"/>
            <a:ext cx="47673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g2672d9d8a8b_0_158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g2672d9d8a8b_0_158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英標題">
  <p:cSld name="章節1_中英標題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672d9d8a8b_0_344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2672d9d8a8b_0_344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g2672d9d8a8b_0_344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g2672d9d8a8b_0_34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文標題">
  <p:cSld name="章節1_中文標題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672d9d8a8b_0_349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2672d9d8a8b_0_349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" name="Google Shape;30;g2672d9d8a8b_0_349"/>
          <p:cNvSpPr txBox="1">
            <a:spLocks noGrp="1"/>
          </p:cNvSpPr>
          <p:nvPr>
            <p:ph type="ctrTitle"/>
          </p:nvPr>
        </p:nvSpPr>
        <p:spPr>
          <a:xfrm>
            <a:off x="725091" y="1681064"/>
            <a:ext cx="47673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英文標題">
  <p:cSld name="章節1_英文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672d9d8a8b_0_353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g2672d9d8a8b_0_353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" name="Google Shape;34;g2672d9d8a8b_0_353"/>
          <p:cNvSpPr txBox="1">
            <a:spLocks noGrp="1"/>
          </p:cNvSpPr>
          <p:nvPr>
            <p:ph type="body" idx="2"/>
          </p:nvPr>
        </p:nvSpPr>
        <p:spPr>
          <a:xfrm>
            <a:off x="725332" y="1684567"/>
            <a:ext cx="47673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中文標題＋文字">
  <p:cSld name="內容頁_中文標題＋文字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滿版圖片＋中文標題">
  <p:cSld name="內容頁_滿版圖片＋中文標題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>
            <a:spLocks noGrp="1"/>
          </p:cNvSpPr>
          <p:nvPr>
            <p:ph type="pic" idx="2"/>
          </p:nvPr>
        </p:nvSpPr>
        <p:spPr>
          <a:xfrm>
            <a:off x="0" y="891988"/>
            <a:ext cx="9001800" cy="42516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1"/>
          <p:cNvSpPr/>
          <p:nvPr/>
        </p:nvSpPr>
        <p:spPr>
          <a:xfrm>
            <a:off x="1" y="0"/>
            <a:ext cx="8997900" cy="891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1"/>
          <p:cNvSpPr txBox="1">
            <a:spLocks noGrp="1"/>
          </p:cNvSpPr>
          <p:nvPr>
            <p:ph type="ctrTitle"/>
          </p:nvPr>
        </p:nvSpPr>
        <p:spPr>
          <a:xfrm>
            <a:off x="715019" y="269254"/>
            <a:ext cx="7841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icrosoft JhengHei"/>
              <a:buNone/>
              <a:defRPr sz="2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僅中文標題">
  <p:cSld name="內容頁_僅中文標題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jp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672d9d8a8b_0_341"/>
          <p:cNvSpPr txBox="1"/>
          <p:nvPr/>
        </p:nvSpPr>
        <p:spPr>
          <a:xfrm>
            <a:off x="725091" y="538051"/>
            <a:ext cx="2636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0" i="0" u="none" strike="noStrike" cap="non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01</a:t>
            </a:r>
            <a:endParaRPr sz="4400" b="0" i="0" u="none" strike="noStrike" cap="non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21" name="Google Shape;21;g2672d9d8a8b_0_341"/>
          <p:cNvSpPr txBox="1"/>
          <p:nvPr/>
        </p:nvSpPr>
        <p:spPr>
          <a:xfrm>
            <a:off x="931712" y="4634583"/>
            <a:ext cx="55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TW" sz="9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01</a:t>
            </a:r>
            <a:endParaRPr sz="900" b="1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72d9d8a8b_0_120"/>
          <p:cNvSpPr txBox="1">
            <a:spLocks noGrp="1"/>
          </p:cNvSpPr>
          <p:nvPr>
            <p:ph type="ctrTitle"/>
          </p:nvPr>
        </p:nvSpPr>
        <p:spPr>
          <a:xfrm>
            <a:off x="725332" y="1705871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 dirty="0"/>
              <a:t>主動脈瓣膜物件偵測</a:t>
            </a:r>
            <a:endParaRPr dirty="0"/>
          </a:p>
        </p:txBody>
      </p:sp>
      <p:sp>
        <p:nvSpPr>
          <p:cNvPr id="111" name="Google Shape;111;g2672d9d8a8b_0_120"/>
          <p:cNvSpPr txBox="1">
            <a:spLocks noGrp="1"/>
          </p:cNvSpPr>
          <p:nvPr>
            <p:ph type="body" idx="1"/>
          </p:nvPr>
        </p:nvSpPr>
        <p:spPr>
          <a:xfrm>
            <a:off x="725332" y="2255322"/>
            <a:ext cx="76434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sh"/>
              <a:buNone/>
            </a:pPr>
            <a:r>
              <a:rPr lang="zh-TW" dirty="0"/>
              <a:t>0</a:t>
            </a:r>
            <a:r>
              <a:rPr lang="en-US" altLang="zh-TW" dirty="0"/>
              <a:t>4</a:t>
            </a:r>
            <a:r>
              <a:rPr lang="zh-TW" dirty="0"/>
              <a:t> </a:t>
            </a:r>
            <a:r>
              <a:rPr lang="en-US" altLang="zh-TW" dirty="0"/>
              <a:t>–</a:t>
            </a:r>
            <a:r>
              <a:rPr lang="zh-TW" dirty="0"/>
              <a:t> </a:t>
            </a:r>
            <a:r>
              <a:rPr lang="en-US" altLang="zh-TW" dirty="0" err="1"/>
              <a:t>Labelme</a:t>
            </a:r>
            <a:r>
              <a:rPr lang="zh-TW" altLang="en-US" dirty="0"/>
              <a:t>環境創建與標記</a:t>
            </a:r>
            <a:endParaRPr dirty="0"/>
          </a:p>
        </p:txBody>
      </p:sp>
      <p:sp>
        <p:nvSpPr>
          <p:cNvPr id="112" name="Google Shape;112;g2672d9d8a8b_0_120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zh-TW"/>
              <a:t>卓亞璇</a:t>
            </a:r>
            <a:endParaRPr/>
          </a:p>
        </p:txBody>
      </p:sp>
      <p:sp>
        <p:nvSpPr>
          <p:cNvPr id="113" name="Google Shape;113;g2672d9d8a8b_0_120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zh-TW"/>
              <a:t>國立臺北科技大學資訊工程系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72d9d8a8b_0_134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27" name="Google Shape;127;g2672d9d8a8b_0_134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28" name="Google Shape;128;g2672d9d8a8b_0_134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zh-TW" altLang="en-US" dirty="0"/>
              <a:t>環境創建</a:t>
            </a:r>
            <a:endParaRPr lang="en-US" altLang="zh-TW" dirty="0"/>
          </a:p>
          <a:p>
            <a:pPr marL="5207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zh-TW" altLang="en-US" dirty="0"/>
              <a:t>標記</a:t>
            </a:r>
            <a:endParaRPr dirty="0"/>
          </a:p>
        </p:txBody>
      </p:sp>
      <p:sp>
        <p:nvSpPr>
          <p:cNvPr id="129" name="Google Shape;129;g2672d9d8a8b_0_13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72d9d8a8b_0_127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zh-TW" altLang="en-US" dirty="0"/>
              <a:t>環境創建</a:t>
            </a:r>
            <a:br>
              <a:rPr lang="en-US" altLang="zh-TW" dirty="0"/>
            </a:br>
            <a:endParaRPr dirty="0"/>
          </a:p>
        </p:txBody>
      </p:sp>
      <p:sp>
        <p:nvSpPr>
          <p:cNvPr id="119" name="Google Shape;119;g2672d9d8a8b_0_127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sh"/>
              <a:buNone/>
            </a:pPr>
            <a:endParaRPr/>
          </a:p>
        </p:txBody>
      </p:sp>
      <p:sp>
        <p:nvSpPr>
          <p:cNvPr id="120" name="Google Shape;120;g2672d9d8a8b_0_127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121" name="Google Shape;121;g2672d9d8a8b_0_127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ctrTitle"/>
          </p:nvPr>
        </p:nvSpPr>
        <p:spPr>
          <a:xfrm>
            <a:off x="715018" y="618701"/>
            <a:ext cx="8089227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dirty="0"/>
              <a:t>環境創建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建立虛擬環境</a:t>
            </a:r>
            <a:endParaRPr dirty="0"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打開 </a:t>
            </a:r>
            <a:r>
              <a:rPr lang="en-US" altLang="zh-TW" sz="1800" dirty="0"/>
              <a:t>Anaconda </a:t>
            </a:r>
            <a:r>
              <a:rPr lang="zh-TW" altLang="en-US" sz="1800" dirty="0"/>
              <a:t>指令</a:t>
            </a:r>
            <a:r>
              <a:rPr lang="zh-TW" altLang="en-US" sz="16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視窗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sz="1800" dirty="0"/>
              <a:t>conda create -n </a:t>
            </a:r>
            <a:r>
              <a:rPr lang="en-US" altLang="zh-TW" sz="1800" dirty="0" err="1"/>
              <a:t>labelme</a:t>
            </a:r>
            <a:r>
              <a:rPr lang="en-US" altLang="zh-TW" sz="1800" dirty="0"/>
              <a:t> </a:t>
            </a:r>
            <a:r>
              <a:rPr lang="zh-TW" sz="1800" dirty="0"/>
              <a:t>python=3.8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pip install </a:t>
            </a:r>
            <a:r>
              <a:rPr lang="en-US" sz="1800" dirty="0" err="1"/>
              <a:t>labelme</a:t>
            </a:r>
            <a:endParaRPr lang="en-US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 err="1"/>
              <a:t>labelme</a:t>
            </a:r>
            <a:endParaRPr lang="en-US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即會出現右圖視窗，可開始標記</a:t>
            </a:r>
            <a:endParaRPr sz="1800" dirty="0"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4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977492-7832-48BD-68E6-7A826F9B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75131"/>
            <a:ext cx="4191046" cy="2489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BF9A5E78-CE9C-834D-8348-FA7E96CF2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72d9d8a8b_0_127">
            <a:extLst>
              <a:ext uri="{FF2B5EF4-FFF2-40B4-BE49-F238E27FC236}">
                <a16:creationId xmlns:a16="http://schemas.microsoft.com/office/drawing/2014/main" id="{D92985D6-EBFF-1348-F202-AEAD7C2E22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zh-TW" altLang="en-US" dirty="0"/>
              <a:t>標記</a:t>
            </a:r>
            <a:endParaRPr dirty="0"/>
          </a:p>
        </p:txBody>
      </p:sp>
      <p:sp>
        <p:nvSpPr>
          <p:cNvPr id="119" name="Google Shape;119;g2672d9d8a8b_0_127">
            <a:extLst>
              <a:ext uri="{FF2B5EF4-FFF2-40B4-BE49-F238E27FC236}">
                <a16:creationId xmlns:a16="http://schemas.microsoft.com/office/drawing/2014/main" id="{9116A529-74ED-6E06-6942-09333CD0D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sh"/>
              <a:buNone/>
            </a:pPr>
            <a:endParaRPr/>
          </a:p>
        </p:txBody>
      </p:sp>
      <p:sp>
        <p:nvSpPr>
          <p:cNvPr id="120" name="Google Shape;120;g2672d9d8a8b_0_127">
            <a:extLst>
              <a:ext uri="{FF2B5EF4-FFF2-40B4-BE49-F238E27FC236}">
                <a16:creationId xmlns:a16="http://schemas.microsoft.com/office/drawing/2014/main" id="{083E3D08-4182-BF03-E9DE-56200FA24A0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121" name="Google Shape;121;g2672d9d8a8b_0_127">
            <a:extLst>
              <a:ext uri="{FF2B5EF4-FFF2-40B4-BE49-F238E27FC236}">
                <a16:creationId xmlns:a16="http://schemas.microsoft.com/office/drawing/2014/main" id="{CB2A9F30-8DDD-45C7-B5B6-3ED892B4E3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5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C15981-3693-45DB-3B47-71CB66A7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8" y="593890"/>
            <a:ext cx="840952" cy="6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9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599E30CB-8C3C-B48A-01C5-A6C51CC7A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db8301baa_0_6">
            <a:extLst>
              <a:ext uri="{FF2B5EF4-FFF2-40B4-BE49-F238E27FC236}">
                <a16:creationId xmlns:a16="http://schemas.microsoft.com/office/drawing/2014/main" id="{411E43C7-6965-48FD-6426-6EB66EBD44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標記</a:t>
            </a:r>
            <a:endParaRPr dirty="0"/>
          </a:p>
        </p:txBody>
      </p:sp>
      <p:sp>
        <p:nvSpPr>
          <p:cNvPr id="151" name="Google Shape;151;g32db8301baa_0_6">
            <a:extLst>
              <a:ext uri="{FF2B5EF4-FFF2-40B4-BE49-F238E27FC236}">
                <a16:creationId xmlns:a16="http://schemas.microsoft.com/office/drawing/2014/main" id="{9AD32337-1C2A-930B-64E1-BEFEC42B9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52" name="Google Shape;152;g32db8301baa_0_6">
            <a:extLst>
              <a:ext uri="{FF2B5EF4-FFF2-40B4-BE49-F238E27FC236}">
                <a16:creationId xmlns:a16="http://schemas.microsoft.com/office/drawing/2014/main" id="{9337620F-9896-E118-E55C-92D299A8A28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indent="-330200">
              <a:lnSpc>
                <a:spcPct val="100000"/>
              </a:lnSpc>
              <a:buSzPts val="1800"/>
              <a:buFont typeface="Arial"/>
              <a:buChar char="•"/>
            </a:pPr>
            <a:endParaRPr lang="en-US" altLang="zh-TW" sz="1800" dirty="0"/>
          </a:p>
        </p:txBody>
      </p:sp>
      <p:sp>
        <p:nvSpPr>
          <p:cNvPr id="153" name="Google Shape;153;g32db8301baa_0_6">
            <a:extLst>
              <a:ext uri="{FF2B5EF4-FFF2-40B4-BE49-F238E27FC236}">
                <a16:creationId xmlns:a16="http://schemas.microsoft.com/office/drawing/2014/main" id="{A372324B-0FF8-763E-EB87-3B1DF0FAC2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6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76F45A-C230-30EF-D074-DB2AFAD2B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9" b="6063"/>
          <a:stretch/>
        </p:blipFill>
        <p:spPr>
          <a:xfrm>
            <a:off x="1834724" y="311872"/>
            <a:ext cx="6955666" cy="41091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EFB3131-AE2A-D908-BE29-8902AAE8B9F6}"/>
              </a:ext>
            </a:extLst>
          </p:cNvPr>
          <p:cNvSpPr/>
          <p:nvPr/>
        </p:nvSpPr>
        <p:spPr>
          <a:xfrm>
            <a:off x="2021747" y="478550"/>
            <a:ext cx="171974" cy="2974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717C10-1CBA-8596-B44A-7C735474F824}"/>
              </a:ext>
            </a:extLst>
          </p:cNvPr>
          <p:cNvSpPr/>
          <p:nvPr/>
        </p:nvSpPr>
        <p:spPr>
          <a:xfrm>
            <a:off x="3312880" y="580459"/>
            <a:ext cx="894200" cy="14204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B17D3B-EACA-9C7E-F8CB-B651BF5AE5D8}"/>
              </a:ext>
            </a:extLst>
          </p:cNvPr>
          <p:cNvSpPr/>
          <p:nvPr/>
        </p:nvSpPr>
        <p:spPr>
          <a:xfrm>
            <a:off x="4899797" y="2483141"/>
            <a:ext cx="443990" cy="14261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431667-0601-8825-41BA-35ABA7BAAFCE}"/>
              </a:ext>
            </a:extLst>
          </p:cNvPr>
          <p:cNvSpPr txBox="1"/>
          <p:nvPr/>
        </p:nvSpPr>
        <p:spPr>
          <a:xfrm flipH="1">
            <a:off x="1883329" y="722502"/>
            <a:ext cx="27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015A2D-9761-8731-7ADF-A950E305607F}"/>
              </a:ext>
            </a:extLst>
          </p:cNvPr>
          <p:cNvSpPr txBox="1"/>
          <p:nvPr/>
        </p:nvSpPr>
        <p:spPr>
          <a:xfrm flipH="1">
            <a:off x="3247938" y="701186"/>
            <a:ext cx="27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1DED89B-DE32-DF8B-154E-337547FE95C0}"/>
              </a:ext>
            </a:extLst>
          </p:cNvPr>
          <p:cNvSpPr txBox="1"/>
          <p:nvPr/>
        </p:nvSpPr>
        <p:spPr>
          <a:xfrm flipH="1">
            <a:off x="4820461" y="2125310"/>
            <a:ext cx="27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9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DD36A1A2-1F2B-AC10-BFD0-999E1030D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db8301baa_0_6">
            <a:extLst>
              <a:ext uri="{FF2B5EF4-FFF2-40B4-BE49-F238E27FC236}">
                <a16:creationId xmlns:a16="http://schemas.microsoft.com/office/drawing/2014/main" id="{765B6258-1A3A-1208-5CAB-FF971845C14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標記</a:t>
            </a:r>
            <a:endParaRPr dirty="0"/>
          </a:p>
        </p:txBody>
      </p:sp>
      <p:sp>
        <p:nvSpPr>
          <p:cNvPr id="151" name="Google Shape;151;g32db8301baa_0_6">
            <a:extLst>
              <a:ext uri="{FF2B5EF4-FFF2-40B4-BE49-F238E27FC236}">
                <a16:creationId xmlns:a16="http://schemas.microsoft.com/office/drawing/2014/main" id="{0EA33312-3590-32DD-F950-ECA68DE10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52" name="Google Shape;152;g32db8301baa_0_6">
            <a:extLst>
              <a:ext uri="{FF2B5EF4-FFF2-40B4-BE49-F238E27FC236}">
                <a16:creationId xmlns:a16="http://schemas.microsoft.com/office/drawing/2014/main" id="{CF6E43D3-F13D-4663-28D2-8CFEDC2F63D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indent="-330200">
              <a:lnSpc>
                <a:spcPct val="100000"/>
              </a:lnSpc>
              <a:buSzPts val="1800"/>
              <a:buFont typeface="Arial"/>
              <a:buChar char="•"/>
            </a:pPr>
            <a:endParaRPr lang="en-US" altLang="zh-TW" sz="1800" dirty="0"/>
          </a:p>
        </p:txBody>
      </p:sp>
      <p:sp>
        <p:nvSpPr>
          <p:cNvPr id="153" name="Google Shape;153;g32db8301baa_0_6">
            <a:extLst>
              <a:ext uri="{FF2B5EF4-FFF2-40B4-BE49-F238E27FC236}">
                <a16:creationId xmlns:a16="http://schemas.microsoft.com/office/drawing/2014/main" id="{17AF2DE1-AF56-D474-F754-5E73212CE2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AD43ED9-07C3-B5FC-4FF3-301043A5D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20" y="381000"/>
            <a:ext cx="6649097" cy="3966209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93976C13-C053-CBF1-C4E6-89334D6EA394}"/>
              </a:ext>
            </a:extLst>
          </p:cNvPr>
          <p:cNvSpPr/>
          <p:nvPr/>
        </p:nvSpPr>
        <p:spPr>
          <a:xfrm>
            <a:off x="1967950" y="660611"/>
            <a:ext cx="1198160" cy="975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3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0368F854-B6CE-6DA5-7075-459C802CE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db8301baa_0_6">
            <a:extLst>
              <a:ext uri="{FF2B5EF4-FFF2-40B4-BE49-F238E27FC236}">
                <a16:creationId xmlns:a16="http://schemas.microsoft.com/office/drawing/2014/main" id="{63A8BC41-AB54-CA73-0ECF-D5852288E9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標記</a:t>
            </a:r>
            <a:endParaRPr dirty="0"/>
          </a:p>
        </p:txBody>
      </p:sp>
      <p:sp>
        <p:nvSpPr>
          <p:cNvPr id="151" name="Google Shape;151;g32db8301baa_0_6">
            <a:extLst>
              <a:ext uri="{FF2B5EF4-FFF2-40B4-BE49-F238E27FC236}">
                <a16:creationId xmlns:a16="http://schemas.microsoft.com/office/drawing/2014/main" id="{8898712C-AFDD-71D4-D52D-DA1CA2DBF8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52" name="Google Shape;152;g32db8301baa_0_6">
            <a:extLst>
              <a:ext uri="{FF2B5EF4-FFF2-40B4-BE49-F238E27FC236}">
                <a16:creationId xmlns:a16="http://schemas.microsoft.com/office/drawing/2014/main" id="{10E0F5FC-A28C-D289-37F1-09455569A17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indent="-330200">
              <a:lnSpc>
                <a:spcPct val="100000"/>
              </a:lnSpc>
              <a:buSzPts val="1800"/>
              <a:buFont typeface="Arial"/>
              <a:buChar char="•"/>
            </a:pPr>
            <a:endParaRPr lang="en-US" altLang="zh-TW" sz="1800" dirty="0"/>
          </a:p>
        </p:txBody>
      </p:sp>
      <p:sp>
        <p:nvSpPr>
          <p:cNvPr id="153" name="Google Shape;153;g32db8301baa_0_6">
            <a:extLst>
              <a:ext uri="{FF2B5EF4-FFF2-40B4-BE49-F238E27FC236}">
                <a16:creationId xmlns:a16="http://schemas.microsoft.com/office/drawing/2014/main" id="{57851CBD-A137-4B56-31CF-668DE4C27D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416B0F-EBE8-8D58-D891-8F6736CB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43" y="367366"/>
            <a:ext cx="6560701" cy="391348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1A4DB89-8DAB-F092-FC47-F46F2B4175A5}"/>
              </a:ext>
            </a:extLst>
          </p:cNvPr>
          <p:cNvSpPr/>
          <p:nvPr/>
        </p:nvSpPr>
        <p:spPr>
          <a:xfrm>
            <a:off x="6660397" y="1703070"/>
            <a:ext cx="407153" cy="9525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54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5"/>
          <p:cNvSpPr txBox="1">
            <a:spLocks noGrp="1"/>
          </p:cNvSpPr>
          <p:nvPr>
            <p:ph type="ctrTitle"/>
          </p:nvPr>
        </p:nvSpPr>
        <p:spPr>
          <a:xfrm>
            <a:off x="499110" y="1512844"/>
            <a:ext cx="34347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3000" b="1">
                <a:solidFill>
                  <a:schemeClr val="lt1"/>
                </a:solidFill>
              </a:rPr>
              <a:t>END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59" name="Google Shape;159;p4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首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章節頁_章節1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內容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章節頁_章節2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91</Words>
  <Application>Microsoft Office PowerPoint</Application>
  <PresentationFormat>如螢幕大小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Microsoft JhengHei</vt:lpstr>
      <vt:lpstr>Mulish</vt:lpstr>
      <vt:lpstr>Arial</vt:lpstr>
      <vt:lpstr>Calibri</vt:lpstr>
      <vt:lpstr>Mulish ExtraLight</vt:lpstr>
      <vt:lpstr>首頁</vt:lpstr>
      <vt:lpstr>章節頁_章節1</vt:lpstr>
      <vt:lpstr>內容頁</vt:lpstr>
      <vt:lpstr>章節頁_章節2</vt:lpstr>
      <vt:lpstr>主動脈瓣膜物件偵測</vt:lpstr>
      <vt:lpstr>目錄</vt:lpstr>
      <vt:lpstr>環境創建 </vt:lpstr>
      <vt:lpstr>環境創建 –建立虛擬環境</vt:lpstr>
      <vt:lpstr>標記</vt:lpstr>
      <vt:lpstr>標記</vt:lpstr>
      <vt:lpstr>標記</vt:lpstr>
      <vt:lpstr>標記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卓雅璿</dc:creator>
  <cp:lastModifiedBy>亞權 顏</cp:lastModifiedBy>
  <cp:revision>10</cp:revision>
  <dcterms:modified xsi:type="dcterms:W3CDTF">2025-02-09T19:34:05Z</dcterms:modified>
</cp:coreProperties>
</file>