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0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0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5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7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3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9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C1C2-B97D-4460-9253-AE75441A496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FE32-932C-47CA-B0AC-7BEA2D5E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os.red-soft.ru/base/server-configuring/dbms/pgadmin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62684" y="345545"/>
            <a:ext cx="7805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«Российский экономический университет им. Г.В. Плеханова»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92225" y="2139228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на тему: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7778" y="266673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2445" y="3932912"/>
            <a:ext cx="10921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профессиональной переподготовки: </a:t>
            </a:r>
            <a:r>
              <a:rPr lang="ru-RU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-разработка на языке </a:t>
            </a:r>
            <a:r>
              <a:rPr lang="ru-RU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5454" y="5726596"/>
            <a:ext cx="27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Тарас Сергеевич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FSJ-3-22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реализован простой интернет-магазин предметной областью которого являются товары категорий: мебель, бытовая техника и одежда.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63" y="90827"/>
            <a:ext cx="5712151" cy="6611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395243" y="1690688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product_cart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43" y="1550928"/>
            <a:ext cx="2006326" cy="3690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7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ерверная составляющая приложения написана на языке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базами 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выполнялась в СУБД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pgAdmin4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сайта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(IDE)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" y="1446847"/>
            <a:ext cx="2594787" cy="15509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77" y="1466137"/>
            <a:ext cx="2550088" cy="15316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86" y="1446847"/>
            <a:ext cx="2578307" cy="15316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99" y="476121"/>
            <a:ext cx="3738961" cy="242913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3" y="3092226"/>
            <a:ext cx="3089171" cy="18349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93" y="3092226"/>
            <a:ext cx="3080419" cy="183492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11" y="5023079"/>
            <a:ext cx="3082501" cy="18349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6" y="5021588"/>
            <a:ext cx="2981885" cy="176330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519" y="2605227"/>
            <a:ext cx="1748777" cy="280891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3092226"/>
            <a:ext cx="2222180" cy="34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744" y="2025353"/>
            <a:ext cx="11647917" cy="432252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ВЫРАЖАЮ БЛАГОДАРНОСТЬ </a:t>
            </a:r>
          </a:p>
          <a:p>
            <a:pPr marL="0" indent="0" algn="ctr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коллективу преподавателей,  а так же руководству Центра дополнительного образования РЭУ им. </a:t>
            </a:r>
          </a:p>
          <a:p>
            <a:pPr marL="0" indent="0" algn="ctr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Г.В. Плеханова МПТ за качественный курс программы  бучения и помощь в реализации его освоения.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440" y="3369945"/>
            <a:ext cx="10515600" cy="67373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1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151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Предметная область </vt:lpstr>
      <vt:lpstr>ER-модель</vt:lpstr>
      <vt:lpstr>Инструментальные средства</vt:lpstr>
      <vt:lpstr>Итог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Тарас</dc:creator>
  <cp:lastModifiedBy>Тарас</cp:lastModifiedBy>
  <cp:revision>25</cp:revision>
  <dcterms:created xsi:type="dcterms:W3CDTF">2023-04-24T19:02:11Z</dcterms:created>
  <dcterms:modified xsi:type="dcterms:W3CDTF">2023-04-27T20:05:05Z</dcterms:modified>
</cp:coreProperties>
</file>