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696"/>
      </p:cViewPr>
      <p:guideLst>
        <p:guide orient="horz" pos="244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4482"/>
            <a:ext cx="777240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04360"/>
            <a:ext cx="640080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5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52637"/>
            <a:ext cx="2057400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52637"/>
            <a:ext cx="6019800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7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9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94487"/>
            <a:ext cx="777240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94275"/>
            <a:ext cx="7772400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3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4648"/>
            <a:ext cx="4038600" cy="58149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4648"/>
            <a:ext cx="4038600" cy="58149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5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1256"/>
            <a:ext cx="822960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9795"/>
            <a:ext cx="4040188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64859"/>
            <a:ext cx="4040188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39795"/>
            <a:ext cx="4041775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64859"/>
            <a:ext cx="4041775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4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09457"/>
            <a:ext cx="3008313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09457"/>
            <a:ext cx="5111750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26447"/>
            <a:ext cx="3008313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3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40680"/>
            <a:ext cx="548640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94478"/>
            <a:ext cx="548640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82983"/>
            <a:ext cx="5486400" cy="912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4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11256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13560"/>
            <a:ext cx="822960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7203864"/>
            <a:ext cx="21336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EFEF-247B-3C4B-8BA5-AFB3DB49D2B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7203864"/>
            <a:ext cx="28956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7203864"/>
            <a:ext cx="21336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4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2111303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Lit1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τ</a:t>
            </a:r>
            <a:r>
              <a:rPr lang="en-US" dirty="0" smtClean="0">
                <a:solidFill>
                  <a:schemeClr val="tx1"/>
                </a:solidFill>
              </a:rPr>
              <a:t> = 20 h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3940103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SOM1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τ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14 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CN = 12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43200" y="3940103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SOM2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τ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71 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CN = 12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29200" y="3940103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SOM3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τ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2 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CN = 10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43200" y="2111303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Lit2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τ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14 d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29200" y="2111303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Lit3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τ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71 d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315200" y="3940103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SOM4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τ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27.4 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CN = 10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33248" y="373943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Plant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143000" y="1654095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1646687"/>
            <a:ext cx="0" cy="4646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3429000" y="1654095"/>
            <a:ext cx="0" cy="457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41939" y="1654095"/>
            <a:ext cx="0" cy="457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22230" y="1297439"/>
            <a:ext cx="0" cy="3492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1143000" y="3025703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6" idx="0"/>
          </p:cNvCxnSpPr>
          <p:nvPr/>
        </p:nvCxnSpPr>
        <p:spPr>
          <a:xfrm>
            <a:off x="3429000" y="3025703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7" idx="0"/>
          </p:cNvCxnSpPr>
          <p:nvPr/>
        </p:nvCxnSpPr>
        <p:spPr>
          <a:xfrm>
            <a:off x="5715000" y="3025703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43000" y="3478687"/>
            <a:ext cx="36576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31840" y="3267561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0.39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429000" y="3478687"/>
            <a:ext cx="36576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45993" y="3251678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0.55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15000" y="3478687"/>
            <a:ext cx="36576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80760" y="3260153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0.29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5" idx="3"/>
            <a:endCxn id="6" idx="1"/>
          </p:cNvCxnSpPr>
          <p:nvPr/>
        </p:nvCxnSpPr>
        <p:spPr>
          <a:xfrm>
            <a:off x="1828800" y="4397303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7" idx="1"/>
          </p:cNvCxnSpPr>
          <p:nvPr/>
        </p:nvCxnSpPr>
        <p:spPr>
          <a:xfrm flipV="1">
            <a:off x="4105280" y="4397303"/>
            <a:ext cx="923920" cy="14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85481" y="4406835"/>
            <a:ext cx="0" cy="3492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42974" y="366699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0.28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573641" y="4415302"/>
            <a:ext cx="0" cy="3492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28677" y="3676089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0.46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10" idx="1"/>
          </p:cNvCxnSpPr>
          <p:nvPr/>
        </p:nvCxnSpPr>
        <p:spPr>
          <a:xfrm flipV="1">
            <a:off x="6400800" y="4397303"/>
            <a:ext cx="914400" cy="4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861804" y="4412118"/>
            <a:ext cx="0" cy="3492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61040" y="3700886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0.55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77321" y="3478687"/>
            <a:ext cx="36576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064388" y="3485003"/>
            <a:ext cx="36576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43318" y="3485003"/>
            <a:ext cx="36576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286000" y="4031543"/>
            <a:ext cx="558" cy="36310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72000" y="4031543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858000" y="4031543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568636" y="822253"/>
            <a:ext cx="36576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172200" y="43013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172200" y="756114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172200" y="1147682"/>
            <a:ext cx="4572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72200" y="1545625"/>
            <a:ext cx="4572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24814" y="213576"/>
            <a:ext cx="177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transformation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09269" y="541686"/>
            <a:ext cx="125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Respiration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19194" y="1320728"/>
            <a:ext cx="172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N mineralization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67754" y="3251678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7964714" y="3582335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230215" y="3573385"/>
            <a:ext cx="0" cy="36576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989941" y="6650066"/>
            <a:ext cx="914400" cy="64008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NH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r>
              <a:rPr lang="en-US" baseline="30000" dirty="0" smtClean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208208" y="6650066"/>
            <a:ext cx="914400" cy="64008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baseline="300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056745" y="5879524"/>
            <a:ext cx="914400" cy="64008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935410" y="6643406"/>
            <a:ext cx="914400" cy="64008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606684" y="6284306"/>
            <a:ext cx="0" cy="365760"/>
          </a:xfrm>
          <a:prstGeom prst="straightConnector1">
            <a:avLst/>
          </a:prstGeom>
          <a:ln>
            <a:solidFill>
              <a:srgbClr val="65BB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656940" y="6274184"/>
            <a:ext cx="0" cy="365760"/>
          </a:xfrm>
          <a:prstGeom prst="straightConnector1">
            <a:avLst/>
          </a:prstGeom>
          <a:ln>
            <a:solidFill>
              <a:srgbClr val="65BB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3"/>
            <a:endCxn id="53" idx="1"/>
          </p:cNvCxnSpPr>
          <p:nvPr/>
        </p:nvCxnSpPr>
        <p:spPr>
          <a:xfrm>
            <a:off x="1904341" y="6970106"/>
            <a:ext cx="13038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3"/>
            <a:endCxn id="55" idx="1"/>
          </p:cNvCxnSpPr>
          <p:nvPr/>
        </p:nvCxnSpPr>
        <p:spPr>
          <a:xfrm flipV="1">
            <a:off x="4122608" y="6963446"/>
            <a:ext cx="812802" cy="666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2513945" y="6519604"/>
            <a:ext cx="8466" cy="45050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3479126" y="7466366"/>
            <a:ext cx="36576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288144" y="6300818"/>
            <a:ext cx="0" cy="3492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819194" y="929148"/>
            <a:ext cx="227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 immobilization/take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176682" y="6491764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176682" y="6817748"/>
            <a:ext cx="457200" cy="0"/>
          </a:xfrm>
          <a:prstGeom prst="straightConnector1">
            <a:avLst/>
          </a:prstGeom>
          <a:ln>
            <a:solidFill>
              <a:srgbClr val="800000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176682" y="7209316"/>
            <a:ext cx="457200" cy="0"/>
          </a:xfrm>
          <a:prstGeom prst="straightConnector1">
            <a:avLst/>
          </a:prstGeom>
          <a:ln>
            <a:solidFill>
              <a:srgbClr val="65BB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815367" y="6275210"/>
            <a:ext cx="129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Nitrification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799822" y="6603320"/>
            <a:ext cx="152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800000"/>
                </a:solidFill>
              </a:rPr>
              <a:t>Denitrification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809747" y="6990782"/>
            <a:ext cx="217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5BBFF"/>
                </a:solidFill>
              </a:rPr>
              <a:t>N deposition/fixation</a:t>
            </a:r>
            <a:endParaRPr lang="en-US" dirty="0">
              <a:solidFill>
                <a:srgbClr val="65BB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725" y="5079403"/>
            <a:ext cx="149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(B) N cycle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69725" y="18965"/>
            <a:ext cx="1476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(A) C cycle</a:t>
            </a:r>
            <a:endParaRPr lang="en-US" sz="2400" dirty="0"/>
          </a:p>
        </p:txBody>
      </p:sp>
      <p:cxnSp>
        <p:nvCxnSpPr>
          <p:cNvPr id="79" name="Straight Arrow Connector 78"/>
          <p:cNvCxnSpPr/>
          <p:nvPr/>
        </p:nvCxnSpPr>
        <p:spPr>
          <a:xfrm rot="5400000">
            <a:off x="1254793" y="7455470"/>
            <a:ext cx="36576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3887841" y="374904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CWD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τ</a:t>
            </a:r>
            <a:r>
              <a:rPr lang="en-US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2.74 y 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560206" y="1284176"/>
            <a:ext cx="13435" cy="1274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9" idx="1"/>
          </p:cNvCxnSpPr>
          <p:nvPr/>
        </p:nvCxnSpPr>
        <p:spPr>
          <a:xfrm>
            <a:off x="4122608" y="2558588"/>
            <a:ext cx="906592" cy="99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" idx="3"/>
            <a:endCxn id="72" idx="1"/>
          </p:cNvCxnSpPr>
          <p:nvPr/>
        </p:nvCxnSpPr>
        <p:spPr>
          <a:xfrm>
            <a:off x="3304848" y="831143"/>
            <a:ext cx="582993" cy="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2386945" y="4400418"/>
            <a:ext cx="0" cy="23508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  <a:effectLst/>
          <a:scene3d>
            <a:camera prst="orthographicFront">
              <a:rot lat="21299999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685645" y="4413118"/>
            <a:ext cx="0" cy="23508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  <a:effectLst/>
          <a:scene3d>
            <a:camera prst="orthographicFront">
              <a:rot lat="21299999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984345" y="4400418"/>
            <a:ext cx="0" cy="23508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  <a:effectLst/>
          <a:scene3d>
            <a:camera prst="orthographicFront">
              <a:rot lat="21299999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526645" y="5619618"/>
            <a:ext cx="0" cy="23508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  <a:effectLst/>
          <a:scene3d>
            <a:camera prst="orthographicFront">
              <a:rot lat="21299999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061893" y="2007078"/>
            <a:ext cx="548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0.76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4531793" y="2007078"/>
            <a:ext cx="548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0.24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891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93</Words>
  <Application>Microsoft Macintosh PowerPoint</Application>
  <PresentationFormat>Custom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Oak Ridge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Tang, Guoping</dc:creator>
  <cp:lastModifiedBy>Tang, Guoping</cp:lastModifiedBy>
  <cp:revision>9</cp:revision>
  <cp:lastPrinted>2015-11-09T14:48:52Z</cp:lastPrinted>
  <dcterms:created xsi:type="dcterms:W3CDTF">2015-01-30T18:24:24Z</dcterms:created>
  <dcterms:modified xsi:type="dcterms:W3CDTF">2015-11-09T14:50:13Z</dcterms:modified>
</cp:coreProperties>
</file>