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1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24" y="216"/>
      </p:cViewPr>
      <p:guideLst>
        <p:guide orient="horz" pos="187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AF9-BE2B-844F-919D-04B9A3A61ABC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685800"/>
            <a:ext cx="284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7ED2-AE0A-1942-A90B-9609AAD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5013" y="685800"/>
            <a:ext cx="284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67ED2-AE0A-1942-A90B-9609AADBE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1846369"/>
            <a:ext cx="4196556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3368040"/>
            <a:ext cx="3455988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709" y="238021"/>
            <a:ext cx="555427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8" y="238021"/>
            <a:ext cx="1583994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3819315"/>
            <a:ext cx="4196556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2519152"/>
            <a:ext cx="4196556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8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4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1330431"/>
            <a:ext cx="2181421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1884891"/>
            <a:ext cx="2181421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1330431"/>
            <a:ext cx="218227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1884891"/>
            <a:ext cx="218227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8" y="236644"/>
            <a:ext cx="1624281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236645"/>
            <a:ext cx="275999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8" y="1243755"/>
            <a:ext cx="1624281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2" y="4160520"/>
            <a:ext cx="2962275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2" y="531072"/>
            <a:ext cx="2962275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2" y="4651693"/>
            <a:ext cx="2962275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1386842"/>
            <a:ext cx="4443413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72E1-1E65-A744-BE25-4BC4FC17C6C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5508839"/>
            <a:ext cx="156342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99323" y="3500954"/>
            <a:ext cx="4286055" cy="2286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>
            <a:spLocks noChangeAspect="1"/>
          </p:cNvSpPr>
          <p:nvPr/>
        </p:nvSpPr>
        <p:spPr>
          <a:xfrm>
            <a:off x="11992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Lit1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τ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= 20 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ounded Rectangle 75"/>
          <p:cNvSpPr>
            <a:spLocks noChangeAspect="1"/>
          </p:cNvSpPr>
          <p:nvPr/>
        </p:nvSpPr>
        <p:spPr>
          <a:xfrm>
            <a:off x="1199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14 d</a:t>
            </a:r>
          </a:p>
        </p:txBody>
      </p:sp>
      <p:sp>
        <p:nvSpPr>
          <p:cNvPr id="77" name="Rounded Rectangle 76"/>
          <p:cNvSpPr>
            <a:spLocks noChangeAspect="1"/>
          </p:cNvSpPr>
          <p:nvPr/>
        </p:nvSpPr>
        <p:spPr>
          <a:xfrm>
            <a:off x="14153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71 d</a:t>
            </a:r>
          </a:p>
        </p:txBody>
      </p:sp>
      <p:sp>
        <p:nvSpPr>
          <p:cNvPr id="78" name="Rounded Rectangle 77"/>
          <p:cNvSpPr>
            <a:spLocks noChangeAspect="1"/>
          </p:cNvSpPr>
          <p:nvPr/>
        </p:nvSpPr>
        <p:spPr>
          <a:xfrm>
            <a:off x="27259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 y</a:t>
            </a:r>
          </a:p>
        </p:txBody>
      </p:sp>
      <p:sp>
        <p:nvSpPr>
          <p:cNvPr id="151" name="Rounded Rectangle 150"/>
          <p:cNvSpPr>
            <a:spLocks noChangeAspect="1"/>
          </p:cNvSpPr>
          <p:nvPr/>
        </p:nvSpPr>
        <p:spPr>
          <a:xfrm>
            <a:off x="14305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Lit2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14 d </a:t>
            </a:r>
          </a:p>
        </p:txBody>
      </p:sp>
      <p:sp>
        <p:nvSpPr>
          <p:cNvPr id="152" name="Rounded Rectangle 151"/>
          <p:cNvSpPr>
            <a:spLocks noChangeAspect="1"/>
          </p:cNvSpPr>
          <p:nvPr/>
        </p:nvSpPr>
        <p:spPr>
          <a:xfrm>
            <a:off x="27259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Lit3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71 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Rounded Rectangle 152"/>
          <p:cNvSpPr>
            <a:spLocks noChangeAspect="1"/>
          </p:cNvSpPr>
          <p:nvPr/>
        </p:nvSpPr>
        <p:spPr>
          <a:xfrm>
            <a:off x="40213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27 y</a:t>
            </a:r>
          </a:p>
        </p:txBody>
      </p:sp>
      <p:sp>
        <p:nvSpPr>
          <p:cNvPr id="154" name="Rounded Rectangle 153"/>
          <p:cNvSpPr>
            <a:spLocks noChangeAspect="1"/>
          </p:cNvSpPr>
          <p:nvPr/>
        </p:nvSpPr>
        <p:spPr>
          <a:xfrm>
            <a:off x="897167" y="186251"/>
            <a:ext cx="822956" cy="5486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Plant 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77123" y="948254"/>
            <a:ext cx="2590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167923" y="948254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2523" y="948254"/>
            <a:ext cx="0" cy="2583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7123" y="940838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339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5" idx="2"/>
            <a:endCxn id="76" idx="0"/>
          </p:cNvCxnSpPr>
          <p:nvPr/>
        </p:nvCxnSpPr>
        <p:spPr>
          <a:xfrm>
            <a:off x="53140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2"/>
            <a:endCxn id="77" idx="0"/>
          </p:cNvCxnSpPr>
          <p:nvPr/>
        </p:nvCxnSpPr>
        <p:spPr>
          <a:xfrm flipH="1">
            <a:off x="1826803" y="1745837"/>
            <a:ext cx="1524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2"/>
            <a:endCxn id="78" idx="0"/>
          </p:cNvCxnSpPr>
          <p:nvPr/>
        </p:nvCxnSpPr>
        <p:spPr>
          <a:xfrm>
            <a:off x="313744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161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3323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0.39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16792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150346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0.29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7" name="Straight Arrow Connector 166"/>
          <p:cNvCxnSpPr>
            <a:stCxn id="76" idx="3"/>
            <a:endCxn id="77" idx="1"/>
          </p:cNvCxnSpPr>
          <p:nvPr/>
        </p:nvCxnSpPr>
        <p:spPr>
          <a:xfrm>
            <a:off x="94288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7" idx="3"/>
            <a:endCxn id="78" idx="1"/>
          </p:cNvCxnSpPr>
          <p:nvPr/>
        </p:nvCxnSpPr>
        <p:spPr>
          <a:xfrm>
            <a:off x="2238283" y="2350334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31146" y="189313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0.28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253523" y="185938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0.46</a:t>
            </a:r>
            <a:endParaRPr lang="en-US" sz="1200" dirty="0"/>
          </a:p>
        </p:txBody>
      </p:sp>
      <p:cxnSp>
        <p:nvCxnSpPr>
          <p:cNvPr id="171" name="Straight Arrow Connector 170"/>
          <p:cNvCxnSpPr>
            <a:stCxn id="78" idx="3"/>
            <a:endCxn id="153" idx="1"/>
          </p:cNvCxnSpPr>
          <p:nvPr/>
        </p:nvCxnSpPr>
        <p:spPr>
          <a:xfrm>
            <a:off x="354892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6523" y="1710254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0.55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1186723" y="21091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82123" y="2091254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3774636" y="2091254"/>
            <a:ext cx="2887" cy="227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>
            <a:spLocks noChangeAspect="1"/>
          </p:cNvSpPr>
          <p:nvPr/>
        </p:nvSpPr>
        <p:spPr>
          <a:xfrm>
            <a:off x="2040163" y="187215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CWD</a:t>
            </a:r>
          </a:p>
          <a:p>
            <a:pPr algn="ctr"/>
            <a:r>
              <a:rPr lang="en-US" sz="1200" dirty="0" err="1">
                <a:solidFill>
                  <a:srgbClr val="A6A6A6"/>
                </a:solidFill>
              </a:rPr>
              <a:t>τ</a:t>
            </a:r>
            <a:r>
              <a:rPr lang="en-US" sz="1200" baseline="-25000" dirty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</a:rPr>
              <a:t>= </a:t>
            </a:r>
            <a:r>
              <a:rPr lang="en-US" sz="1200" dirty="0" smtClean="0">
                <a:solidFill>
                  <a:srgbClr val="A6A6A6"/>
                </a:solidFill>
              </a:rPr>
              <a:t>2.7 y </a:t>
            </a:r>
          </a:p>
        </p:txBody>
      </p:sp>
      <p:cxnSp>
        <p:nvCxnSpPr>
          <p:cNvPr id="177" name="Straight Arrow Connector 176"/>
          <p:cNvCxnSpPr>
            <a:stCxn id="154" idx="3"/>
            <a:endCxn id="176" idx="1"/>
          </p:cNvCxnSpPr>
          <p:nvPr/>
        </p:nvCxnSpPr>
        <p:spPr>
          <a:xfrm>
            <a:off x="1720123" y="460569"/>
            <a:ext cx="320040" cy="9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>
            <a:spLocks/>
          </p:cNvSpPr>
          <p:nvPr/>
        </p:nvSpPr>
        <p:spPr>
          <a:xfrm>
            <a:off x="2024923" y="2853254"/>
            <a:ext cx="91440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LabileDOC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smtClean="0">
                <a:solidFill>
                  <a:schemeClr val="tx1"/>
                </a:solidFill>
              </a:rPr>
              <a:t>20 h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3485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57933" y="3615254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482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8115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6439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29393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186723" y="2319854"/>
            <a:ext cx="0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482123" y="2319854"/>
            <a:ext cx="0" cy="5334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774636" y="2319854"/>
            <a:ext cx="2887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>
            <a:spLocks noChangeAspect="1"/>
          </p:cNvSpPr>
          <p:nvPr/>
        </p:nvSpPr>
        <p:spPr>
          <a:xfrm>
            <a:off x="127816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MeGH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9" name="Rounded Rectangle 188"/>
          <p:cNvSpPr>
            <a:spLocks noChangeAspect="1"/>
          </p:cNvSpPr>
          <p:nvPr/>
        </p:nvSpPr>
        <p:spPr>
          <a:xfrm>
            <a:off x="223893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MeGA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0" name="Rounded Rectangle 189"/>
          <p:cNvSpPr>
            <a:spLocks noChangeAspect="1"/>
          </p:cNvSpPr>
          <p:nvPr/>
        </p:nvSpPr>
        <p:spPr>
          <a:xfrm>
            <a:off x="316792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FeRB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4769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>
            <a:spLocks noChangeAspect="1"/>
          </p:cNvSpPr>
          <p:nvPr/>
        </p:nvSpPr>
        <p:spPr>
          <a:xfrm>
            <a:off x="27723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</a:t>
            </a:r>
            <a:endParaRPr lang="en-US" sz="1200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482123" y="3386654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8579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1533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43923" y="452965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916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61993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60988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8579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533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 noChangeAspect="1"/>
          </p:cNvCxnSpPr>
          <p:nvPr/>
        </p:nvCxnSpPr>
        <p:spPr>
          <a:xfrm rot="10800000" flipV="1">
            <a:off x="2492933" y="52333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 noChangeAspect="1"/>
          </p:cNvCxnSpPr>
          <p:nvPr/>
        </p:nvCxnSpPr>
        <p:spPr>
          <a:xfrm rot="10800000" flipV="1">
            <a:off x="2835833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 noChangeAspect="1"/>
          </p:cNvCxnSpPr>
          <p:nvPr/>
        </p:nvCxnSpPr>
        <p:spPr>
          <a:xfrm rot="10800000" flipV="1">
            <a:off x="1691624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082323" y="4420444"/>
            <a:ext cx="595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Fe(III)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082323" y="5258644"/>
            <a:ext cx="552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Fe(II)</a:t>
            </a:r>
          </a:p>
        </p:txBody>
      </p:sp>
      <p:sp>
        <p:nvSpPr>
          <p:cNvPr id="207" name="Curved Left Arrow 206"/>
          <p:cNvSpPr/>
          <p:nvPr/>
        </p:nvSpPr>
        <p:spPr>
          <a:xfrm>
            <a:off x="1034323" y="4682054"/>
            <a:ext cx="152400" cy="609600"/>
          </a:xfrm>
          <a:prstGeom prst="curvedLef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9" name="Curved Right Arrow 208"/>
          <p:cNvSpPr/>
          <p:nvPr/>
        </p:nvSpPr>
        <p:spPr>
          <a:xfrm>
            <a:off x="4082323" y="4682054"/>
            <a:ext cx="152400" cy="609600"/>
          </a:xfrm>
          <a:prstGeom prst="curved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4168" y="437725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98813" y="52586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CH</a:t>
            </a:r>
            <a:r>
              <a:rPr lang="en-US" sz="1200" baseline="-25000" dirty="0" smtClean="0"/>
              <a:t>4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47817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634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253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186723" y="2700854"/>
            <a:ext cx="259080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80411" y="3462854"/>
            <a:ext cx="123691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Anaerobic</a:t>
            </a:r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10800000" flipV="1">
            <a:off x="35763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628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37823" y="1843178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82123" y="1766978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5423" y="1703478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96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11</cp:revision>
  <dcterms:created xsi:type="dcterms:W3CDTF">2016-02-16T20:14:41Z</dcterms:created>
  <dcterms:modified xsi:type="dcterms:W3CDTF">2016-05-06T16:52:39Z</dcterms:modified>
</cp:coreProperties>
</file>